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9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8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8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7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5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9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5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5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0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7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4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B7836-FF1C-45C8-8A83-42AF7E1479B1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A9D57-1CAD-48C3-BC40-B67DCF4D7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9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XIV International Forum</a:t>
            </a:r>
            <a:br>
              <a:rPr lang="en-US" dirty="0" smtClean="0"/>
            </a:br>
            <a:r>
              <a:rPr lang="en-US" sz="2000" dirty="0" smtClean="0"/>
              <a:t>Trends in Global Automation to the Year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Gerald W. Cockrell 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Gerald W. Cockrell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Electrical Engineer with Rockwell-Collins</a:t>
            </a:r>
          </a:p>
          <a:p>
            <a:r>
              <a:rPr lang="en-US" dirty="0" smtClean="0"/>
              <a:t>Professor at Indiana State University </a:t>
            </a:r>
          </a:p>
          <a:p>
            <a:r>
              <a:rPr lang="en-US" dirty="0" smtClean="0"/>
              <a:t>President ISA (International Society of Automation 2009)</a:t>
            </a:r>
          </a:p>
          <a:p>
            <a:r>
              <a:rPr lang="en-US" dirty="0" smtClean="0"/>
              <a:t>CAP (Certified Automation Professional)</a:t>
            </a:r>
          </a:p>
          <a:p>
            <a:r>
              <a:rPr lang="en-US" dirty="0" smtClean="0"/>
              <a:t>ISA Author</a:t>
            </a:r>
          </a:p>
          <a:p>
            <a:r>
              <a:rPr lang="en-US" dirty="0" smtClean="0"/>
              <a:t>ISA Trainer</a:t>
            </a:r>
          </a:p>
          <a:p>
            <a:r>
              <a:rPr lang="en-US" dirty="0" smtClean="0"/>
              <a:t>Automation Consultant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Years to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back seven years</a:t>
            </a:r>
          </a:p>
          <a:p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Computers</a:t>
            </a:r>
          </a:p>
          <a:p>
            <a:pPr lvl="1"/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Phones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Industrial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29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with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much stronger relationship with our technology today</a:t>
            </a:r>
          </a:p>
          <a:p>
            <a:r>
              <a:rPr lang="en-US" dirty="0" smtClean="0"/>
              <a:t>What will it be in seven years?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7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Industrial</a:t>
            </a:r>
          </a:p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Home</a:t>
            </a:r>
          </a:p>
          <a:p>
            <a:r>
              <a:rPr lang="en-US" dirty="0" smtClean="0"/>
              <a:t>Personal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4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</a:t>
            </a:r>
          </a:p>
          <a:p>
            <a:r>
              <a:rPr lang="en-US" dirty="0" smtClean="0"/>
              <a:t>System Integration</a:t>
            </a:r>
          </a:p>
          <a:p>
            <a:r>
              <a:rPr lang="en-US" dirty="0" smtClean="0"/>
              <a:t>Smart Devices</a:t>
            </a:r>
          </a:p>
          <a:p>
            <a:r>
              <a:rPr lang="en-US" dirty="0" smtClean="0"/>
              <a:t>Artificial 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at a Tipping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these and other advancements, what will automation look like in 2020?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Integration</a:t>
            </a:r>
          </a:p>
          <a:p>
            <a:r>
              <a:rPr lang="en-US" dirty="0" smtClean="0"/>
              <a:t>On demand Manufacturing</a:t>
            </a:r>
          </a:p>
          <a:p>
            <a:r>
              <a:rPr lang="en-US" dirty="0" smtClean="0"/>
              <a:t>Minimal human interaction and intervention</a:t>
            </a:r>
          </a:p>
          <a:p>
            <a:r>
              <a:rPr lang="en-US" dirty="0" smtClean="0"/>
              <a:t>A process that will transverse between products with only a click…(or whatever replaces the mouse!)</a:t>
            </a:r>
          </a:p>
          <a:p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8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145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XIV International Forum Trends in Global Automation to the Year 2020</vt:lpstr>
      <vt:lpstr>Gerald W. Cockrell</vt:lpstr>
      <vt:lpstr>Seven Years to the Future</vt:lpstr>
      <vt:lpstr>Relationship with Technology</vt:lpstr>
      <vt:lpstr>Automation</vt:lpstr>
      <vt:lpstr>Advancements</vt:lpstr>
      <vt:lpstr>We are at a Tipping Point</vt:lpstr>
      <vt:lpstr>My Vision</vt:lpstr>
      <vt:lpstr>Thank You!</vt:lpstr>
    </vt:vector>
  </TitlesOfParts>
  <Company>Indiana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XIV International Forum</dc:title>
  <dc:creator>Jerry</dc:creator>
  <cp:lastModifiedBy>Jerry</cp:lastModifiedBy>
  <cp:revision>4</cp:revision>
  <dcterms:created xsi:type="dcterms:W3CDTF">2013-06-03T13:30:24Z</dcterms:created>
  <dcterms:modified xsi:type="dcterms:W3CDTF">2013-06-03T13:55:43Z</dcterms:modified>
</cp:coreProperties>
</file>