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53" r:id="rId2"/>
    <p:sldMasterId id="2147483722" r:id="rId3"/>
    <p:sldMasterId id="2147483743" r:id="rId4"/>
    <p:sldMasterId id="2147483764" r:id="rId5"/>
    <p:sldMasterId id="2147483771" r:id="rId6"/>
    <p:sldMasterId id="2147483844" r:id="rId7"/>
  </p:sldMasterIdLst>
  <p:notesMasterIdLst>
    <p:notesMasterId r:id="rId32"/>
  </p:notesMasterIdLst>
  <p:handoutMasterIdLst>
    <p:handoutMasterId r:id="rId33"/>
  </p:handoutMasterIdLst>
  <p:sldIdLst>
    <p:sldId id="258" r:id="rId8"/>
    <p:sldId id="835" r:id="rId9"/>
    <p:sldId id="857" r:id="rId10"/>
    <p:sldId id="841" r:id="rId11"/>
    <p:sldId id="842" r:id="rId12"/>
    <p:sldId id="843" r:id="rId13"/>
    <p:sldId id="844" r:id="rId14"/>
    <p:sldId id="845" r:id="rId15"/>
    <p:sldId id="846" r:id="rId16"/>
    <p:sldId id="853" r:id="rId17"/>
    <p:sldId id="838" r:id="rId18"/>
    <p:sldId id="831" r:id="rId19"/>
    <p:sldId id="823" r:id="rId20"/>
    <p:sldId id="848" r:id="rId21"/>
    <p:sldId id="849" r:id="rId22"/>
    <p:sldId id="851" r:id="rId23"/>
    <p:sldId id="832" r:id="rId24"/>
    <p:sldId id="833" r:id="rId25"/>
    <p:sldId id="324" r:id="rId26"/>
    <p:sldId id="834" r:id="rId27"/>
    <p:sldId id="839" r:id="rId28"/>
    <p:sldId id="339" r:id="rId29"/>
    <p:sldId id="836" r:id="rId30"/>
    <p:sldId id="828" r:id="rId31"/>
  </p:sldIdLst>
  <p:sldSz cx="9144000" cy="5143500" type="screen16x9"/>
  <p:notesSz cx="6858000" cy="9144000"/>
  <p:embeddedFontLst>
    <p:embeddedFont>
      <p:font typeface="Basis Grotesque Pro" panose="020B0604020202020204" charset="0"/>
      <p:regular r:id="rId34"/>
      <p:bold r:id="rId35"/>
    </p:embeddedFont>
    <p:embeddedFont>
      <p:font typeface="Rostelecom Basis Medium" panose="020B0603030604040103" pitchFamily="34" charset="0"/>
      <p:regular r:id="rId36"/>
    </p:embeddedFont>
    <p:embeddedFont>
      <p:font typeface="Basis Grotesque Pro Medium" panose="020B0604020202020204" charset="0"/>
      <p:regular r:id="rId37"/>
    </p:embeddedFont>
    <p:embeddedFont>
      <p:font typeface="Rostelecom Basis" panose="020B0503030604040103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857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714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2571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3429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42862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51435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600075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685800" algn="ctr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125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ot" initials="R" lastIdx="1" clrIdx="0">
    <p:extLst>
      <p:ext uri="{19B8F6BF-5375-455C-9EA6-DF929625EA0E}">
        <p15:presenceInfo xmlns:p15="http://schemas.microsoft.com/office/powerpoint/2012/main" userId="e372c432dc2c53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218"/>
    <a:srgbClr val="FF4F12"/>
    <a:srgbClr val="F1F3F5"/>
    <a:srgbClr val="273A64"/>
    <a:srgbClr val="FEFEFE"/>
    <a:srgbClr val="275392"/>
    <a:srgbClr val="440C97"/>
    <a:srgbClr val="FF4F1C"/>
    <a:srgbClr val="560A97"/>
    <a:srgbClr val="3D0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3548" autoAdjust="0"/>
  </p:normalViewPr>
  <p:slideViewPr>
    <p:cSldViewPr snapToGrid="0" snapToObjects="1">
      <p:cViewPr varScale="1">
        <p:scale>
          <a:sx n="85" d="100"/>
          <a:sy n="85" d="100"/>
        </p:scale>
        <p:origin x="73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27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3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00FF2A-AB9D-4D51-99CF-07DD7AEE2F04}" type="doc">
      <dgm:prSet loTypeId="urn:microsoft.com/office/officeart/2005/8/layout/list1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7184800-97E4-449A-9BD5-0DFD80FE9394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>
              <a:latin typeface="Rostelecom Basis" panose="020B0604020202020204" charset="0"/>
            </a:rPr>
            <a:t>Очно-заочное обследование объекта</a:t>
          </a:r>
        </a:p>
      </dgm:t>
    </dgm:pt>
    <dgm:pt modelId="{EFD3A3EE-3FCE-45A5-91C2-4A202B251B23}" type="parTrans" cxnId="{1E2E6EA5-BB69-42E4-8F44-0D6AF3217FE4}">
      <dgm:prSet/>
      <dgm:spPr/>
      <dgm:t>
        <a:bodyPr/>
        <a:lstStyle/>
        <a:p>
          <a:endParaRPr lang="ru-RU"/>
        </a:p>
      </dgm:t>
    </dgm:pt>
    <dgm:pt modelId="{EE5E6B00-72DD-4DDC-8AA0-11C005C6B45E}" type="sibTrans" cxnId="{1E2E6EA5-BB69-42E4-8F44-0D6AF3217FE4}">
      <dgm:prSet/>
      <dgm:spPr/>
      <dgm:t>
        <a:bodyPr/>
        <a:lstStyle/>
        <a:p>
          <a:endParaRPr lang="ru-RU"/>
        </a:p>
      </dgm:t>
    </dgm:pt>
    <dgm:pt modelId="{29147F76-6602-4CE3-9F01-BD7577800D7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>
              <a:latin typeface="Rostelecom Basis" panose="020B0604020202020204" charset="0"/>
            </a:rPr>
            <a:t>Тестирование на проникновение</a:t>
          </a:r>
        </a:p>
      </dgm:t>
    </dgm:pt>
    <dgm:pt modelId="{979576EC-3185-4D96-908A-EDFC8CA068F7}" type="parTrans" cxnId="{9A4FA662-BDA5-46A9-A6EA-0CED8F375809}">
      <dgm:prSet/>
      <dgm:spPr/>
      <dgm:t>
        <a:bodyPr/>
        <a:lstStyle/>
        <a:p>
          <a:endParaRPr lang="ru-RU"/>
        </a:p>
      </dgm:t>
    </dgm:pt>
    <dgm:pt modelId="{6221BDB8-F7D6-4EEC-80BA-581274FB2CE6}" type="sibTrans" cxnId="{9A4FA662-BDA5-46A9-A6EA-0CED8F375809}">
      <dgm:prSet/>
      <dgm:spPr/>
      <dgm:t>
        <a:bodyPr/>
        <a:lstStyle/>
        <a:p>
          <a:endParaRPr lang="ru-RU"/>
        </a:p>
      </dgm:t>
    </dgm:pt>
    <dgm:pt modelId="{55385521-8478-4767-80E9-F1E789ACF1B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>
              <a:latin typeface="Rostelecom Basis" panose="020B0604020202020204" charset="0"/>
            </a:rPr>
            <a:t>Разработка рекомендаций по повышению уровня ИБ</a:t>
          </a:r>
        </a:p>
      </dgm:t>
    </dgm:pt>
    <dgm:pt modelId="{59ACB1E9-E89F-43FA-AC7D-63666FCCE038}" type="parTrans" cxnId="{A6C19FD7-7021-4369-BD94-C6C5485097EF}">
      <dgm:prSet/>
      <dgm:spPr/>
      <dgm:t>
        <a:bodyPr/>
        <a:lstStyle/>
        <a:p>
          <a:endParaRPr lang="ru-RU"/>
        </a:p>
      </dgm:t>
    </dgm:pt>
    <dgm:pt modelId="{E07BB3EF-3EDD-409A-8AB9-C962539794C7}" type="sibTrans" cxnId="{A6C19FD7-7021-4369-BD94-C6C5485097EF}">
      <dgm:prSet/>
      <dgm:spPr/>
      <dgm:t>
        <a:bodyPr/>
        <a:lstStyle/>
        <a:p>
          <a:endParaRPr lang="ru-RU"/>
        </a:p>
      </dgm:t>
    </dgm:pt>
    <dgm:pt modelId="{6D99D5E6-A217-46D5-8B66-0E679E82A39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>
              <a:latin typeface="Rostelecom Basis" panose="020B0604020202020204" charset="0"/>
            </a:rPr>
            <a:t>Управление информационными рисками</a:t>
          </a:r>
        </a:p>
      </dgm:t>
    </dgm:pt>
    <dgm:pt modelId="{1698BCC4-10E5-44E4-BF62-460BBFCC6B88}" type="parTrans" cxnId="{9B3C67D5-5A87-469B-8404-21921F2A7E9C}">
      <dgm:prSet/>
      <dgm:spPr/>
      <dgm:t>
        <a:bodyPr/>
        <a:lstStyle/>
        <a:p>
          <a:endParaRPr lang="ru-RU"/>
        </a:p>
      </dgm:t>
    </dgm:pt>
    <dgm:pt modelId="{84EC94C2-D123-4C8C-82A6-B12E99A00EC3}" type="sibTrans" cxnId="{9B3C67D5-5A87-469B-8404-21921F2A7E9C}">
      <dgm:prSet/>
      <dgm:spPr/>
      <dgm:t>
        <a:bodyPr/>
        <a:lstStyle/>
        <a:p>
          <a:endParaRPr lang="ru-RU"/>
        </a:p>
      </dgm:t>
    </dgm:pt>
    <dgm:pt modelId="{E8BE32F2-2F48-4D11-ACFD-A2E5E4AED042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dirty="0">
              <a:latin typeface="Rostelecom Basis" panose="020B0604020202020204" charset="0"/>
            </a:rPr>
            <a:t>Классификации объектов АСУ ТП</a:t>
          </a:r>
        </a:p>
      </dgm:t>
    </dgm:pt>
    <dgm:pt modelId="{AF05D549-2F03-4D94-8995-B0040EF335C8}" type="sibTrans" cxnId="{6F1830AF-6C4C-42BC-B3BB-6CFE7FFEECDE}">
      <dgm:prSet/>
      <dgm:spPr/>
      <dgm:t>
        <a:bodyPr/>
        <a:lstStyle/>
        <a:p>
          <a:endParaRPr lang="ru-RU"/>
        </a:p>
      </dgm:t>
    </dgm:pt>
    <dgm:pt modelId="{8E80E3A3-BA91-4B85-9BC1-5E50F030B4A5}" type="parTrans" cxnId="{6F1830AF-6C4C-42BC-B3BB-6CFE7FFEECDE}">
      <dgm:prSet/>
      <dgm:spPr/>
      <dgm:t>
        <a:bodyPr/>
        <a:lstStyle/>
        <a:p>
          <a:endParaRPr lang="ru-RU"/>
        </a:p>
      </dgm:t>
    </dgm:pt>
    <dgm:pt modelId="{F845586D-7EB6-4EE9-96FB-8D508D561925}" type="pres">
      <dgm:prSet presAssocID="{1A00FF2A-AB9D-4D51-99CF-07DD7AEE2F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CE8881-18A0-4FC9-B655-01E8E4D362EC}" type="pres">
      <dgm:prSet presAssocID="{A7184800-97E4-449A-9BD5-0DFD80FE9394}" presName="parentLin" presStyleCnt="0"/>
      <dgm:spPr/>
    </dgm:pt>
    <dgm:pt modelId="{2540E0FC-D046-4D34-92DE-819A0BF28CCB}" type="pres">
      <dgm:prSet presAssocID="{A7184800-97E4-449A-9BD5-0DFD80FE9394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51B51B9-3B1C-4DB3-A52A-9A093933AF57}" type="pres">
      <dgm:prSet presAssocID="{A7184800-97E4-449A-9BD5-0DFD80FE9394}" presName="parentText" presStyleLbl="node1" presStyleIdx="0" presStyleCnt="5" custScaleX="107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C0491-F05E-4580-9AB0-03E793D26CE5}" type="pres">
      <dgm:prSet presAssocID="{A7184800-97E4-449A-9BD5-0DFD80FE9394}" presName="negativeSpace" presStyleCnt="0"/>
      <dgm:spPr/>
    </dgm:pt>
    <dgm:pt modelId="{583C0BAC-781B-4D37-8318-62591F8460E0}" type="pres">
      <dgm:prSet presAssocID="{A7184800-97E4-449A-9BD5-0DFD80FE9394}" presName="childText" presStyleLbl="conFgAcc1" presStyleIdx="0" presStyleCnt="5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632BD5CD-C764-43C3-8704-71F13020CF2E}" type="pres">
      <dgm:prSet presAssocID="{EE5E6B00-72DD-4DDC-8AA0-11C005C6B45E}" presName="spaceBetweenRectangles" presStyleCnt="0"/>
      <dgm:spPr/>
    </dgm:pt>
    <dgm:pt modelId="{C5D48222-1048-4B4F-A4C1-6D90A9CE76B3}" type="pres">
      <dgm:prSet presAssocID="{6D99D5E6-A217-46D5-8B66-0E679E82A398}" presName="parentLin" presStyleCnt="0"/>
      <dgm:spPr/>
    </dgm:pt>
    <dgm:pt modelId="{AAB3128D-BC38-4E2E-8A0D-40820AF2D96D}" type="pres">
      <dgm:prSet presAssocID="{6D99D5E6-A217-46D5-8B66-0E679E82A398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E0A8D3F-9192-47D8-B03B-D19BE6D4EAEE}" type="pres">
      <dgm:prSet presAssocID="{6D99D5E6-A217-46D5-8B66-0E679E82A398}" presName="parentText" presStyleLbl="node1" presStyleIdx="1" presStyleCnt="5" custScaleX="107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338DB-5CEF-40F2-9485-9B16F00B9FD1}" type="pres">
      <dgm:prSet presAssocID="{6D99D5E6-A217-46D5-8B66-0E679E82A398}" presName="negativeSpace" presStyleCnt="0"/>
      <dgm:spPr/>
    </dgm:pt>
    <dgm:pt modelId="{22EC3DE3-0C20-40D8-B631-A007DB67F2EC}" type="pres">
      <dgm:prSet presAssocID="{6D99D5E6-A217-46D5-8B66-0E679E82A398}" presName="childText" presStyleLbl="conFgAcc1" presStyleIdx="1" presStyleCnt="5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AC65649D-E714-4AF6-B8D9-EC7F99729A51}" type="pres">
      <dgm:prSet presAssocID="{84EC94C2-D123-4C8C-82A6-B12E99A00EC3}" presName="spaceBetweenRectangles" presStyleCnt="0"/>
      <dgm:spPr/>
    </dgm:pt>
    <dgm:pt modelId="{32804955-7BD0-435C-AC7D-5985499D3265}" type="pres">
      <dgm:prSet presAssocID="{E8BE32F2-2F48-4D11-ACFD-A2E5E4AED042}" presName="parentLin" presStyleCnt="0"/>
      <dgm:spPr/>
    </dgm:pt>
    <dgm:pt modelId="{7E5D6445-C77C-449A-892B-17A411D35713}" type="pres">
      <dgm:prSet presAssocID="{E8BE32F2-2F48-4D11-ACFD-A2E5E4AED042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71B841D0-2B44-4DC6-82FB-D8534A47931D}" type="pres">
      <dgm:prSet presAssocID="{E8BE32F2-2F48-4D11-ACFD-A2E5E4AED042}" presName="parentText" presStyleLbl="node1" presStyleIdx="2" presStyleCnt="5" custScaleX="107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273C8-F615-4027-9630-7A27E5896354}" type="pres">
      <dgm:prSet presAssocID="{E8BE32F2-2F48-4D11-ACFD-A2E5E4AED042}" presName="negativeSpace" presStyleCnt="0"/>
      <dgm:spPr/>
    </dgm:pt>
    <dgm:pt modelId="{56351EEC-1FB8-4A3F-A7D8-60E5FB81DBE0}" type="pres">
      <dgm:prSet presAssocID="{E8BE32F2-2F48-4D11-ACFD-A2E5E4AED042}" presName="childText" presStyleLbl="conFgAcc1" presStyleIdx="2" presStyleCnt="5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5C7900AC-2826-4371-BFA4-9CC3FB6259F6}" type="pres">
      <dgm:prSet presAssocID="{AF05D549-2F03-4D94-8995-B0040EF335C8}" presName="spaceBetweenRectangles" presStyleCnt="0"/>
      <dgm:spPr/>
    </dgm:pt>
    <dgm:pt modelId="{F6374B78-5623-4D47-BEDD-6D9516D6BA27}" type="pres">
      <dgm:prSet presAssocID="{29147F76-6602-4CE3-9F01-BD7577800D70}" presName="parentLin" presStyleCnt="0"/>
      <dgm:spPr/>
    </dgm:pt>
    <dgm:pt modelId="{7CDFDC4F-B5E4-4456-BE86-B29C4FF725D5}" type="pres">
      <dgm:prSet presAssocID="{29147F76-6602-4CE3-9F01-BD7577800D7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4177FE9-8E11-4DA6-9612-A819BCB33986}" type="pres">
      <dgm:prSet presAssocID="{29147F76-6602-4CE3-9F01-BD7577800D70}" presName="parentText" presStyleLbl="node1" presStyleIdx="3" presStyleCnt="5" custScaleX="107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753A1-83CA-45E9-BAEB-AEC251DD82B7}" type="pres">
      <dgm:prSet presAssocID="{29147F76-6602-4CE3-9F01-BD7577800D70}" presName="negativeSpace" presStyleCnt="0"/>
      <dgm:spPr/>
    </dgm:pt>
    <dgm:pt modelId="{9E31E73A-697B-45F6-A47D-87624ADD0C38}" type="pres">
      <dgm:prSet presAssocID="{29147F76-6602-4CE3-9F01-BD7577800D70}" presName="childText" presStyleLbl="conFgAcc1" presStyleIdx="3" presStyleCnt="5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41301BC3-2C11-4A35-BC50-237608B4CA44}" type="pres">
      <dgm:prSet presAssocID="{6221BDB8-F7D6-4EEC-80BA-581274FB2CE6}" presName="spaceBetweenRectangles" presStyleCnt="0"/>
      <dgm:spPr/>
    </dgm:pt>
    <dgm:pt modelId="{719B7A8C-09D1-4FCA-9164-59A96FC580D7}" type="pres">
      <dgm:prSet presAssocID="{55385521-8478-4767-80E9-F1E789ACF1B0}" presName="parentLin" presStyleCnt="0"/>
      <dgm:spPr/>
    </dgm:pt>
    <dgm:pt modelId="{97643EC3-3CAE-4F83-B086-E0ABC541E5CC}" type="pres">
      <dgm:prSet presAssocID="{55385521-8478-4767-80E9-F1E789ACF1B0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21A67DB5-0894-4599-9291-4E7701769284}" type="pres">
      <dgm:prSet presAssocID="{55385521-8478-4767-80E9-F1E789ACF1B0}" presName="parentText" presStyleLbl="node1" presStyleIdx="4" presStyleCnt="5" custScaleX="107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3BB02-4EB1-427B-AE7B-60C2001EB5D5}" type="pres">
      <dgm:prSet presAssocID="{55385521-8478-4767-80E9-F1E789ACF1B0}" presName="negativeSpace" presStyleCnt="0"/>
      <dgm:spPr/>
    </dgm:pt>
    <dgm:pt modelId="{E9884AC1-CCBC-4727-A93A-D16ACAE49E77}" type="pres">
      <dgm:prSet presAssocID="{55385521-8478-4767-80E9-F1E789ACF1B0}" presName="childText" presStyleLbl="conFgAcc1" presStyleIdx="4" presStyleCnt="5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</dgm:ptLst>
  <dgm:cxnLst>
    <dgm:cxn modelId="{3FED6BC4-DC36-4424-B2E0-211851D68540}" type="presOf" srcId="{6D99D5E6-A217-46D5-8B66-0E679E82A398}" destId="{AAB3128D-BC38-4E2E-8A0D-40820AF2D96D}" srcOrd="0" destOrd="0" presId="urn:microsoft.com/office/officeart/2005/8/layout/list1"/>
    <dgm:cxn modelId="{FE1BBF41-EDDD-4B90-9F31-42240606A6A6}" type="presOf" srcId="{29147F76-6602-4CE3-9F01-BD7577800D70}" destId="{54177FE9-8E11-4DA6-9612-A819BCB33986}" srcOrd="1" destOrd="0" presId="urn:microsoft.com/office/officeart/2005/8/layout/list1"/>
    <dgm:cxn modelId="{9B3C67D5-5A87-469B-8404-21921F2A7E9C}" srcId="{1A00FF2A-AB9D-4D51-99CF-07DD7AEE2F04}" destId="{6D99D5E6-A217-46D5-8B66-0E679E82A398}" srcOrd="1" destOrd="0" parTransId="{1698BCC4-10E5-44E4-BF62-460BBFCC6B88}" sibTransId="{84EC94C2-D123-4C8C-82A6-B12E99A00EC3}"/>
    <dgm:cxn modelId="{CE4AEC8E-09C1-45CF-8A77-7E67FAFE4E4C}" type="presOf" srcId="{55385521-8478-4767-80E9-F1E789ACF1B0}" destId="{97643EC3-3CAE-4F83-B086-E0ABC541E5CC}" srcOrd="0" destOrd="0" presId="urn:microsoft.com/office/officeart/2005/8/layout/list1"/>
    <dgm:cxn modelId="{1C81C4CD-DF3F-443B-BF65-463060FD5616}" type="presOf" srcId="{55385521-8478-4767-80E9-F1E789ACF1B0}" destId="{21A67DB5-0894-4599-9291-4E7701769284}" srcOrd="1" destOrd="0" presId="urn:microsoft.com/office/officeart/2005/8/layout/list1"/>
    <dgm:cxn modelId="{C26E5C4C-3B52-4504-AA99-3772CC2F1893}" type="presOf" srcId="{E8BE32F2-2F48-4D11-ACFD-A2E5E4AED042}" destId="{7E5D6445-C77C-449A-892B-17A411D35713}" srcOrd="0" destOrd="0" presId="urn:microsoft.com/office/officeart/2005/8/layout/list1"/>
    <dgm:cxn modelId="{8A11DEDD-BF62-4630-A05F-95B1083688E8}" type="presOf" srcId="{1A00FF2A-AB9D-4D51-99CF-07DD7AEE2F04}" destId="{F845586D-7EB6-4EE9-96FB-8D508D561925}" srcOrd="0" destOrd="0" presId="urn:microsoft.com/office/officeart/2005/8/layout/list1"/>
    <dgm:cxn modelId="{1E2E6EA5-BB69-42E4-8F44-0D6AF3217FE4}" srcId="{1A00FF2A-AB9D-4D51-99CF-07DD7AEE2F04}" destId="{A7184800-97E4-449A-9BD5-0DFD80FE9394}" srcOrd="0" destOrd="0" parTransId="{EFD3A3EE-3FCE-45A5-91C2-4A202B251B23}" sibTransId="{EE5E6B00-72DD-4DDC-8AA0-11C005C6B45E}"/>
    <dgm:cxn modelId="{749CEFD4-3D0A-4E57-9982-57671016DF95}" type="presOf" srcId="{6D99D5E6-A217-46D5-8B66-0E679E82A398}" destId="{4E0A8D3F-9192-47D8-B03B-D19BE6D4EAEE}" srcOrd="1" destOrd="0" presId="urn:microsoft.com/office/officeart/2005/8/layout/list1"/>
    <dgm:cxn modelId="{A6C19FD7-7021-4369-BD94-C6C5485097EF}" srcId="{1A00FF2A-AB9D-4D51-99CF-07DD7AEE2F04}" destId="{55385521-8478-4767-80E9-F1E789ACF1B0}" srcOrd="4" destOrd="0" parTransId="{59ACB1E9-E89F-43FA-AC7D-63666FCCE038}" sibTransId="{E07BB3EF-3EDD-409A-8AB9-C962539794C7}"/>
    <dgm:cxn modelId="{BB0422AF-2453-478E-9ECF-E8BB1DCADC18}" type="presOf" srcId="{A7184800-97E4-449A-9BD5-0DFD80FE9394}" destId="{451B51B9-3B1C-4DB3-A52A-9A093933AF57}" srcOrd="1" destOrd="0" presId="urn:microsoft.com/office/officeart/2005/8/layout/list1"/>
    <dgm:cxn modelId="{F0B6CD56-2F93-44DE-B257-4F19DF994488}" type="presOf" srcId="{A7184800-97E4-449A-9BD5-0DFD80FE9394}" destId="{2540E0FC-D046-4D34-92DE-819A0BF28CCB}" srcOrd="0" destOrd="0" presId="urn:microsoft.com/office/officeart/2005/8/layout/list1"/>
    <dgm:cxn modelId="{2AF845A7-663E-4F54-B753-83EF3E556A19}" type="presOf" srcId="{E8BE32F2-2F48-4D11-ACFD-A2E5E4AED042}" destId="{71B841D0-2B44-4DC6-82FB-D8534A47931D}" srcOrd="1" destOrd="0" presId="urn:microsoft.com/office/officeart/2005/8/layout/list1"/>
    <dgm:cxn modelId="{E6566DA9-1C73-49BE-AEB6-DC92AF390A07}" type="presOf" srcId="{29147F76-6602-4CE3-9F01-BD7577800D70}" destId="{7CDFDC4F-B5E4-4456-BE86-B29C4FF725D5}" srcOrd="0" destOrd="0" presId="urn:microsoft.com/office/officeart/2005/8/layout/list1"/>
    <dgm:cxn modelId="{6F1830AF-6C4C-42BC-B3BB-6CFE7FFEECDE}" srcId="{1A00FF2A-AB9D-4D51-99CF-07DD7AEE2F04}" destId="{E8BE32F2-2F48-4D11-ACFD-A2E5E4AED042}" srcOrd="2" destOrd="0" parTransId="{8E80E3A3-BA91-4B85-9BC1-5E50F030B4A5}" sibTransId="{AF05D549-2F03-4D94-8995-B0040EF335C8}"/>
    <dgm:cxn modelId="{9A4FA662-BDA5-46A9-A6EA-0CED8F375809}" srcId="{1A00FF2A-AB9D-4D51-99CF-07DD7AEE2F04}" destId="{29147F76-6602-4CE3-9F01-BD7577800D70}" srcOrd="3" destOrd="0" parTransId="{979576EC-3185-4D96-908A-EDFC8CA068F7}" sibTransId="{6221BDB8-F7D6-4EEC-80BA-581274FB2CE6}"/>
    <dgm:cxn modelId="{7C5711A1-7187-4C41-91DA-0178B2345F27}" type="presParOf" srcId="{F845586D-7EB6-4EE9-96FB-8D508D561925}" destId="{25CE8881-18A0-4FC9-B655-01E8E4D362EC}" srcOrd="0" destOrd="0" presId="urn:microsoft.com/office/officeart/2005/8/layout/list1"/>
    <dgm:cxn modelId="{15F925B1-4525-4253-B00C-91F870A453A4}" type="presParOf" srcId="{25CE8881-18A0-4FC9-B655-01E8E4D362EC}" destId="{2540E0FC-D046-4D34-92DE-819A0BF28CCB}" srcOrd="0" destOrd="0" presId="urn:microsoft.com/office/officeart/2005/8/layout/list1"/>
    <dgm:cxn modelId="{3A03CAFE-66D8-46D2-B4E6-AC6DC8164FF0}" type="presParOf" srcId="{25CE8881-18A0-4FC9-B655-01E8E4D362EC}" destId="{451B51B9-3B1C-4DB3-A52A-9A093933AF57}" srcOrd="1" destOrd="0" presId="urn:microsoft.com/office/officeart/2005/8/layout/list1"/>
    <dgm:cxn modelId="{312D1BBA-D804-4A68-8F47-B22453164886}" type="presParOf" srcId="{F845586D-7EB6-4EE9-96FB-8D508D561925}" destId="{27EC0491-F05E-4580-9AB0-03E793D26CE5}" srcOrd="1" destOrd="0" presId="urn:microsoft.com/office/officeart/2005/8/layout/list1"/>
    <dgm:cxn modelId="{2E365F73-D727-4591-A6EF-8C22048F848B}" type="presParOf" srcId="{F845586D-7EB6-4EE9-96FB-8D508D561925}" destId="{583C0BAC-781B-4D37-8318-62591F8460E0}" srcOrd="2" destOrd="0" presId="urn:microsoft.com/office/officeart/2005/8/layout/list1"/>
    <dgm:cxn modelId="{BF425513-0770-476C-9F93-77CF39DD1E6B}" type="presParOf" srcId="{F845586D-7EB6-4EE9-96FB-8D508D561925}" destId="{632BD5CD-C764-43C3-8704-71F13020CF2E}" srcOrd="3" destOrd="0" presId="urn:microsoft.com/office/officeart/2005/8/layout/list1"/>
    <dgm:cxn modelId="{9BFF662B-CE97-4BE8-87A3-A299D29EEB45}" type="presParOf" srcId="{F845586D-7EB6-4EE9-96FB-8D508D561925}" destId="{C5D48222-1048-4B4F-A4C1-6D90A9CE76B3}" srcOrd="4" destOrd="0" presId="urn:microsoft.com/office/officeart/2005/8/layout/list1"/>
    <dgm:cxn modelId="{9083A46D-6636-4A38-84E7-3A331494FD0F}" type="presParOf" srcId="{C5D48222-1048-4B4F-A4C1-6D90A9CE76B3}" destId="{AAB3128D-BC38-4E2E-8A0D-40820AF2D96D}" srcOrd="0" destOrd="0" presId="urn:microsoft.com/office/officeart/2005/8/layout/list1"/>
    <dgm:cxn modelId="{B14558B2-2F81-4F6E-B348-25245A0454BD}" type="presParOf" srcId="{C5D48222-1048-4B4F-A4C1-6D90A9CE76B3}" destId="{4E0A8D3F-9192-47D8-B03B-D19BE6D4EAEE}" srcOrd="1" destOrd="0" presId="urn:microsoft.com/office/officeart/2005/8/layout/list1"/>
    <dgm:cxn modelId="{CE0D45AF-6B15-45BE-8510-25C1D5C710FE}" type="presParOf" srcId="{F845586D-7EB6-4EE9-96FB-8D508D561925}" destId="{BB6338DB-5CEF-40F2-9485-9B16F00B9FD1}" srcOrd="5" destOrd="0" presId="urn:microsoft.com/office/officeart/2005/8/layout/list1"/>
    <dgm:cxn modelId="{F581801E-2C60-4C6D-8FDD-980FBCD88258}" type="presParOf" srcId="{F845586D-7EB6-4EE9-96FB-8D508D561925}" destId="{22EC3DE3-0C20-40D8-B631-A007DB67F2EC}" srcOrd="6" destOrd="0" presId="urn:microsoft.com/office/officeart/2005/8/layout/list1"/>
    <dgm:cxn modelId="{0986FE12-D781-4922-A639-68C3EFFD50E4}" type="presParOf" srcId="{F845586D-7EB6-4EE9-96FB-8D508D561925}" destId="{AC65649D-E714-4AF6-B8D9-EC7F99729A51}" srcOrd="7" destOrd="0" presId="urn:microsoft.com/office/officeart/2005/8/layout/list1"/>
    <dgm:cxn modelId="{B0337B39-C8A9-4D8A-89FF-910710164358}" type="presParOf" srcId="{F845586D-7EB6-4EE9-96FB-8D508D561925}" destId="{32804955-7BD0-435C-AC7D-5985499D3265}" srcOrd="8" destOrd="0" presId="urn:microsoft.com/office/officeart/2005/8/layout/list1"/>
    <dgm:cxn modelId="{D24DA86E-299F-4661-B412-AC6FECB5D005}" type="presParOf" srcId="{32804955-7BD0-435C-AC7D-5985499D3265}" destId="{7E5D6445-C77C-449A-892B-17A411D35713}" srcOrd="0" destOrd="0" presId="urn:microsoft.com/office/officeart/2005/8/layout/list1"/>
    <dgm:cxn modelId="{A8FC4EF3-5892-4851-B182-114C10CB5EA5}" type="presParOf" srcId="{32804955-7BD0-435C-AC7D-5985499D3265}" destId="{71B841D0-2B44-4DC6-82FB-D8534A47931D}" srcOrd="1" destOrd="0" presId="urn:microsoft.com/office/officeart/2005/8/layout/list1"/>
    <dgm:cxn modelId="{4A2FC029-0299-42A9-AD7F-733B6D962D30}" type="presParOf" srcId="{F845586D-7EB6-4EE9-96FB-8D508D561925}" destId="{333273C8-F615-4027-9630-7A27E5896354}" srcOrd="9" destOrd="0" presId="urn:microsoft.com/office/officeart/2005/8/layout/list1"/>
    <dgm:cxn modelId="{40B6FA74-7891-4E78-A8F9-A299C45A49B7}" type="presParOf" srcId="{F845586D-7EB6-4EE9-96FB-8D508D561925}" destId="{56351EEC-1FB8-4A3F-A7D8-60E5FB81DBE0}" srcOrd="10" destOrd="0" presId="urn:microsoft.com/office/officeart/2005/8/layout/list1"/>
    <dgm:cxn modelId="{491AB145-80C5-4EDB-AA72-2C05AC9E30D9}" type="presParOf" srcId="{F845586D-7EB6-4EE9-96FB-8D508D561925}" destId="{5C7900AC-2826-4371-BFA4-9CC3FB6259F6}" srcOrd="11" destOrd="0" presId="urn:microsoft.com/office/officeart/2005/8/layout/list1"/>
    <dgm:cxn modelId="{B80AB384-686D-4874-9CAF-BB5A308839EB}" type="presParOf" srcId="{F845586D-7EB6-4EE9-96FB-8D508D561925}" destId="{F6374B78-5623-4D47-BEDD-6D9516D6BA27}" srcOrd="12" destOrd="0" presId="urn:microsoft.com/office/officeart/2005/8/layout/list1"/>
    <dgm:cxn modelId="{9B746134-977B-4838-9458-9F4482A571B1}" type="presParOf" srcId="{F6374B78-5623-4D47-BEDD-6D9516D6BA27}" destId="{7CDFDC4F-B5E4-4456-BE86-B29C4FF725D5}" srcOrd="0" destOrd="0" presId="urn:microsoft.com/office/officeart/2005/8/layout/list1"/>
    <dgm:cxn modelId="{AA01FD49-2E53-46EE-8E41-7346C57F2B7E}" type="presParOf" srcId="{F6374B78-5623-4D47-BEDD-6D9516D6BA27}" destId="{54177FE9-8E11-4DA6-9612-A819BCB33986}" srcOrd="1" destOrd="0" presId="urn:microsoft.com/office/officeart/2005/8/layout/list1"/>
    <dgm:cxn modelId="{DA695BAC-BB3D-4459-8726-74375ABEC030}" type="presParOf" srcId="{F845586D-7EB6-4EE9-96FB-8D508D561925}" destId="{841753A1-83CA-45E9-BAEB-AEC251DD82B7}" srcOrd="13" destOrd="0" presId="urn:microsoft.com/office/officeart/2005/8/layout/list1"/>
    <dgm:cxn modelId="{374DC1B3-0A88-499A-A7EA-115FE76A0533}" type="presParOf" srcId="{F845586D-7EB6-4EE9-96FB-8D508D561925}" destId="{9E31E73A-697B-45F6-A47D-87624ADD0C38}" srcOrd="14" destOrd="0" presId="urn:microsoft.com/office/officeart/2005/8/layout/list1"/>
    <dgm:cxn modelId="{F414FC75-3BCB-40FB-9A8C-613EFF218EDA}" type="presParOf" srcId="{F845586D-7EB6-4EE9-96FB-8D508D561925}" destId="{41301BC3-2C11-4A35-BC50-237608B4CA44}" srcOrd="15" destOrd="0" presId="urn:microsoft.com/office/officeart/2005/8/layout/list1"/>
    <dgm:cxn modelId="{B08E4656-CF6B-4DD3-A586-E2AC88F4A5EB}" type="presParOf" srcId="{F845586D-7EB6-4EE9-96FB-8D508D561925}" destId="{719B7A8C-09D1-4FCA-9164-59A96FC580D7}" srcOrd="16" destOrd="0" presId="urn:microsoft.com/office/officeart/2005/8/layout/list1"/>
    <dgm:cxn modelId="{E7E19158-0D7B-416B-B27F-BA7341CF3A91}" type="presParOf" srcId="{719B7A8C-09D1-4FCA-9164-59A96FC580D7}" destId="{97643EC3-3CAE-4F83-B086-E0ABC541E5CC}" srcOrd="0" destOrd="0" presId="urn:microsoft.com/office/officeart/2005/8/layout/list1"/>
    <dgm:cxn modelId="{52DB2D03-E657-49B4-BEBC-EF6543DED518}" type="presParOf" srcId="{719B7A8C-09D1-4FCA-9164-59A96FC580D7}" destId="{21A67DB5-0894-4599-9291-4E7701769284}" srcOrd="1" destOrd="0" presId="urn:microsoft.com/office/officeart/2005/8/layout/list1"/>
    <dgm:cxn modelId="{83BD8CD0-1A65-4CA9-B1A5-030830DB34FA}" type="presParOf" srcId="{F845586D-7EB6-4EE9-96FB-8D508D561925}" destId="{E863BB02-4EB1-427B-AE7B-60C2001EB5D5}" srcOrd="17" destOrd="0" presId="urn:microsoft.com/office/officeart/2005/8/layout/list1"/>
    <dgm:cxn modelId="{F18D5A38-24F5-4F65-A675-0E30A07A1C14}" type="presParOf" srcId="{F845586D-7EB6-4EE9-96FB-8D508D561925}" destId="{E9884AC1-CCBC-4727-A93A-D16ACAE49E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00FF2A-AB9D-4D51-99CF-07DD7AEE2F04}" type="doc">
      <dgm:prSet loTypeId="urn:microsoft.com/office/officeart/2005/8/layout/list1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6D99D5E6-A217-46D5-8B66-0E679E82A398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Макетирование программно-технических средств защиты</a:t>
          </a:r>
        </a:p>
      </dgm:t>
    </dgm:pt>
    <dgm:pt modelId="{1698BCC4-10E5-44E4-BF62-460BBFCC6B88}" type="parTrans" cxnId="{9B3C67D5-5A87-469B-8404-21921F2A7E9C}">
      <dgm:prSet/>
      <dgm:spPr/>
      <dgm:t>
        <a:bodyPr/>
        <a:lstStyle/>
        <a:p>
          <a:endParaRPr lang="ru-RU" sz="3000"/>
        </a:p>
      </dgm:t>
    </dgm:pt>
    <dgm:pt modelId="{84EC94C2-D123-4C8C-82A6-B12E99A00EC3}" type="sibTrans" cxnId="{9B3C67D5-5A87-469B-8404-21921F2A7E9C}">
      <dgm:prSet/>
      <dgm:spPr/>
      <dgm:t>
        <a:bodyPr/>
        <a:lstStyle/>
        <a:p>
          <a:endParaRPr lang="ru-RU" sz="3000"/>
        </a:p>
      </dgm:t>
    </dgm:pt>
    <dgm:pt modelId="{46269DD8-C090-4970-A58E-1BCC1EE52686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Технический проект по созданию системы защиты информации</a:t>
          </a:r>
        </a:p>
      </dgm:t>
    </dgm:pt>
    <dgm:pt modelId="{FD6CDF14-8CF3-4269-B4A2-2B0F2EEA78CB}" type="parTrans" cxnId="{07DA9DE2-1097-4058-8CEF-7D0E16A42049}">
      <dgm:prSet/>
      <dgm:spPr/>
      <dgm:t>
        <a:bodyPr/>
        <a:lstStyle/>
        <a:p>
          <a:endParaRPr lang="ru-RU" sz="3000"/>
        </a:p>
      </dgm:t>
    </dgm:pt>
    <dgm:pt modelId="{654E77E0-7B67-413A-B197-7195695D6B28}" type="sibTrans" cxnId="{07DA9DE2-1097-4058-8CEF-7D0E16A42049}">
      <dgm:prSet/>
      <dgm:spPr/>
      <dgm:t>
        <a:bodyPr/>
        <a:lstStyle/>
        <a:p>
          <a:endParaRPr lang="ru-RU" sz="3000"/>
        </a:p>
      </dgm:t>
    </dgm:pt>
    <dgm:pt modelId="{6CB7DB6E-28FC-49FC-940A-52449A2E5FE1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Разработка модели угроз информационной безопасности</a:t>
          </a:r>
        </a:p>
      </dgm:t>
    </dgm:pt>
    <dgm:pt modelId="{5095DBE7-4EB9-4690-B9AF-80C6788866E7}" type="parTrans" cxnId="{526C5230-D1B5-4DCB-AD3B-CE7444751D4B}">
      <dgm:prSet/>
      <dgm:spPr/>
      <dgm:t>
        <a:bodyPr/>
        <a:lstStyle/>
        <a:p>
          <a:endParaRPr lang="ru-RU" sz="3000"/>
        </a:p>
      </dgm:t>
    </dgm:pt>
    <dgm:pt modelId="{1830DD56-820A-4963-894E-AA0FEC235212}" type="sibTrans" cxnId="{526C5230-D1B5-4DCB-AD3B-CE7444751D4B}">
      <dgm:prSet/>
      <dgm:spPr/>
      <dgm:t>
        <a:bodyPr/>
        <a:lstStyle/>
        <a:p>
          <a:endParaRPr lang="ru-RU" sz="3000"/>
        </a:p>
      </dgm:t>
    </dgm:pt>
    <dgm:pt modelId="{C2FED654-9B6C-41B3-905D-5F7EFB4B39C5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Разработка технического задания</a:t>
          </a:r>
        </a:p>
      </dgm:t>
    </dgm:pt>
    <dgm:pt modelId="{91E526AB-A13B-4129-96E2-6D20C0E723AF}" type="parTrans" cxnId="{F37BC13B-E1C1-4ADD-BFF4-AC738976C5CC}">
      <dgm:prSet/>
      <dgm:spPr/>
      <dgm:t>
        <a:bodyPr/>
        <a:lstStyle/>
        <a:p>
          <a:endParaRPr lang="ru-RU" sz="3000"/>
        </a:p>
      </dgm:t>
    </dgm:pt>
    <dgm:pt modelId="{03E3BFDE-1D61-4224-A1EC-4BF0340E117E}" type="sibTrans" cxnId="{F37BC13B-E1C1-4ADD-BFF4-AC738976C5CC}">
      <dgm:prSet/>
      <dgm:spPr/>
      <dgm:t>
        <a:bodyPr/>
        <a:lstStyle/>
        <a:p>
          <a:endParaRPr lang="ru-RU" sz="3000"/>
        </a:p>
      </dgm:t>
    </dgm:pt>
    <dgm:pt modelId="{D21C0E10-BFEB-4190-BC6F-36A7C58992D7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Строительно-монтажные и пусконаладочные работы</a:t>
          </a:r>
        </a:p>
      </dgm:t>
    </dgm:pt>
    <dgm:pt modelId="{38661AC5-922D-465A-AE23-040C9411A5AB}" type="parTrans" cxnId="{43EB5E77-47F3-46A1-99FF-DCF3AB1C1D12}">
      <dgm:prSet/>
      <dgm:spPr/>
      <dgm:t>
        <a:bodyPr/>
        <a:lstStyle/>
        <a:p>
          <a:endParaRPr lang="ru-RU" sz="3000"/>
        </a:p>
      </dgm:t>
    </dgm:pt>
    <dgm:pt modelId="{3E110D1E-CDA2-4CAA-BDF2-6227D1E09CA8}" type="sibTrans" cxnId="{43EB5E77-47F3-46A1-99FF-DCF3AB1C1D12}">
      <dgm:prSet/>
      <dgm:spPr/>
      <dgm:t>
        <a:bodyPr/>
        <a:lstStyle/>
        <a:p>
          <a:endParaRPr lang="ru-RU" sz="3000"/>
        </a:p>
      </dgm:t>
    </dgm:pt>
    <dgm:pt modelId="{C9788601-AE31-49B7-B23D-849E852F3F34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500" dirty="0">
              <a:latin typeface="Rostelecom Basis" panose="020B0604020202020204" charset="0"/>
            </a:rPr>
            <a:t>Проведение предварительных испытаний и опытной эксплуатации</a:t>
          </a:r>
        </a:p>
      </dgm:t>
    </dgm:pt>
    <dgm:pt modelId="{728F8486-DA6C-44C1-B6E3-83D1061B1997}" type="parTrans" cxnId="{41BEB79A-8A25-43CE-9D62-32518E4AF072}">
      <dgm:prSet/>
      <dgm:spPr/>
      <dgm:t>
        <a:bodyPr/>
        <a:lstStyle/>
        <a:p>
          <a:endParaRPr lang="ru-RU" sz="3000"/>
        </a:p>
      </dgm:t>
    </dgm:pt>
    <dgm:pt modelId="{A8B7F9A3-19AE-4608-965F-AF560F321774}" type="sibTrans" cxnId="{41BEB79A-8A25-43CE-9D62-32518E4AF072}">
      <dgm:prSet/>
      <dgm:spPr/>
      <dgm:t>
        <a:bodyPr/>
        <a:lstStyle/>
        <a:p>
          <a:endParaRPr lang="ru-RU" sz="3000"/>
        </a:p>
      </dgm:t>
    </dgm:pt>
    <dgm:pt modelId="{F845586D-7EB6-4EE9-96FB-8D508D561925}" type="pres">
      <dgm:prSet presAssocID="{1A00FF2A-AB9D-4D51-99CF-07DD7AEE2F0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20027E-B5C9-4BE8-B619-314142DACD92}" type="pres">
      <dgm:prSet presAssocID="{C2FED654-9B6C-41B3-905D-5F7EFB4B39C5}" presName="parentLin" presStyleCnt="0"/>
      <dgm:spPr/>
    </dgm:pt>
    <dgm:pt modelId="{8D09773E-B86A-4774-8AC6-29820C6E3608}" type="pres">
      <dgm:prSet presAssocID="{C2FED654-9B6C-41B3-905D-5F7EFB4B39C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DBE8C9DF-ED2F-418A-8D13-BABD803F4EF9}" type="pres">
      <dgm:prSet presAssocID="{C2FED654-9B6C-41B3-905D-5F7EFB4B39C5}" presName="parentText" presStyleLbl="node1" presStyleIdx="0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69AB0E-9966-4405-900D-5E42A7A0B07A}" type="pres">
      <dgm:prSet presAssocID="{C2FED654-9B6C-41B3-905D-5F7EFB4B39C5}" presName="negativeSpace" presStyleCnt="0"/>
      <dgm:spPr/>
    </dgm:pt>
    <dgm:pt modelId="{F6230F62-0E09-4B30-8267-FBAE2AFE2585}" type="pres">
      <dgm:prSet presAssocID="{C2FED654-9B6C-41B3-905D-5F7EFB4B39C5}" presName="childText" presStyleLbl="conFgAcc1" presStyleIdx="0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087B2BB9-45D9-4E59-9EC7-C6DB3A9026F2}" type="pres">
      <dgm:prSet presAssocID="{03E3BFDE-1D61-4224-A1EC-4BF0340E117E}" presName="spaceBetweenRectangles" presStyleCnt="0"/>
      <dgm:spPr/>
    </dgm:pt>
    <dgm:pt modelId="{3E114494-D73C-4869-A14A-39413BC043BD}" type="pres">
      <dgm:prSet presAssocID="{6CB7DB6E-28FC-49FC-940A-52449A2E5FE1}" presName="parentLin" presStyleCnt="0"/>
      <dgm:spPr/>
    </dgm:pt>
    <dgm:pt modelId="{C5FC4C30-FE72-4464-A234-0605A9BB7AA8}" type="pres">
      <dgm:prSet presAssocID="{6CB7DB6E-28FC-49FC-940A-52449A2E5FE1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D266E69-33EF-408B-8675-E2222796D80D}" type="pres">
      <dgm:prSet presAssocID="{6CB7DB6E-28FC-49FC-940A-52449A2E5FE1}" presName="parentText" presStyleLbl="node1" presStyleIdx="1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B8DE3-E1AA-46AF-AA58-AB717F7428AD}" type="pres">
      <dgm:prSet presAssocID="{6CB7DB6E-28FC-49FC-940A-52449A2E5FE1}" presName="negativeSpace" presStyleCnt="0"/>
      <dgm:spPr/>
    </dgm:pt>
    <dgm:pt modelId="{1042AF53-7B41-48D4-9976-748F6DA84C38}" type="pres">
      <dgm:prSet presAssocID="{6CB7DB6E-28FC-49FC-940A-52449A2E5FE1}" presName="childText" presStyleLbl="conFgAcc1" presStyleIdx="1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4794F56E-848B-44CD-AF2C-E1AB5CE1D654}" type="pres">
      <dgm:prSet presAssocID="{1830DD56-820A-4963-894E-AA0FEC235212}" presName="spaceBetweenRectangles" presStyleCnt="0"/>
      <dgm:spPr/>
    </dgm:pt>
    <dgm:pt modelId="{922BC435-E268-410B-A7C0-6995F2F4BD8C}" type="pres">
      <dgm:prSet presAssocID="{46269DD8-C090-4970-A58E-1BCC1EE52686}" presName="parentLin" presStyleCnt="0"/>
      <dgm:spPr/>
    </dgm:pt>
    <dgm:pt modelId="{95453E82-FB65-4B6E-A07F-1A18A51D53B5}" type="pres">
      <dgm:prSet presAssocID="{46269DD8-C090-4970-A58E-1BCC1EE52686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45362EDE-38AA-4E5A-84FB-B47AD780364D}" type="pres">
      <dgm:prSet presAssocID="{46269DD8-C090-4970-A58E-1BCC1EE52686}" presName="parentText" presStyleLbl="node1" presStyleIdx="2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F7EE0-376B-4F4C-9790-2F3654B3421C}" type="pres">
      <dgm:prSet presAssocID="{46269DD8-C090-4970-A58E-1BCC1EE52686}" presName="negativeSpace" presStyleCnt="0"/>
      <dgm:spPr/>
    </dgm:pt>
    <dgm:pt modelId="{5CBF69A2-6F3B-4FF1-83B4-00A8B9798758}" type="pres">
      <dgm:prSet presAssocID="{46269DD8-C090-4970-A58E-1BCC1EE52686}" presName="childText" presStyleLbl="conFgAcc1" presStyleIdx="2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8E874C85-A429-4125-83A7-099DA3D3B4AA}" type="pres">
      <dgm:prSet presAssocID="{654E77E0-7B67-413A-B197-7195695D6B28}" presName="spaceBetweenRectangles" presStyleCnt="0"/>
      <dgm:spPr/>
    </dgm:pt>
    <dgm:pt modelId="{C5D48222-1048-4B4F-A4C1-6D90A9CE76B3}" type="pres">
      <dgm:prSet presAssocID="{6D99D5E6-A217-46D5-8B66-0E679E82A398}" presName="parentLin" presStyleCnt="0"/>
      <dgm:spPr/>
    </dgm:pt>
    <dgm:pt modelId="{AAB3128D-BC38-4E2E-8A0D-40820AF2D96D}" type="pres">
      <dgm:prSet presAssocID="{6D99D5E6-A217-46D5-8B66-0E679E82A39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4E0A8D3F-9192-47D8-B03B-D19BE6D4EAEE}" type="pres">
      <dgm:prSet presAssocID="{6D99D5E6-A217-46D5-8B66-0E679E82A398}" presName="parentText" presStyleLbl="node1" presStyleIdx="3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6338DB-5CEF-40F2-9485-9B16F00B9FD1}" type="pres">
      <dgm:prSet presAssocID="{6D99D5E6-A217-46D5-8B66-0E679E82A398}" presName="negativeSpace" presStyleCnt="0"/>
      <dgm:spPr/>
    </dgm:pt>
    <dgm:pt modelId="{22EC3DE3-0C20-40D8-B631-A007DB67F2EC}" type="pres">
      <dgm:prSet presAssocID="{6D99D5E6-A217-46D5-8B66-0E679E82A398}" presName="childText" presStyleLbl="conFgAcc1" presStyleIdx="3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AC65649D-E714-4AF6-B8D9-EC7F99729A51}" type="pres">
      <dgm:prSet presAssocID="{84EC94C2-D123-4C8C-82A6-B12E99A00EC3}" presName="spaceBetweenRectangles" presStyleCnt="0"/>
      <dgm:spPr/>
    </dgm:pt>
    <dgm:pt modelId="{743492F7-A880-404D-8B4C-20EFB8E36E6E}" type="pres">
      <dgm:prSet presAssocID="{D21C0E10-BFEB-4190-BC6F-36A7C58992D7}" presName="parentLin" presStyleCnt="0"/>
      <dgm:spPr/>
    </dgm:pt>
    <dgm:pt modelId="{F05E2784-7852-4E59-8085-83C71D74C805}" type="pres">
      <dgm:prSet presAssocID="{D21C0E10-BFEB-4190-BC6F-36A7C58992D7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BD6A5ED8-89DB-480A-8828-2788185BB55D}" type="pres">
      <dgm:prSet presAssocID="{D21C0E10-BFEB-4190-BC6F-36A7C58992D7}" presName="parentText" presStyleLbl="node1" presStyleIdx="4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52E9CA-F748-4332-9591-21C952D4FC1C}" type="pres">
      <dgm:prSet presAssocID="{D21C0E10-BFEB-4190-BC6F-36A7C58992D7}" presName="negativeSpace" presStyleCnt="0"/>
      <dgm:spPr/>
    </dgm:pt>
    <dgm:pt modelId="{391D6CC5-A852-489E-908B-66102CCD99CC}" type="pres">
      <dgm:prSet presAssocID="{D21C0E10-BFEB-4190-BC6F-36A7C58992D7}" presName="childText" presStyleLbl="conFgAcc1" presStyleIdx="4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  <dgm:pt modelId="{71FBF875-F14D-4C52-B64F-09B03B38C863}" type="pres">
      <dgm:prSet presAssocID="{3E110D1E-CDA2-4CAA-BDF2-6227D1E09CA8}" presName="spaceBetweenRectangles" presStyleCnt="0"/>
      <dgm:spPr/>
    </dgm:pt>
    <dgm:pt modelId="{1FCCE425-0FEF-4A0B-BAB0-696091C1E6C7}" type="pres">
      <dgm:prSet presAssocID="{C9788601-AE31-49B7-B23D-849E852F3F34}" presName="parentLin" presStyleCnt="0"/>
      <dgm:spPr/>
    </dgm:pt>
    <dgm:pt modelId="{9946C4D3-2BA0-428A-82FD-298F3FE401C7}" type="pres">
      <dgm:prSet presAssocID="{C9788601-AE31-49B7-B23D-849E852F3F34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695A1062-339F-42D2-8F22-FD10409733DB}" type="pres">
      <dgm:prSet presAssocID="{C9788601-AE31-49B7-B23D-849E852F3F34}" presName="parentText" presStyleLbl="node1" presStyleIdx="5" presStyleCnt="6" custScaleX="1278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9C982C-5BEB-4AE4-A80F-D0F109FB486E}" type="pres">
      <dgm:prSet presAssocID="{C9788601-AE31-49B7-B23D-849E852F3F34}" presName="negativeSpace" presStyleCnt="0"/>
      <dgm:spPr/>
    </dgm:pt>
    <dgm:pt modelId="{5300F21F-4541-4A0E-A700-2BE4A24B5F05}" type="pres">
      <dgm:prSet presAssocID="{C9788601-AE31-49B7-B23D-849E852F3F34}" presName="childText" presStyleLbl="conFgAcc1" presStyleIdx="5" presStyleCnt="6">
        <dgm:presLayoutVars>
          <dgm:bulletEnabled val="1"/>
        </dgm:presLayoutVars>
      </dgm:prSet>
      <dgm:spPr>
        <a:solidFill>
          <a:srgbClr val="FF4F12">
            <a:alpha val="90000"/>
          </a:srgbClr>
        </a:solidFill>
      </dgm:spPr>
    </dgm:pt>
  </dgm:ptLst>
  <dgm:cxnLst>
    <dgm:cxn modelId="{4E05470A-F1F6-47CC-99BD-1AA7AD3DBE7E}" type="presOf" srcId="{D21C0E10-BFEB-4190-BC6F-36A7C58992D7}" destId="{BD6A5ED8-89DB-480A-8828-2788185BB55D}" srcOrd="1" destOrd="0" presId="urn:microsoft.com/office/officeart/2005/8/layout/list1"/>
    <dgm:cxn modelId="{41BEB79A-8A25-43CE-9D62-32518E4AF072}" srcId="{1A00FF2A-AB9D-4D51-99CF-07DD7AEE2F04}" destId="{C9788601-AE31-49B7-B23D-849E852F3F34}" srcOrd="5" destOrd="0" parTransId="{728F8486-DA6C-44C1-B6E3-83D1061B1997}" sibTransId="{A8B7F9A3-19AE-4608-965F-AF560F321774}"/>
    <dgm:cxn modelId="{07DA9DE2-1097-4058-8CEF-7D0E16A42049}" srcId="{1A00FF2A-AB9D-4D51-99CF-07DD7AEE2F04}" destId="{46269DD8-C090-4970-A58E-1BCC1EE52686}" srcOrd="2" destOrd="0" parTransId="{FD6CDF14-8CF3-4269-B4A2-2B0F2EEA78CB}" sibTransId="{654E77E0-7B67-413A-B197-7195695D6B28}"/>
    <dgm:cxn modelId="{43EB5E77-47F3-46A1-99FF-DCF3AB1C1D12}" srcId="{1A00FF2A-AB9D-4D51-99CF-07DD7AEE2F04}" destId="{D21C0E10-BFEB-4190-BC6F-36A7C58992D7}" srcOrd="4" destOrd="0" parTransId="{38661AC5-922D-465A-AE23-040C9411A5AB}" sibTransId="{3E110D1E-CDA2-4CAA-BDF2-6227D1E09CA8}"/>
    <dgm:cxn modelId="{EBD87943-97AD-4C8D-9466-09158A9857C4}" type="presOf" srcId="{6D99D5E6-A217-46D5-8B66-0E679E82A398}" destId="{4E0A8D3F-9192-47D8-B03B-D19BE6D4EAEE}" srcOrd="1" destOrd="0" presId="urn:microsoft.com/office/officeart/2005/8/layout/list1"/>
    <dgm:cxn modelId="{F37BC13B-E1C1-4ADD-BFF4-AC738976C5CC}" srcId="{1A00FF2A-AB9D-4D51-99CF-07DD7AEE2F04}" destId="{C2FED654-9B6C-41B3-905D-5F7EFB4B39C5}" srcOrd="0" destOrd="0" parTransId="{91E526AB-A13B-4129-96E2-6D20C0E723AF}" sibTransId="{03E3BFDE-1D61-4224-A1EC-4BF0340E117E}"/>
    <dgm:cxn modelId="{CCA43772-7100-4512-85C1-FF5511AD3B02}" type="presOf" srcId="{46269DD8-C090-4970-A58E-1BCC1EE52686}" destId="{95453E82-FB65-4B6E-A07F-1A18A51D53B5}" srcOrd="0" destOrd="0" presId="urn:microsoft.com/office/officeart/2005/8/layout/list1"/>
    <dgm:cxn modelId="{9B3C67D5-5A87-469B-8404-21921F2A7E9C}" srcId="{1A00FF2A-AB9D-4D51-99CF-07DD7AEE2F04}" destId="{6D99D5E6-A217-46D5-8B66-0E679E82A398}" srcOrd="3" destOrd="0" parTransId="{1698BCC4-10E5-44E4-BF62-460BBFCC6B88}" sibTransId="{84EC94C2-D123-4C8C-82A6-B12E99A00EC3}"/>
    <dgm:cxn modelId="{DC048289-D35D-4622-810A-6ED118D86985}" type="presOf" srcId="{C2FED654-9B6C-41B3-905D-5F7EFB4B39C5}" destId="{DBE8C9DF-ED2F-418A-8D13-BABD803F4EF9}" srcOrd="1" destOrd="0" presId="urn:microsoft.com/office/officeart/2005/8/layout/list1"/>
    <dgm:cxn modelId="{CE1D7F99-219D-448F-83E0-DD915AD5030B}" type="presOf" srcId="{46269DD8-C090-4970-A58E-1BCC1EE52686}" destId="{45362EDE-38AA-4E5A-84FB-B47AD780364D}" srcOrd="1" destOrd="0" presId="urn:microsoft.com/office/officeart/2005/8/layout/list1"/>
    <dgm:cxn modelId="{09746A98-58A8-4AF4-B9EA-4B8E4C8B5BB3}" type="presOf" srcId="{6CB7DB6E-28FC-49FC-940A-52449A2E5FE1}" destId="{CD266E69-33EF-408B-8675-E2222796D80D}" srcOrd="1" destOrd="0" presId="urn:microsoft.com/office/officeart/2005/8/layout/list1"/>
    <dgm:cxn modelId="{ADF1B2ED-3F4A-4612-9AA3-FA13142394BE}" type="presOf" srcId="{D21C0E10-BFEB-4190-BC6F-36A7C58992D7}" destId="{F05E2784-7852-4E59-8085-83C71D74C805}" srcOrd="0" destOrd="0" presId="urn:microsoft.com/office/officeart/2005/8/layout/list1"/>
    <dgm:cxn modelId="{E420DCCE-64F4-4198-8893-75D25DEB8576}" type="presOf" srcId="{C2FED654-9B6C-41B3-905D-5F7EFB4B39C5}" destId="{8D09773E-B86A-4774-8AC6-29820C6E3608}" srcOrd="0" destOrd="0" presId="urn:microsoft.com/office/officeart/2005/8/layout/list1"/>
    <dgm:cxn modelId="{E91730AC-534D-43EF-9A2A-1E17DCBC41D5}" type="presOf" srcId="{6CB7DB6E-28FC-49FC-940A-52449A2E5FE1}" destId="{C5FC4C30-FE72-4464-A234-0605A9BB7AA8}" srcOrd="0" destOrd="0" presId="urn:microsoft.com/office/officeart/2005/8/layout/list1"/>
    <dgm:cxn modelId="{B6944127-80E7-4134-9FC7-35A6B401F52C}" type="presOf" srcId="{1A00FF2A-AB9D-4D51-99CF-07DD7AEE2F04}" destId="{F845586D-7EB6-4EE9-96FB-8D508D561925}" srcOrd="0" destOrd="0" presId="urn:microsoft.com/office/officeart/2005/8/layout/list1"/>
    <dgm:cxn modelId="{9BDC3B9E-84AC-4745-9DE4-42CC587E0AA3}" type="presOf" srcId="{C9788601-AE31-49B7-B23D-849E852F3F34}" destId="{9946C4D3-2BA0-428A-82FD-298F3FE401C7}" srcOrd="0" destOrd="0" presId="urn:microsoft.com/office/officeart/2005/8/layout/list1"/>
    <dgm:cxn modelId="{526C5230-D1B5-4DCB-AD3B-CE7444751D4B}" srcId="{1A00FF2A-AB9D-4D51-99CF-07DD7AEE2F04}" destId="{6CB7DB6E-28FC-49FC-940A-52449A2E5FE1}" srcOrd="1" destOrd="0" parTransId="{5095DBE7-4EB9-4690-B9AF-80C6788866E7}" sibTransId="{1830DD56-820A-4963-894E-AA0FEC235212}"/>
    <dgm:cxn modelId="{C33A7207-1125-4BF4-9947-AB3B2C92288D}" type="presOf" srcId="{C9788601-AE31-49B7-B23D-849E852F3F34}" destId="{695A1062-339F-42D2-8F22-FD10409733DB}" srcOrd="1" destOrd="0" presId="urn:microsoft.com/office/officeart/2005/8/layout/list1"/>
    <dgm:cxn modelId="{5A0B2687-E2FE-45DB-8D18-59D0C099E2D1}" type="presOf" srcId="{6D99D5E6-A217-46D5-8B66-0E679E82A398}" destId="{AAB3128D-BC38-4E2E-8A0D-40820AF2D96D}" srcOrd="0" destOrd="0" presId="urn:microsoft.com/office/officeart/2005/8/layout/list1"/>
    <dgm:cxn modelId="{15E7D5A8-5C87-4586-AB8B-B66FE86C9B9C}" type="presParOf" srcId="{F845586D-7EB6-4EE9-96FB-8D508D561925}" destId="{FA20027E-B5C9-4BE8-B619-314142DACD92}" srcOrd="0" destOrd="0" presId="urn:microsoft.com/office/officeart/2005/8/layout/list1"/>
    <dgm:cxn modelId="{90539BBC-5D70-4DD6-81D6-1EAECEC5450B}" type="presParOf" srcId="{FA20027E-B5C9-4BE8-B619-314142DACD92}" destId="{8D09773E-B86A-4774-8AC6-29820C6E3608}" srcOrd="0" destOrd="0" presId="urn:microsoft.com/office/officeart/2005/8/layout/list1"/>
    <dgm:cxn modelId="{00CC510C-55BC-47AE-A32E-FD665389D8A0}" type="presParOf" srcId="{FA20027E-B5C9-4BE8-B619-314142DACD92}" destId="{DBE8C9DF-ED2F-418A-8D13-BABD803F4EF9}" srcOrd="1" destOrd="0" presId="urn:microsoft.com/office/officeart/2005/8/layout/list1"/>
    <dgm:cxn modelId="{1A1E1093-31A3-425A-AF93-8EFAD3F3DFC8}" type="presParOf" srcId="{F845586D-7EB6-4EE9-96FB-8D508D561925}" destId="{4869AB0E-9966-4405-900D-5E42A7A0B07A}" srcOrd="1" destOrd="0" presId="urn:microsoft.com/office/officeart/2005/8/layout/list1"/>
    <dgm:cxn modelId="{8FD4FAB9-5A16-4E29-8856-B466B7A48597}" type="presParOf" srcId="{F845586D-7EB6-4EE9-96FB-8D508D561925}" destId="{F6230F62-0E09-4B30-8267-FBAE2AFE2585}" srcOrd="2" destOrd="0" presId="urn:microsoft.com/office/officeart/2005/8/layout/list1"/>
    <dgm:cxn modelId="{7063A225-33DD-4EE6-B17C-88E3EEC55247}" type="presParOf" srcId="{F845586D-7EB6-4EE9-96FB-8D508D561925}" destId="{087B2BB9-45D9-4E59-9EC7-C6DB3A9026F2}" srcOrd="3" destOrd="0" presId="urn:microsoft.com/office/officeart/2005/8/layout/list1"/>
    <dgm:cxn modelId="{8AEA0CDE-52BF-43E7-A783-27E047799AF3}" type="presParOf" srcId="{F845586D-7EB6-4EE9-96FB-8D508D561925}" destId="{3E114494-D73C-4869-A14A-39413BC043BD}" srcOrd="4" destOrd="0" presId="urn:microsoft.com/office/officeart/2005/8/layout/list1"/>
    <dgm:cxn modelId="{32937CD7-580A-46B4-94D8-94F8B823EFEA}" type="presParOf" srcId="{3E114494-D73C-4869-A14A-39413BC043BD}" destId="{C5FC4C30-FE72-4464-A234-0605A9BB7AA8}" srcOrd="0" destOrd="0" presId="urn:microsoft.com/office/officeart/2005/8/layout/list1"/>
    <dgm:cxn modelId="{8F8610C6-694F-49A1-A38E-8752415E4671}" type="presParOf" srcId="{3E114494-D73C-4869-A14A-39413BC043BD}" destId="{CD266E69-33EF-408B-8675-E2222796D80D}" srcOrd="1" destOrd="0" presId="urn:microsoft.com/office/officeart/2005/8/layout/list1"/>
    <dgm:cxn modelId="{C796C019-C2EB-47BE-B8FA-637F1903B5D1}" type="presParOf" srcId="{F845586D-7EB6-4EE9-96FB-8D508D561925}" destId="{02BB8DE3-E1AA-46AF-AA58-AB717F7428AD}" srcOrd="5" destOrd="0" presId="urn:microsoft.com/office/officeart/2005/8/layout/list1"/>
    <dgm:cxn modelId="{B0299939-3037-4934-B29B-77A3A27047F9}" type="presParOf" srcId="{F845586D-7EB6-4EE9-96FB-8D508D561925}" destId="{1042AF53-7B41-48D4-9976-748F6DA84C38}" srcOrd="6" destOrd="0" presId="urn:microsoft.com/office/officeart/2005/8/layout/list1"/>
    <dgm:cxn modelId="{8A1CB3A8-3577-4458-9B81-C48F43D5A354}" type="presParOf" srcId="{F845586D-7EB6-4EE9-96FB-8D508D561925}" destId="{4794F56E-848B-44CD-AF2C-E1AB5CE1D654}" srcOrd="7" destOrd="0" presId="urn:microsoft.com/office/officeart/2005/8/layout/list1"/>
    <dgm:cxn modelId="{993FC5A1-FC4A-4C9B-8CAB-75F90798D4DA}" type="presParOf" srcId="{F845586D-7EB6-4EE9-96FB-8D508D561925}" destId="{922BC435-E268-410B-A7C0-6995F2F4BD8C}" srcOrd="8" destOrd="0" presId="urn:microsoft.com/office/officeart/2005/8/layout/list1"/>
    <dgm:cxn modelId="{6AB2129A-2B3D-4EE0-865A-A0ED7FFBC55E}" type="presParOf" srcId="{922BC435-E268-410B-A7C0-6995F2F4BD8C}" destId="{95453E82-FB65-4B6E-A07F-1A18A51D53B5}" srcOrd="0" destOrd="0" presId="urn:microsoft.com/office/officeart/2005/8/layout/list1"/>
    <dgm:cxn modelId="{514B92CE-FB71-4EB2-8E2F-55F1A56A9F1E}" type="presParOf" srcId="{922BC435-E268-410B-A7C0-6995F2F4BD8C}" destId="{45362EDE-38AA-4E5A-84FB-B47AD780364D}" srcOrd="1" destOrd="0" presId="urn:microsoft.com/office/officeart/2005/8/layout/list1"/>
    <dgm:cxn modelId="{3525322E-2297-464D-B10F-C359C650A791}" type="presParOf" srcId="{F845586D-7EB6-4EE9-96FB-8D508D561925}" destId="{00BF7EE0-376B-4F4C-9790-2F3654B3421C}" srcOrd="9" destOrd="0" presId="urn:microsoft.com/office/officeart/2005/8/layout/list1"/>
    <dgm:cxn modelId="{CBC91178-66A4-4EE3-B700-7DE9274BA0E9}" type="presParOf" srcId="{F845586D-7EB6-4EE9-96FB-8D508D561925}" destId="{5CBF69A2-6F3B-4FF1-83B4-00A8B9798758}" srcOrd="10" destOrd="0" presId="urn:microsoft.com/office/officeart/2005/8/layout/list1"/>
    <dgm:cxn modelId="{29DBA1A3-51AA-4CEC-9FC8-62B85BDABB79}" type="presParOf" srcId="{F845586D-7EB6-4EE9-96FB-8D508D561925}" destId="{8E874C85-A429-4125-83A7-099DA3D3B4AA}" srcOrd="11" destOrd="0" presId="urn:microsoft.com/office/officeart/2005/8/layout/list1"/>
    <dgm:cxn modelId="{933C8297-3B66-4F85-836A-741E1FC95926}" type="presParOf" srcId="{F845586D-7EB6-4EE9-96FB-8D508D561925}" destId="{C5D48222-1048-4B4F-A4C1-6D90A9CE76B3}" srcOrd="12" destOrd="0" presId="urn:microsoft.com/office/officeart/2005/8/layout/list1"/>
    <dgm:cxn modelId="{72D0E07F-762C-416C-846E-F7BD9BAB9991}" type="presParOf" srcId="{C5D48222-1048-4B4F-A4C1-6D90A9CE76B3}" destId="{AAB3128D-BC38-4E2E-8A0D-40820AF2D96D}" srcOrd="0" destOrd="0" presId="urn:microsoft.com/office/officeart/2005/8/layout/list1"/>
    <dgm:cxn modelId="{5E550809-36DB-43EC-A544-B5D2471C6ABF}" type="presParOf" srcId="{C5D48222-1048-4B4F-A4C1-6D90A9CE76B3}" destId="{4E0A8D3F-9192-47D8-B03B-D19BE6D4EAEE}" srcOrd="1" destOrd="0" presId="urn:microsoft.com/office/officeart/2005/8/layout/list1"/>
    <dgm:cxn modelId="{7D275D26-8980-477E-827B-6D8D515FEFCE}" type="presParOf" srcId="{F845586D-7EB6-4EE9-96FB-8D508D561925}" destId="{BB6338DB-5CEF-40F2-9485-9B16F00B9FD1}" srcOrd="13" destOrd="0" presId="urn:microsoft.com/office/officeart/2005/8/layout/list1"/>
    <dgm:cxn modelId="{B446873C-D661-46D0-BE03-1F15F0D44025}" type="presParOf" srcId="{F845586D-7EB6-4EE9-96FB-8D508D561925}" destId="{22EC3DE3-0C20-40D8-B631-A007DB67F2EC}" srcOrd="14" destOrd="0" presId="urn:microsoft.com/office/officeart/2005/8/layout/list1"/>
    <dgm:cxn modelId="{48267C7C-1E7B-49E6-878B-FFB175D18EB6}" type="presParOf" srcId="{F845586D-7EB6-4EE9-96FB-8D508D561925}" destId="{AC65649D-E714-4AF6-B8D9-EC7F99729A51}" srcOrd="15" destOrd="0" presId="urn:microsoft.com/office/officeart/2005/8/layout/list1"/>
    <dgm:cxn modelId="{B13DF35C-92A1-4841-9503-FDB0D7C94D97}" type="presParOf" srcId="{F845586D-7EB6-4EE9-96FB-8D508D561925}" destId="{743492F7-A880-404D-8B4C-20EFB8E36E6E}" srcOrd="16" destOrd="0" presId="urn:microsoft.com/office/officeart/2005/8/layout/list1"/>
    <dgm:cxn modelId="{E7A05447-84DC-4DD5-AEAD-5FE3F7454793}" type="presParOf" srcId="{743492F7-A880-404D-8B4C-20EFB8E36E6E}" destId="{F05E2784-7852-4E59-8085-83C71D74C805}" srcOrd="0" destOrd="0" presId="urn:microsoft.com/office/officeart/2005/8/layout/list1"/>
    <dgm:cxn modelId="{A95A8FE5-7E69-4E66-B3C8-A0A19934D9A7}" type="presParOf" srcId="{743492F7-A880-404D-8B4C-20EFB8E36E6E}" destId="{BD6A5ED8-89DB-480A-8828-2788185BB55D}" srcOrd="1" destOrd="0" presId="urn:microsoft.com/office/officeart/2005/8/layout/list1"/>
    <dgm:cxn modelId="{30E3A540-59A3-4D0E-9CBF-518EAA154C6A}" type="presParOf" srcId="{F845586D-7EB6-4EE9-96FB-8D508D561925}" destId="{6852E9CA-F748-4332-9591-21C952D4FC1C}" srcOrd="17" destOrd="0" presId="urn:microsoft.com/office/officeart/2005/8/layout/list1"/>
    <dgm:cxn modelId="{EDEE95B5-CAB6-4963-A958-4413C904F969}" type="presParOf" srcId="{F845586D-7EB6-4EE9-96FB-8D508D561925}" destId="{391D6CC5-A852-489E-908B-66102CCD99CC}" srcOrd="18" destOrd="0" presId="urn:microsoft.com/office/officeart/2005/8/layout/list1"/>
    <dgm:cxn modelId="{B3A6E15C-1A92-4055-9019-D83F5813D8E7}" type="presParOf" srcId="{F845586D-7EB6-4EE9-96FB-8D508D561925}" destId="{71FBF875-F14D-4C52-B64F-09B03B38C863}" srcOrd="19" destOrd="0" presId="urn:microsoft.com/office/officeart/2005/8/layout/list1"/>
    <dgm:cxn modelId="{E81CEF0F-1494-422D-9195-5653EC4DEF10}" type="presParOf" srcId="{F845586D-7EB6-4EE9-96FB-8D508D561925}" destId="{1FCCE425-0FEF-4A0B-BAB0-696091C1E6C7}" srcOrd="20" destOrd="0" presId="urn:microsoft.com/office/officeart/2005/8/layout/list1"/>
    <dgm:cxn modelId="{2328E0DD-32D2-4AAC-BED2-7C191469A6A4}" type="presParOf" srcId="{1FCCE425-0FEF-4A0B-BAB0-696091C1E6C7}" destId="{9946C4D3-2BA0-428A-82FD-298F3FE401C7}" srcOrd="0" destOrd="0" presId="urn:microsoft.com/office/officeart/2005/8/layout/list1"/>
    <dgm:cxn modelId="{52BD3312-6E18-44E5-BAAF-FEDE2605E649}" type="presParOf" srcId="{1FCCE425-0FEF-4A0B-BAB0-696091C1E6C7}" destId="{695A1062-339F-42D2-8F22-FD10409733DB}" srcOrd="1" destOrd="0" presId="urn:microsoft.com/office/officeart/2005/8/layout/list1"/>
    <dgm:cxn modelId="{21A260F4-E5B5-4205-9099-7CF19532DC84}" type="presParOf" srcId="{F845586D-7EB6-4EE9-96FB-8D508D561925}" destId="{BE9C982C-5BEB-4AE4-A80F-D0F109FB486E}" srcOrd="21" destOrd="0" presId="urn:microsoft.com/office/officeart/2005/8/layout/list1"/>
    <dgm:cxn modelId="{1296AD4C-BCF3-4B85-9F4A-AD6DAB0A5033}" type="presParOf" srcId="{F845586D-7EB6-4EE9-96FB-8D508D561925}" destId="{5300F21F-4541-4A0E-A700-2BE4A24B5F05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CEC494-9B6C-4E67-98E1-BF84BB4ACEED}" type="doc">
      <dgm:prSet loTypeId="urn:microsoft.com/office/officeart/2005/8/layout/defaul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2446383-6D5D-42C1-B6A1-3FA47332931E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900" b="0" dirty="0">
              <a:effectLst/>
              <a:latin typeface="Rostelecom Basis" panose="020B0604020202020204" charset="0"/>
              <a:cs typeface="Arial" panose="020B0604020202020204" pitchFamily="34" charset="0"/>
            </a:rPr>
            <a:t>Механизмы идентификации и аутентификации субъектов доступа и объектов доступа</a:t>
          </a:r>
        </a:p>
      </dgm:t>
    </dgm:pt>
    <dgm:pt modelId="{4978FC39-4458-40A3-8C74-A929498B5954}" type="parTrans" cxnId="{AAD70D5E-C2BE-41DB-892B-16CC9A97F2D2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A64278-8AF6-44D0-BFB9-11F9DEE10698}" type="sibTrans" cxnId="{AAD70D5E-C2BE-41DB-892B-16CC9A97F2D2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E0052B-9F1C-4091-834F-4BD44C115A22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технических средств</a:t>
          </a:r>
        </a:p>
      </dgm:t>
    </dgm:pt>
    <dgm:pt modelId="{4AAE01D7-B73A-485D-BB35-8AF342AF655E}" type="parTrans" cxnId="{45F9EA93-0264-42AC-830A-D4E051832EF5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E97AA8-A360-402F-A8DD-FD8A2240E3A9}" type="sibTrans" cxnId="{45F9EA93-0264-42AC-830A-D4E051832EF5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4F753D-9EB4-4BF3-9CEF-2B36DF5562F9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планирования мероприятий по обеспечению защиты информации</a:t>
          </a:r>
        </a:p>
      </dgm:t>
    </dgm:pt>
    <dgm:pt modelId="{A5FAB311-773F-43D7-B8E5-3C7C17221CC4}" type="parTrans" cxnId="{D28E8C08-98D2-4D1E-91E8-AF066FAA4BE4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1FBE19-E00C-4524-949E-2A4C483D37A0}" type="sibTrans" cxnId="{D28E8C08-98D2-4D1E-91E8-AF066FAA4BE4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75058D-B416-49A3-B772-2C9190BE36D2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анализа угроз безопасности информации и рисков от их реализации</a:t>
          </a:r>
        </a:p>
      </dgm:t>
    </dgm:pt>
    <dgm:pt modelId="{C9CCC5C3-5DFB-4E81-B859-92BCCAD1D3E5}" type="parTrans" cxnId="{7D9FF9F3-9DEE-4E61-920B-769FBAD251C2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9D413-3332-4B6D-929B-43E4904654F5}" type="sibTrans" cxnId="{7D9FF9F3-9DEE-4E61-920B-769FBAD251C2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ACC87-BB49-4756-9F06-3918B5F0312C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0480" tIns="30480" rIns="30480" bIns="30480" numCol="1" spcCol="1270" anchor="ctr" anchorCtr="0"/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конфигурацией автоматизированной системы управления и ее системы защиты</a:t>
          </a:r>
        </a:p>
      </dgm:t>
    </dgm:pt>
    <dgm:pt modelId="{41DB5003-FEB9-404A-B323-55DA5AEA0988}" type="parTrans" cxnId="{09081BF2-080C-4975-B3C1-03DB0A3248D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25C801-DD75-4EFB-B574-2E2D154B1ABE}" type="sibTrans" cxnId="{09081BF2-080C-4975-B3C1-03DB0A3248D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EB1DB-DA43-4219-BAF4-5EF8D1BA7BCD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среды виртуализации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31C69B01-814F-4D81-AB73-BB1DEA109DE7}" type="parTrans" cxnId="{E8DFAE7B-0156-419F-B7D5-00AE16CB0D3E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7C3731-CC55-4DEC-8FE1-927A55C9F34A}" type="sibTrans" cxnId="{E8DFAE7B-0156-419F-B7D5-00AE16CB0D3E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FB07ED-F16F-40F7-8CD0-88618BB712E0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машинных носителей информации</a:t>
          </a:r>
        </a:p>
      </dgm:t>
    </dgm:pt>
    <dgm:pt modelId="{2B87D1FF-0064-4F02-BDEB-76A2CC6BF462}" type="parTrans" cxnId="{5B869D4B-DC4D-4E88-905E-62538AAFB9D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F09D19-0D0F-4657-9707-CCF8D7F7B4BC}" type="sibTrans" cxnId="{5B869D4B-DC4D-4E88-905E-62538AAFB9D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5A1466-4AE1-4D9C-B960-BC2B18F2DFEB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целостности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F53E9C5D-FAE5-455B-B751-1E53FB07D0FF}" type="parTrans" cxnId="{4D74C872-E996-4F1D-B24D-449AD86A6005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D5B431-E43E-4A1D-B209-BE38213813C4}" type="sibTrans" cxnId="{4D74C872-E996-4F1D-B24D-449AD86A6005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4DAFB4-6448-4FFA-B693-916BC4BB51A6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автоматизированной системы и ее компонентов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A631678D-6AA2-4FD8-96AB-ABE5FB6A880D}" type="parTrans" cxnId="{820DFC08-6042-442F-8263-5377F21A6103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8A25E-1289-4D95-9FD7-57B832660A38}" type="sibTrans" cxnId="{820DFC08-6042-442F-8263-5377F21A6103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3CBA63-D79A-488E-9FC5-C8491DC7C04B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действий в нештатных (непредвиденных) ситуациях</a:t>
          </a:r>
        </a:p>
      </dgm:t>
    </dgm:pt>
    <dgm:pt modelId="{5502E456-E19E-404E-9CEB-EEB12EAA641B}" type="parTrans" cxnId="{D9B0ED2A-FD71-4F86-A4BC-995C86DF1B8E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B81C1F-BBEA-47D2-A868-359A6500A536}" type="sibTrans" cxnId="{D9B0ED2A-FD71-4F86-A4BC-995C86DF1B8E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1DE54B-ADB0-4553-B00E-463D8D269A58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доступом субъектов доступа к объектам доступа</a:t>
          </a:r>
        </a:p>
      </dgm:t>
    </dgm:pt>
    <dgm:pt modelId="{E47E5421-0A73-4869-ACAD-B4B882F1593F}" type="parTrans" cxnId="{4085968B-2311-48BA-B45E-3813FA786129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751304-74D9-4663-AEDF-D049B3CF481B}" type="sibTrans" cxnId="{4085968B-2311-48BA-B45E-3813FA786129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CA258-6C99-4E02-BE8F-330DAD7BCC5A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регистрации событий безопасности</a:t>
          </a:r>
        </a:p>
      </dgm:t>
    </dgm:pt>
    <dgm:pt modelId="{6E3C8F7A-2049-44DD-998F-13A1FC851503}" type="parTrans" cxnId="{E7BEFECE-6494-4EC8-9185-7ADA67D66FB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D2E980-76D2-4784-B27D-964D8EDDCCAC}" type="sibTrans" cxnId="{E7BEFECE-6494-4EC8-9185-7ADA67D66FBF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38737F-4093-4ADA-9271-23CCCE28680E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доступности</a:t>
          </a:r>
        </a:p>
      </dgm:t>
    </dgm:pt>
    <dgm:pt modelId="{0992D5AB-FB02-4811-86CF-02141593A79D}" type="parTrans" cxnId="{D1863F82-8323-4197-8567-70ABC0F34973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AB474A-47B9-418B-B7DC-339224A32D82}" type="sibTrans" cxnId="{D1863F82-8323-4197-8567-70ABC0F34973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E527CB-D398-4B44-A37B-BABA44F3174E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безопасной разработки программного обеспечения</a:t>
          </a:r>
        </a:p>
      </dgm:t>
    </dgm:pt>
    <dgm:pt modelId="{05EA8643-29B2-41CA-9D9D-2CD4957C8407}" type="parTrans" cxnId="{B4E3C1E2-247C-4F0C-B600-154524C66610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2DBE8C-BDC9-4662-8CA6-47105BED99AD}" type="sibTrans" cxnId="{B4E3C1E2-247C-4F0C-B600-154524C66610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3D8212-07F4-4526-BED5-283C54602DCE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обновлениями программного обеспечения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32BE00BF-F061-48EB-AA21-1CDA3310FC62}" type="parTrans" cxnId="{92B90C01-CBB7-44BD-89F6-CE03A17D30A4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84A332-2CC6-4CF9-83D3-05891C093427}" type="sibTrans" cxnId="{92B90C01-CBB7-44BD-89F6-CE03A17D30A4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5FF077-E4D2-4EA2-A4BA-D849B3A14225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информирования и обучения персонала</a:t>
          </a:r>
        </a:p>
      </dgm:t>
    </dgm:pt>
    <dgm:pt modelId="{0E9E0295-E597-425D-8747-78A647BD4AB8}" type="parTrans" cxnId="{05CF8E36-813A-4D83-84EA-95A56B3C8BF8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DCD517-D6A2-4B8F-9FBE-0323375193D1}" type="sibTrans" cxnId="{05CF8E36-813A-4D83-84EA-95A56B3C8BF8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986D0-EE4A-4DE7-9AC4-7B317B614085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ограничения программной среды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258AAE5B-37D8-43F1-82F8-2C8E04FD4C25}" type="parTrans" cxnId="{760AEF6B-6190-4F22-9C4C-53D85AF46C10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3F1290-0A30-47CF-8629-521E93EE3449}" type="sibTrans" cxnId="{760AEF6B-6190-4F22-9C4C-53D85AF46C10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70ADD6-E329-4852-B2EF-539E0223AB0F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антивирусной защиты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78A22A4C-48A9-4BDE-A4BA-5FC8633293F0}" type="parTrans" cxnId="{904B1229-3CA0-422B-981F-565C3A8BA04A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A7C6D0-95CC-4655-AA1B-9A0FE0FAC2B6}" type="sibTrans" cxnId="{904B1229-3CA0-422B-981F-565C3A8BA04A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331ABC-5614-45BA-8FB0-51E72E6A986C}">
      <dgm:prSet phldrT="[Текст]" custT="1"/>
      <dgm:spPr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обнаружения вторжений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gm:t>
    </dgm:pt>
    <dgm:pt modelId="{737AF90A-259E-4AE5-88E2-73F1A1D62D03}" type="parTrans" cxnId="{34EAE2C0-8614-4BD6-996C-11118C9D3D51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18B88-C6B2-4C54-A43A-22DD379FB022}" type="sibTrans" cxnId="{34EAE2C0-8614-4BD6-996C-11118C9D3D51}">
      <dgm:prSet/>
      <dgm:spPr/>
      <dgm:t>
        <a:bodyPr/>
        <a:lstStyle/>
        <a:p>
          <a:endParaRPr lang="ru-RU" sz="2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7B2814-D469-4152-A4CC-913615EB2D01}" type="pres">
      <dgm:prSet presAssocID="{83CEC494-9B6C-4E67-98E1-BF84BB4ACEE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55E339-7F65-4E30-8627-198EFEF78620}" type="pres">
      <dgm:prSet presAssocID="{F2446383-6D5D-42C1-B6A1-3FA47332931E}" presName="node" presStyleLbl="node1" presStyleIdx="0" presStyleCnt="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8C2918-E22D-4BC8-8E6D-5D1A84C892D7}" type="pres">
      <dgm:prSet presAssocID="{EDA64278-8AF6-44D0-BFB9-11F9DEE10698}" presName="sibTrans" presStyleCnt="0"/>
      <dgm:spPr/>
    </dgm:pt>
    <dgm:pt modelId="{77C326C6-E981-4A73-92D9-E043EFDC9E58}" type="pres">
      <dgm:prSet presAssocID="{34FB07ED-F16F-40F7-8CD0-88618BB712E0}" presName="node" presStyleLbl="node1" presStyleIdx="1" presStyleCnt="19">
        <dgm:presLayoutVars>
          <dgm:bulletEnabled val="1"/>
        </dgm:presLayoutVars>
      </dgm:prSet>
      <dgm:spPr>
        <a:xfrm>
          <a:off x="1552910" y="25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F425E13C-CE91-4DA9-9881-C2FBEF3F4A4C}" type="pres">
      <dgm:prSet presAssocID="{30F09D19-0D0F-4657-9707-CCF8D7F7B4BC}" presName="sibTrans" presStyleCnt="0"/>
      <dgm:spPr/>
    </dgm:pt>
    <dgm:pt modelId="{73B3C50F-AD00-4DAF-9FE7-C74843CA6E28}" type="pres">
      <dgm:prSet presAssocID="{935A1466-4AE1-4D9C-B960-BC2B18F2DFEB}" presName="node" presStyleLbl="node1" presStyleIdx="2" presStyleCnt="19">
        <dgm:presLayoutVars>
          <dgm:bulletEnabled val="1"/>
        </dgm:presLayoutVars>
      </dgm:prSet>
      <dgm:spPr>
        <a:xfrm>
          <a:off x="3006615" y="25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72CCD02-39F0-4075-A8FC-B8F8EBD7C0A7}" type="pres">
      <dgm:prSet presAssocID="{6DD5B431-E43E-4A1D-B209-BE38213813C4}" presName="sibTrans" presStyleCnt="0"/>
      <dgm:spPr/>
    </dgm:pt>
    <dgm:pt modelId="{25584792-E7C0-4B03-945E-716B9AFE4159}" type="pres">
      <dgm:prSet presAssocID="{334DAFB4-6448-4FFA-B693-916BC4BB51A6}" presName="node" presStyleLbl="node1" presStyleIdx="3" presStyleCnt="19">
        <dgm:presLayoutVars>
          <dgm:bulletEnabled val="1"/>
        </dgm:presLayoutVars>
      </dgm:prSet>
      <dgm:spPr>
        <a:xfrm>
          <a:off x="4460320" y="25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01C80EB5-E7E6-45A3-9709-ACC6767D8E53}" type="pres">
      <dgm:prSet presAssocID="{2C58A25E-1289-4D95-9FD7-57B832660A38}" presName="sibTrans" presStyleCnt="0"/>
      <dgm:spPr/>
    </dgm:pt>
    <dgm:pt modelId="{1B85C7F4-7FDC-4926-9A19-6531CF889DD9}" type="pres">
      <dgm:prSet presAssocID="{143CBA63-D79A-488E-9FC5-C8491DC7C04B}" presName="node" presStyleLbl="node1" presStyleIdx="4" presStyleCnt="19">
        <dgm:presLayoutVars>
          <dgm:bulletEnabled val="1"/>
        </dgm:presLayoutVars>
      </dgm:prSet>
      <dgm:spPr>
        <a:xfrm>
          <a:off x="5914025" y="25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E411F30-58BA-4FFF-95EA-03268C7200B6}" type="pres">
      <dgm:prSet presAssocID="{13B81C1F-BBEA-47D2-A868-359A6500A536}" presName="sibTrans" presStyleCnt="0"/>
      <dgm:spPr/>
    </dgm:pt>
    <dgm:pt modelId="{E3D0D89D-B084-4DE3-9126-5C51B64101B7}" type="pres">
      <dgm:prSet presAssocID="{2E1DE54B-ADB0-4553-B00E-463D8D269A58}" presName="node" presStyleLbl="node1" presStyleIdx="5" presStyleCnt="19">
        <dgm:presLayoutVars>
          <dgm:bulletEnabled val="1"/>
        </dgm:presLayoutVars>
      </dgm:prSet>
      <dgm:spPr>
        <a:xfrm>
          <a:off x="99205" y="92534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1A289575-3346-4CF6-A074-1CD76CD1F1B9}" type="pres">
      <dgm:prSet presAssocID="{C6751304-74D9-4663-AEDF-D049B3CF481B}" presName="sibTrans" presStyleCnt="0"/>
      <dgm:spPr/>
    </dgm:pt>
    <dgm:pt modelId="{7FB89566-579C-4C4F-B1D7-8D350EBBA118}" type="pres">
      <dgm:prSet presAssocID="{C9ACA258-6C99-4E02-BE8F-330DAD7BCC5A}" presName="node" presStyleLbl="node1" presStyleIdx="6" presStyleCnt="19">
        <dgm:presLayoutVars>
          <dgm:bulletEnabled val="1"/>
        </dgm:presLayoutVars>
      </dgm:prSet>
      <dgm:spPr>
        <a:xfrm>
          <a:off x="1552910" y="92534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E1A985CA-529B-40D7-B5DC-75ECC34DA37B}" type="pres">
      <dgm:prSet presAssocID="{76D2E980-76D2-4784-B27D-964D8EDDCCAC}" presName="sibTrans" presStyleCnt="0"/>
      <dgm:spPr/>
    </dgm:pt>
    <dgm:pt modelId="{68CEC53F-F14B-4378-B321-0647733F4A71}" type="pres">
      <dgm:prSet presAssocID="{8638737F-4093-4ADA-9271-23CCCE28680E}" presName="node" presStyleLbl="node1" presStyleIdx="7" presStyleCnt="19">
        <dgm:presLayoutVars>
          <dgm:bulletEnabled val="1"/>
        </dgm:presLayoutVars>
      </dgm:prSet>
      <dgm:spPr>
        <a:xfrm>
          <a:off x="3006615" y="92534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3B4280A-1B5D-4918-87A8-2B00E93BC1D8}" type="pres">
      <dgm:prSet presAssocID="{58AB474A-47B9-418B-B7DC-339224A32D82}" presName="sibTrans" presStyleCnt="0"/>
      <dgm:spPr/>
    </dgm:pt>
    <dgm:pt modelId="{B15C6B9D-957D-42EF-9F0F-EFC64D64859B}" type="pres">
      <dgm:prSet presAssocID="{A1E527CB-D398-4B44-A37B-BABA44F3174E}" presName="node" presStyleLbl="node1" presStyleIdx="8" presStyleCnt="19">
        <dgm:presLayoutVars>
          <dgm:bulletEnabled val="1"/>
        </dgm:presLayoutVars>
      </dgm:prSet>
      <dgm:spPr>
        <a:xfrm>
          <a:off x="4460320" y="92534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D8FDC1CA-589B-4785-914F-B31FD1FA7E36}" type="pres">
      <dgm:prSet presAssocID="{4A2DBE8C-BDC9-4662-8CA6-47105BED99AD}" presName="sibTrans" presStyleCnt="0"/>
      <dgm:spPr/>
    </dgm:pt>
    <dgm:pt modelId="{8E722B6E-B431-4FA8-A93A-AE3A3DD3101C}" type="pres">
      <dgm:prSet presAssocID="{A33D8212-07F4-4526-BED5-283C54602DCE}" presName="node" presStyleLbl="node1" presStyleIdx="9" presStyleCnt="19">
        <dgm:presLayoutVars>
          <dgm:bulletEnabled val="1"/>
        </dgm:presLayoutVars>
      </dgm:prSet>
      <dgm:spPr>
        <a:xfrm>
          <a:off x="5914025" y="92534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3CAC5165-CC63-470A-8DEF-64BA53618EFF}" type="pres">
      <dgm:prSet presAssocID="{0A84A332-2CC6-4CF9-83D3-05891C093427}" presName="sibTrans" presStyleCnt="0"/>
      <dgm:spPr/>
    </dgm:pt>
    <dgm:pt modelId="{25AA2A8A-AC85-4058-BE39-F36F8EB03251}" type="pres">
      <dgm:prSet presAssocID="{E85FF077-E4D2-4EA2-A4BA-D849B3A14225}" presName="node" presStyleLbl="node1" presStyleIdx="10" presStyleCnt="19">
        <dgm:presLayoutVars>
          <dgm:bulletEnabled val="1"/>
        </dgm:presLayoutVars>
      </dgm:prSet>
      <dgm:spPr>
        <a:xfrm>
          <a:off x="99205" y="185042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17EE5CFC-8CD1-43B7-96AC-3ABB3AF14F5E}" type="pres">
      <dgm:prSet presAssocID="{9FDCD517-D6A2-4B8F-9FBE-0323375193D1}" presName="sibTrans" presStyleCnt="0"/>
      <dgm:spPr/>
    </dgm:pt>
    <dgm:pt modelId="{3F410909-0CDE-416A-B966-4B74F213D0BE}" type="pres">
      <dgm:prSet presAssocID="{DF4986D0-EE4A-4DE7-9AC4-7B317B614085}" presName="node" presStyleLbl="node1" presStyleIdx="11" presStyleCnt="19">
        <dgm:presLayoutVars>
          <dgm:bulletEnabled val="1"/>
        </dgm:presLayoutVars>
      </dgm:prSet>
      <dgm:spPr>
        <a:xfrm>
          <a:off x="1552910" y="185042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B3726617-90CF-4BB2-BB36-B3DE93F55FD2}" type="pres">
      <dgm:prSet presAssocID="{873F1290-0A30-47CF-8629-521E93EE3449}" presName="sibTrans" presStyleCnt="0"/>
      <dgm:spPr/>
    </dgm:pt>
    <dgm:pt modelId="{C5C5677D-AD86-4765-AA33-30281C9C8D19}" type="pres">
      <dgm:prSet presAssocID="{3A70ADD6-E329-4852-B2EF-539E0223AB0F}" presName="node" presStyleLbl="node1" presStyleIdx="12" presStyleCnt="19">
        <dgm:presLayoutVars>
          <dgm:bulletEnabled val="1"/>
        </dgm:presLayoutVars>
      </dgm:prSet>
      <dgm:spPr>
        <a:xfrm>
          <a:off x="3006615" y="185042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D218F40C-F20C-4230-AE93-F89903DC065B}" type="pres">
      <dgm:prSet presAssocID="{EFA7C6D0-95CC-4655-AA1B-9A0FE0FAC2B6}" presName="sibTrans" presStyleCnt="0"/>
      <dgm:spPr/>
    </dgm:pt>
    <dgm:pt modelId="{9B5E03ED-FAEB-41FE-9AFB-4B6D5E69CD26}" type="pres">
      <dgm:prSet presAssocID="{65331ABC-5614-45BA-8FB0-51E72E6A986C}" presName="node" presStyleLbl="node1" presStyleIdx="13" presStyleCnt="19">
        <dgm:presLayoutVars>
          <dgm:bulletEnabled val="1"/>
        </dgm:presLayoutVars>
      </dgm:prSet>
      <dgm:spPr>
        <a:xfrm>
          <a:off x="4460320" y="185042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EE0D8E00-BB10-4DA5-ACCB-6CAFA23CAA84}" type="pres">
      <dgm:prSet presAssocID="{CA218B88-C6B2-4C54-A43A-22DD379FB022}" presName="sibTrans" presStyleCnt="0"/>
      <dgm:spPr/>
    </dgm:pt>
    <dgm:pt modelId="{4DA1D257-BD63-4B12-9797-D4AD8AE51998}" type="pres">
      <dgm:prSet presAssocID="{532EB1DB-DA43-4219-BAF4-5EF8D1BA7BCD}" presName="node" presStyleLbl="node1" presStyleIdx="14" presStyleCnt="19">
        <dgm:presLayoutVars>
          <dgm:bulletEnabled val="1"/>
        </dgm:presLayoutVars>
      </dgm:prSet>
      <dgm:spPr>
        <a:xfrm>
          <a:off x="5914025" y="1850427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A759C4B6-74D5-4162-BA4C-E254B53A6674}" type="pres">
      <dgm:prSet presAssocID="{B87C3731-CC55-4DEC-8FE1-927A55C9F34A}" presName="sibTrans" presStyleCnt="0"/>
      <dgm:spPr/>
    </dgm:pt>
    <dgm:pt modelId="{6CB37D90-E110-4088-8D19-51943D61AE51}" type="pres">
      <dgm:prSet presAssocID="{10E0052B-9F1C-4091-834F-4BD44C115A22}" presName="node" presStyleLbl="node1" presStyleIdx="15" presStyleCnt="19">
        <dgm:presLayoutVars>
          <dgm:bulletEnabled val="1"/>
        </dgm:presLayoutVars>
      </dgm:prSet>
      <dgm:spPr>
        <a:xfrm>
          <a:off x="826058" y="277551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4E07511F-CDFA-499E-B4BF-21DB3DE50060}" type="pres">
      <dgm:prSet presAssocID="{36E97AA8-A360-402F-A8DD-FD8A2240E3A9}" presName="sibTrans" presStyleCnt="0"/>
      <dgm:spPr/>
    </dgm:pt>
    <dgm:pt modelId="{6C828AF0-9A71-489F-9759-71F3D283E015}" type="pres">
      <dgm:prSet presAssocID="{F74F753D-9EB4-4BF3-9CEF-2B36DF5562F9}" presName="node" presStyleLbl="node1" presStyleIdx="16" presStyleCnt="19">
        <dgm:presLayoutVars>
          <dgm:bulletEnabled val="1"/>
        </dgm:presLayoutVars>
      </dgm:prSet>
      <dgm:spPr>
        <a:xfrm>
          <a:off x="2279763" y="277551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6D43D788-AA15-4B93-8357-EA843E0A2F6C}" type="pres">
      <dgm:prSet presAssocID="{2E1FBE19-E00C-4524-949E-2A4C483D37A0}" presName="sibTrans" presStyleCnt="0"/>
      <dgm:spPr/>
    </dgm:pt>
    <dgm:pt modelId="{A0230DD5-F518-4042-A930-C6C7A336B7EC}" type="pres">
      <dgm:prSet presAssocID="{B175058D-B416-49A3-B772-2C9190BE36D2}" presName="node" presStyleLbl="node1" presStyleIdx="17" presStyleCnt="19">
        <dgm:presLayoutVars>
          <dgm:bulletEnabled val="1"/>
        </dgm:presLayoutVars>
      </dgm:prSet>
      <dgm:spPr>
        <a:xfrm>
          <a:off x="3733467" y="2775512"/>
          <a:ext cx="1321549" cy="792929"/>
        </a:xfrm>
        <a:prstGeom prst="rect">
          <a:avLst/>
        </a:prstGeom>
      </dgm:spPr>
      <dgm:t>
        <a:bodyPr/>
        <a:lstStyle/>
        <a:p>
          <a:endParaRPr lang="ru-RU"/>
        </a:p>
      </dgm:t>
    </dgm:pt>
    <dgm:pt modelId="{CD57F808-6E3D-44BA-B56E-9057356CA41E}" type="pres">
      <dgm:prSet presAssocID="{1C59D413-3332-4B6D-929B-43E4904654F5}" presName="sibTrans" presStyleCnt="0"/>
      <dgm:spPr/>
    </dgm:pt>
    <dgm:pt modelId="{A3A22CDB-75C8-4579-BEC4-C766F7627D6E}" type="pres">
      <dgm:prSet presAssocID="{E25ACC87-BB49-4756-9F06-3918B5F0312C}" presName="node" presStyleLbl="node1" presStyleIdx="18" presStyleCnt="19">
        <dgm:presLayoutVars>
          <dgm:bulletEnabled val="1"/>
        </dgm:presLayoutVars>
      </dgm:prSet>
      <dgm:spPr>
        <a:xfrm>
          <a:off x="4964941" y="2607698"/>
          <a:ext cx="1241731" cy="745039"/>
        </a:xfrm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D1863F82-8323-4197-8567-70ABC0F34973}" srcId="{83CEC494-9B6C-4E67-98E1-BF84BB4ACEED}" destId="{8638737F-4093-4ADA-9271-23CCCE28680E}" srcOrd="7" destOrd="0" parTransId="{0992D5AB-FB02-4811-86CF-02141593A79D}" sibTransId="{58AB474A-47B9-418B-B7DC-339224A32D82}"/>
    <dgm:cxn modelId="{1AFD527F-38AC-4AC7-ADD7-50F2BEAA60F3}" type="presOf" srcId="{A33D8212-07F4-4526-BED5-283C54602DCE}" destId="{8E722B6E-B431-4FA8-A93A-AE3A3DD3101C}" srcOrd="0" destOrd="0" presId="urn:microsoft.com/office/officeart/2005/8/layout/default"/>
    <dgm:cxn modelId="{904B1229-3CA0-422B-981F-565C3A8BA04A}" srcId="{83CEC494-9B6C-4E67-98E1-BF84BB4ACEED}" destId="{3A70ADD6-E329-4852-B2EF-539E0223AB0F}" srcOrd="12" destOrd="0" parTransId="{78A22A4C-48A9-4BDE-A4BA-5FC8633293F0}" sibTransId="{EFA7C6D0-95CC-4655-AA1B-9A0FE0FAC2B6}"/>
    <dgm:cxn modelId="{4085968B-2311-48BA-B45E-3813FA786129}" srcId="{83CEC494-9B6C-4E67-98E1-BF84BB4ACEED}" destId="{2E1DE54B-ADB0-4553-B00E-463D8D269A58}" srcOrd="5" destOrd="0" parTransId="{E47E5421-0A73-4869-ACAD-B4B882F1593F}" sibTransId="{C6751304-74D9-4663-AEDF-D049B3CF481B}"/>
    <dgm:cxn modelId="{D9B0ED2A-FD71-4F86-A4BC-995C86DF1B8E}" srcId="{83CEC494-9B6C-4E67-98E1-BF84BB4ACEED}" destId="{143CBA63-D79A-488E-9FC5-C8491DC7C04B}" srcOrd="4" destOrd="0" parTransId="{5502E456-E19E-404E-9CEB-EEB12EAA641B}" sibTransId="{13B81C1F-BBEA-47D2-A868-359A6500A536}"/>
    <dgm:cxn modelId="{760AEF6B-6190-4F22-9C4C-53D85AF46C10}" srcId="{83CEC494-9B6C-4E67-98E1-BF84BB4ACEED}" destId="{DF4986D0-EE4A-4DE7-9AC4-7B317B614085}" srcOrd="11" destOrd="0" parTransId="{258AAE5B-37D8-43F1-82F8-2C8E04FD4C25}" sibTransId="{873F1290-0A30-47CF-8629-521E93EE3449}"/>
    <dgm:cxn modelId="{B4E3C1E2-247C-4F0C-B600-154524C66610}" srcId="{83CEC494-9B6C-4E67-98E1-BF84BB4ACEED}" destId="{A1E527CB-D398-4B44-A37B-BABA44F3174E}" srcOrd="8" destOrd="0" parTransId="{05EA8643-29B2-41CA-9D9D-2CD4957C8407}" sibTransId="{4A2DBE8C-BDC9-4662-8CA6-47105BED99AD}"/>
    <dgm:cxn modelId="{E8DFAE7B-0156-419F-B7D5-00AE16CB0D3E}" srcId="{83CEC494-9B6C-4E67-98E1-BF84BB4ACEED}" destId="{532EB1DB-DA43-4219-BAF4-5EF8D1BA7BCD}" srcOrd="14" destOrd="0" parTransId="{31C69B01-814F-4D81-AB73-BB1DEA109DE7}" sibTransId="{B87C3731-CC55-4DEC-8FE1-927A55C9F34A}"/>
    <dgm:cxn modelId="{42378300-0B19-4AD4-849E-4A2F8F7C9BB9}" type="presOf" srcId="{143CBA63-D79A-488E-9FC5-C8491DC7C04B}" destId="{1B85C7F4-7FDC-4926-9A19-6531CF889DD9}" srcOrd="0" destOrd="0" presId="urn:microsoft.com/office/officeart/2005/8/layout/default"/>
    <dgm:cxn modelId="{6629E7BC-5A3D-4BFA-9661-6E2CBE23A678}" type="presOf" srcId="{B175058D-B416-49A3-B772-2C9190BE36D2}" destId="{A0230DD5-F518-4042-A930-C6C7A336B7EC}" srcOrd="0" destOrd="0" presId="urn:microsoft.com/office/officeart/2005/8/layout/default"/>
    <dgm:cxn modelId="{02A49A92-F868-450B-814E-38B89A19C1DF}" type="presOf" srcId="{935A1466-4AE1-4D9C-B960-BC2B18F2DFEB}" destId="{73B3C50F-AD00-4DAF-9FE7-C74843CA6E28}" srcOrd="0" destOrd="0" presId="urn:microsoft.com/office/officeart/2005/8/layout/default"/>
    <dgm:cxn modelId="{AAD70D5E-C2BE-41DB-892B-16CC9A97F2D2}" srcId="{83CEC494-9B6C-4E67-98E1-BF84BB4ACEED}" destId="{F2446383-6D5D-42C1-B6A1-3FA47332931E}" srcOrd="0" destOrd="0" parTransId="{4978FC39-4458-40A3-8C74-A929498B5954}" sibTransId="{EDA64278-8AF6-44D0-BFB9-11F9DEE10698}"/>
    <dgm:cxn modelId="{D28E8C08-98D2-4D1E-91E8-AF066FAA4BE4}" srcId="{83CEC494-9B6C-4E67-98E1-BF84BB4ACEED}" destId="{F74F753D-9EB4-4BF3-9CEF-2B36DF5562F9}" srcOrd="16" destOrd="0" parTransId="{A5FAB311-773F-43D7-B8E5-3C7C17221CC4}" sibTransId="{2E1FBE19-E00C-4524-949E-2A4C483D37A0}"/>
    <dgm:cxn modelId="{4A484B39-CEC7-4CCB-A832-8956D6C6858D}" type="presOf" srcId="{E25ACC87-BB49-4756-9F06-3918B5F0312C}" destId="{A3A22CDB-75C8-4579-BEC4-C766F7627D6E}" srcOrd="0" destOrd="0" presId="urn:microsoft.com/office/officeart/2005/8/layout/default"/>
    <dgm:cxn modelId="{FAB24ADF-C215-4D97-A02D-F2BA0FD2607C}" type="presOf" srcId="{F2446383-6D5D-42C1-B6A1-3FA47332931E}" destId="{2955E339-7F65-4E30-8627-198EFEF78620}" srcOrd="0" destOrd="0" presId="urn:microsoft.com/office/officeart/2005/8/layout/default"/>
    <dgm:cxn modelId="{09081BF2-080C-4975-B3C1-03DB0A3248DF}" srcId="{83CEC494-9B6C-4E67-98E1-BF84BB4ACEED}" destId="{E25ACC87-BB49-4756-9F06-3918B5F0312C}" srcOrd="18" destOrd="0" parTransId="{41DB5003-FEB9-404A-B323-55DA5AEA0988}" sibTransId="{9225C801-DD75-4EFB-B574-2E2D154B1ABE}"/>
    <dgm:cxn modelId="{0C4702F0-38E7-40D2-992A-D32EEEEFA01B}" type="presOf" srcId="{F74F753D-9EB4-4BF3-9CEF-2B36DF5562F9}" destId="{6C828AF0-9A71-489F-9759-71F3D283E015}" srcOrd="0" destOrd="0" presId="urn:microsoft.com/office/officeart/2005/8/layout/default"/>
    <dgm:cxn modelId="{5EDE7649-997F-454F-9EB9-989AFB4EE877}" type="presOf" srcId="{8638737F-4093-4ADA-9271-23CCCE28680E}" destId="{68CEC53F-F14B-4378-B321-0647733F4A71}" srcOrd="0" destOrd="0" presId="urn:microsoft.com/office/officeart/2005/8/layout/default"/>
    <dgm:cxn modelId="{35FED40C-A10F-4E25-974E-8EC6EF5B8990}" type="presOf" srcId="{DF4986D0-EE4A-4DE7-9AC4-7B317B614085}" destId="{3F410909-0CDE-416A-B966-4B74F213D0BE}" srcOrd="0" destOrd="0" presId="urn:microsoft.com/office/officeart/2005/8/layout/default"/>
    <dgm:cxn modelId="{4D74C872-E996-4F1D-B24D-449AD86A6005}" srcId="{83CEC494-9B6C-4E67-98E1-BF84BB4ACEED}" destId="{935A1466-4AE1-4D9C-B960-BC2B18F2DFEB}" srcOrd="2" destOrd="0" parTransId="{F53E9C5D-FAE5-455B-B751-1E53FB07D0FF}" sibTransId="{6DD5B431-E43E-4A1D-B209-BE38213813C4}"/>
    <dgm:cxn modelId="{34EAE2C0-8614-4BD6-996C-11118C9D3D51}" srcId="{83CEC494-9B6C-4E67-98E1-BF84BB4ACEED}" destId="{65331ABC-5614-45BA-8FB0-51E72E6A986C}" srcOrd="13" destOrd="0" parTransId="{737AF90A-259E-4AE5-88E2-73F1A1D62D03}" sibTransId="{CA218B88-C6B2-4C54-A43A-22DD379FB022}"/>
    <dgm:cxn modelId="{45F9EA93-0264-42AC-830A-D4E051832EF5}" srcId="{83CEC494-9B6C-4E67-98E1-BF84BB4ACEED}" destId="{10E0052B-9F1C-4091-834F-4BD44C115A22}" srcOrd="15" destOrd="0" parTransId="{4AAE01D7-B73A-485D-BB35-8AF342AF655E}" sibTransId="{36E97AA8-A360-402F-A8DD-FD8A2240E3A9}"/>
    <dgm:cxn modelId="{673597F1-666A-465B-ABC1-A1C12BB8A6B6}" type="presOf" srcId="{10E0052B-9F1C-4091-834F-4BD44C115A22}" destId="{6CB37D90-E110-4088-8D19-51943D61AE51}" srcOrd="0" destOrd="0" presId="urn:microsoft.com/office/officeart/2005/8/layout/default"/>
    <dgm:cxn modelId="{92B90C01-CBB7-44BD-89F6-CE03A17D30A4}" srcId="{83CEC494-9B6C-4E67-98E1-BF84BB4ACEED}" destId="{A33D8212-07F4-4526-BED5-283C54602DCE}" srcOrd="9" destOrd="0" parTransId="{32BE00BF-F061-48EB-AA21-1CDA3310FC62}" sibTransId="{0A84A332-2CC6-4CF9-83D3-05891C093427}"/>
    <dgm:cxn modelId="{65E01CF5-7118-4092-9571-FAB752B471D8}" type="presOf" srcId="{2E1DE54B-ADB0-4553-B00E-463D8D269A58}" destId="{E3D0D89D-B084-4DE3-9126-5C51B64101B7}" srcOrd="0" destOrd="0" presId="urn:microsoft.com/office/officeart/2005/8/layout/default"/>
    <dgm:cxn modelId="{DAD57E06-2B8D-40B7-9841-50065471C397}" type="presOf" srcId="{A1E527CB-D398-4B44-A37B-BABA44F3174E}" destId="{B15C6B9D-957D-42EF-9F0F-EFC64D64859B}" srcOrd="0" destOrd="0" presId="urn:microsoft.com/office/officeart/2005/8/layout/default"/>
    <dgm:cxn modelId="{7D9FF9F3-9DEE-4E61-920B-769FBAD251C2}" srcId="{83CEC494-9B6C-4E67-98E1-BF84BB4ACEED}" destId="{B175058D-B416-49A3-B772-2C9190BE36D2}" srcOrd="17" destOrd="0" parTransId="{C9CCC5C3-5DFB-4E81-B859-92BCCAD1D3E5}" sibTransId="{1C59D413-3332-4B6D-929B-43E4904654F5}"/>
    <dgm:cxn modelId="{707986F0-D5FD-467F-B941-5D58A1694CC4}" type="presOf" srcId="{83CEC494-9B6C-4E67-98E1-BF84BB4ACEED}" destId="{CC7B2814-D469-4152-A4CC-913615EB2D01}" srcOrd="0" destOrd="0" presId="urn:microsoft.com/office/officeart/2005/8/layout/default"/>
    <dgm:cxn modelId="{820DFC08-6042-442F-8263-5377F21A6103}" srcId="{83CEC494-9B6C-4E67-98E1-BF84BB4ACEED}" destId="{334DAFB4-6448-4FFA-B693-916BC4BB51A6}" srcOrd="3" destOrd="0" parTransId="{A631678D-6AA2-4FD8-96AB-ABE5FB6A880D}" sibTransId="{2C58A25E-1289-4D95-9FD7-57B832660A38}"/>
    <dgm:cxn modelId="{0EE7712D-73E8-4854-8674-006AA7977B62}" type="presOf" srcId="{E85FF077-E4D2-4EA2-A4BA-D849B3A14225}" destId="{25AA2A8A-AC85-4058-BE39-F36F8EB03251}" srcOrd="0" destOrd="0" presId="urn:microsoft.com/office/officeart/2005/8/layout/default"/>
    <dgm:cxn modelId="{8C5EC51A-9B77-411E-8004-4B9F219ED5E0}" type="presOf" srcId="{34FB07ED-F16F-40F7-8CD0-88618BB712E0}" destId="{77C326C6-E981-4A73-92D9-E043EFDC9E58}" srcOrd="0" destOrd="0" presId="urn:microsoft.com/office/officeart/2005/8/layout/default"/>
    <dgm:cxn modelId="{2D8AC20B-E181-4435-B259-C96575F03F1A}" type="presOf" srcId="{334DAFB4-6448-4FFA-B693-916BC4BB51A6}" destId="{25584792-E7C0-4B03-945E-716B9AFE4159}" srcOrd="0" destOrd="0" presId="urn:microsoft.com/office/officeart/2005/8/layout/default"/>
    <dgm:cxn modelId="{FAB0E82E-811A-4A12-909C-5A7B1CB91DFB}" type="presOf" srcId="{532EB1DB-DA43-4219-BAF4-5EF8D1BA7BCD}" destId="{4DA1D257-BD63-4B12-9797-D4AD8AE51998}" srcOrd="0" destOrd="0" presId="urn:microsoft.com/office/officeart/2005/8/layout/default"/>
    <dgm:cxn modelId="{5B869D4B-DC4D-4E88-905E-62538AAFB9DF}" srcId="{83CEC494-9B6C-4E67-98E1-BF84BB4ACEED}" destId="{34FB07ED-F16F-40F7-8CD0-88618BB712E0}" srcOrd="1" destOrd="0" parTransId="{2B87D1FF-0064-4F02-BDEB-76A2CC6BF462}" sibTransId="{30F09D19-0D0F-4657-9707-CCF8D7F7B4BC}"/>
    <dgm:cxn modelId="{26274DDD-13DC-48D1-9246-95F775086D6B}" type="presOf" srcId="{3A70ADD6-E329-4852-B2EF-539E0223AB0F}" destId="{C5C5677D-AD86-4765-AA33-30281C9C8D19}" srcOrd="0" destOrd="0" presId="urn:microsoft.com/office/officeart/2005/8/layout/default"/>
    <dgm:cxn modelId="{05CF8E36-813A-4D83-84EA-95A56B3C8BF8}" srcId="{83CEC494-9B6C-4E67-98E1-BF84BB4ACEED}" destId="{E85FF077-E4D2-4EA2-A4BA-D849B3A14225}" srcOrd="10" destOrd="0" parTransId="{0E9E0295-E597-425D-8747-78A647BD4AB8}" sibTransId="{9FDCD517-D6A2-4B8F-9FBE-0323375193D1}"/>
    <dgm:cxn modelId="{E7BEFECE-6494-4EC8-9185-7ADA67D66FBF}" srcId="{83CEC494-9B6C-4E67-98E1-BF84BB4ACEED}" destId="{C9ACA258-6C99-4E02-BE8F-330DAD7BCC5A}" srcOrd="6" destOrd="0" parTransId="{6E3C8F7A-2049-44DD-998F-13A1FC851503}" sibTransId="{76D2E980-76D2-4784-B27D-964D8EDDCCAC}"/>
    <dgm:cxn modelId="{EB51B0C8-3C79-4418-AFEB-30A8690AD1FB}" type="presOf" srcId="{C9ACA258-6C99-4E02-BE8F-330DAD7BCC5A}" destId="{7FB89566-579C-4C4F-B1D7-8D350EBBA118}" srcOrd="0" destOrd="0" presId="urn:microsoft.com/office/officeart/2005/8/layout/default"/>
    <dgm:cxn modelId="{45104DAB-9D4D-4DBD-A7FE-ADB0CD4E237C}" type="presOf" srcId="{65331ABC-5614-45BA-8FB0-51E72E6A986C}" destId="{9B5E03ED-FAEB-41FE-9AFB-4B6D5E69CD26}" srcOrd="0" destOrd="0" presId="urn:microsoft.com/office/officeart/2005/8/layout/default"/>
    <dgm:cxn modelId="{5F6D5CBD-1265-45D9-907F-77EE28C4F45C}" type="presParOf" srcId="{CC7B2814-D469-4152-A4CC-913615EB2D01}" destId="{2955E339-7F65-4E30-8627-198EFEF78620}" srcOrd="0" destOrd="0" presId="urn:microsoft.com/office/officeart/2005/8/layout/default"/>
    <dgm:cxn modelId="{52CE9A36-1735-4621-8A72-6026D7BC784D}" type="presParOf" srcId="{CC7B2814-D469-4152-A4CC-913615EB2D01}" destId="{058C2918-E22D-4BC8-8E6D-5D1A84C892D7}" srcOrd="1" destOrd="0" presId="urn:microsoft.com/office/officeart/2005/8/layout/default"/>
    <dgm:cxn modelId="{8139FBFE-CED5-4058-8DBB-5A2F2B27A31A}" type="presParOf" srcId="{CC7B2814-D469-4152-A4CC-913615EB2D01}" destId="{77C326C6-E981-4A73-92D9-E043EFDC9E58}" srcOrd="2" destOrd="0" presId="urn:microsoft.com/office/officeart/2005/8/layout/default"/>
    <dgm:cxn modelId="{AC980D27-5E93-429F-B2F7-CE5C7789FDCA}" type="presParOf" srcId="{CC7B2814-D469-4152-A4CC-913615EB2D01}" destId="{F425E13C-CE91-4DA9-9881-C2FBEF3F4A4C}" srcOrd="3" destOrd="0" presId="urn:microsoft.com/office/officeart/2005/8/layout/default"/>
    <dgm:cxn modelId="{F465D76C-F6DA-48B3-A48F-6E2CB46730F4}" type="presParOf" srcId="{CC7B2814-D469-4152-A4CC-913615EB2D01}" destId="{73B3C50F-AD00-4DAF-9FE7-C74843CA6E28}" srcOrd="4" destOrd="0" presId="urn:microsoft.com/office/officeart/2005/8/layout/default"/>
    <dgm:cxn modelId="{F1525216-CA60-4ED3-8AAF-0568CBD4AA89}" type="presParOf" srcId="{CC7B2814-D469-4152-A4CC-913615EB2D01}" destId="{B72CCD02-39F0-4075-A8FC-B8F8EBD7C0A7}" srcOrd="5" destOrd="0" presId="urn:microsoft.com/office/officeart/2005/8/layout/default"/>
    <dgm:cxn modelId="{2727FEDC-01B0-4B39-BF3B-1FE9E7D8DD16}" type="presParOf" srcId="{CC7B2814-D469-4152-A4CC-913615EB2D01}" destId="{25584792-E7C0-4B03-945E-716B9AFE4159}" srcOrd="6" destOrd="0" presId="urn:microsoft.com/office/officeart/2005/8/layout/default"/>
    <dgm:cxn modelId="{EA36A79F-C02A-46AF-B334-4BB582318BD9}" type="presParOf" srcId="{CC7B2814-D469-4152-A4CC-913615EB2D01}" destId="{01C80EB5-E7E6-45A3-9709-ACC6767D8E53}" srcOrd="7" destOrd="0" presId="urn:microsoft.com/office/officeart/2005/8/layout/default"/>
    <dgm:cxn modelId="{C5AF3ED7-2D78-4FBC-8AEC-C48F913F19EE}" type="presParOf" srcId="{CC7B2814-D469-4152-A4CC-913615EB2D01}" destId="{1B85C7F4-7FDC-4926-9A19-6531CF889DD9}" srcOrd="8" destOrd="0" presId="urn:microsoft.com/office/officeart/2005/8/layout/default"/>
    <dgm:cxn modelId="{DF2CC18A-FB43-4AF1-9A91-C94AD58622BC}" type="presParOf" srcId="{CC7B2814-D469-4152-A4CC-913615EB2D01}" destId="{BE411F30-58BA-4FFF-95EA-03268C7200B6}" srcOrd="9" destOrd="0" presId="urn:microsoft.com/office/officeart/2005/8/layout/default"/>
    <dgm:cxn modelId="{95D6917A-EA57-4BCD-95BA-FE0FA718508B}" type="presParOf" srcId="{CC7B2814-D469-4152-A4CC-913615EB2D01}" destId="{E3D0D89D-B084-4DE3-9126-5C51B64101B7}" srcOrd="10" destOrd="0" presId="urn:microsoft.com/office/officeart/2005/8/layout/default"/>
    <dgm:cxn modelId="{1DBECBC1-4E84-4306-A5F1-8AA9BE12AC72}" type="presParOf" srcId="{CC7B2814-D469-4152-A4CC-913615EB2D01}" destId="{1A289575-3346-4CF6-A074-1CD76CD1F1B9}" srcOrd="11" destOrd="0" presId="urn:microsoft.com/office/officeart/2005/8/layout/default"/>
    <dgm:cxn modelId="{0F36AE7C-A794-4069-86C6-EA57E2CB2B71}" type="presParOf" srcId="{CC7B2814-D469-4152-A4CC-913615EB2D01}" destId="{7FB89566-579C-4C4F-B1D7-8D350EBBA118}" srcOrd="12" destOrd="0" presId="urn:microsoft.com/office/officeart/2005/8/layout/default"/>
    <dgm:cxn modelId="{7590D18B-ED52-43BD-B6A9-EE568B4EF02B}" type="presParOf" srcId="{CC7B2814-D469-4152-A4CC-913615EB2D01}" destId="{E1A985CA-529B-40D7-B5DC-75ECC34DA37B}" srcOrd="13" destOrd="0" presId="urn:microsoft.com/office/officeart/2005/8/layout/default"/>
    <dgm:cxn modelId="{A9CE0C97-512E-45AB-AE0E-35B2EDD436FA}" type="presParOf" srcId="{CC7B2814-D469-4152-A4CC-913615EB2D01}" destId="{68CEC53F-F14B-4378-B321-0647733F4A71}" srcOrd="14" destOrd="0" presId="urn:microsoft.com/office/officeart/2005/8/layout/default"/>
    <dgm:cxn modelId="{16829F29-5583-4A8D-B3C5-EB405FD03D6B}" type="presParOf" srcId="{CC7B2814-D469-4152-A4CC-913615EB2D01}" destId="{B3B4280A-1B5D-4918-87A8-2B00E93BC1D8}" srcOrd="15" destOrd="0" presId="urn:microsoft.com/office/officeart/2005/8/layout/default"/>
    <dgm:cxn modelId="{7FE700AC-9D72-40C6-88D3-1EB64F204E10}" type="presParOf" srcId="{CC7B2814-D469-4152-A4CC-913615EB2D01}" destId="{B15C6B9D-957D-42EF-9F0F-EFC64D64859B}" srcOrd="16" destOrd="0" presId="urn:microsoft.com/office/officeart/2005/8/layout/default"/>
    <dgm:cxn modelId="{DD8A3949-FEDA-48BA-8D94-42EE421757A8}" type="presParOf" srcId="{CC7B2814-D469-4152-A4CC-913615EB2D01}" destId="{D8FDC1CA-589B-4785-914F-B31FD1FA7E36}" srcOrd="17" destOrd="0" presId="urn:microsoft.com/office/officeart/2005/8/layout/default"/>
    <dgm:cxn modelId="{BD8234E5-EAED-488A-A87A-3E42AFEED84D}" type="presParOf" srcId="{CC7B2814-D469-4152-A4CC-913615EB2D01}" destId="{8E722B6E-B431-4FA8-A93A-AE3A3DD3101C}" srcOrd="18" destOrd="0" presId="urn:microsoft.com/office/officeart/2005/8/layout/default"/>
    <dgm:cxn modelId="{B39C0075-C78C-4082-8D9A-574BA3FD5301}" type="presParOf" srcId="{CC7B2814-D469-4152-A4CC-913615EB2D01}" destId="{3CAC5165-CC63-470A-8DEF-64BA53618EFF}" srcOrd="19" destOrd="0" presId="urn:microsoft.com/office/officeart/2005/8/layout/default"/>
    <dgm:cxn modelId="{6071D848-19FD-4DCE-B952-B3945224CB43}" type="presParOf" srcId="{CC7B2814-D469-4152-A4CC-913615EB2D01}" destId="{25AA2A8A-AC85-4058-BE39-F36F8EB03251}" srcOrd="20" destOrd="0" presId="urn:microsoft.com/office/officeart/2005/8/layout/default"/>
    <dgm:cxn modelId="{FD3CEEC2-025D-4EAE-B1F1-19C214FF9D45}" type="presParOf" srcId="{CC7B2814-D469-4152-A4CC-913615EB2D01}" destId="{17EE5CFC-8CD1-43B7-96AC-3ABB3AF14F5E}" srcOrd="21" destOrd="0" presId="urn:microsoft.com/office/officeart/2005/8/layout/default"/>
    <dgm:cxn modelId="{6BB6BB8A-53C7-4F80-B1A2-5997F0B6C8EA}" type="presParOf" srcId="{CC7B2814-D469-4152-A4CC-913615EB2D01}" destId="{3F410909-0CDE-416A-B966-4B74F213D0BE}" srcOrd="22" destOrd="0" presId="urn:microsoft.com/office/officeart/2005/8/layout/default"/>
    <dgm:cxn modelId="{C765D629-E8A8-4EFD-A897-C8A35F240D27}" type="presParOf" srcId="{CC7B2814-D469-4152-A4CC-913615EB2D01}" destId="{B3726617-90CF-4BB2-BB36-B3DE93F55FD2}" srcOrd="23" destOrd="0" presId="urn:microsoft.com/office/officeart/2005/8/layout/default"/>
    <dgm:cxn modelId="{B5D16A9D-CAC3-4756-8916-B240307075A2}" type="presParOf" srcId="{CC7B2814-D469-4152-A4CC-913615EB2D01}" destId="{C5C5677D-AD86-4765-AA33-30281C9C8D19}" srcOrd="24" destOrd="0" presId="urn:microsoft.com/office/officeart/2005/8/layout/default"/>
    <dgm:cxn modelId="{B6B0F3C6-2096-4FA7-8E09-F8F39ADE6824}" type="presParOf" srcId="{CC7B2814-D469-4152-A4CC-913615EB2D01}" destId="{D218F40C-F20C-4230-AE93-F89903DC065B}" srcOrd="25" destOrd="0" presId="urn:microsoft.com/office/officeart/2005/8/layout/default"/>
    <dgm:cxn modelId="{7A58C5C1-3603-4D00-87D9-A2E89800B9D1}" type="presParOf" srcId="{CC7B2814-D469-4152-A4CC-913615EB2D01}" destId="{9B5E03ED-FAEB-41FE-9AFB-4B6D5E69CD26}" srcOrd="26" destOrd="0" presId="urn:microsoft.com/office/officeart/2005/8/layout/default"/>
    <dgm:cxn modelId="{0FC4CBC7-42EE-4F70-8C6E-94F51B1EB4D5}" type="presParOf" srcId="{CC7B2814-D469-4152-A4CC-913615EB2D01}" destId="{EE0D8E00-BB10-4DA5-ACCB-6CAFA23CAA84}" srcOrd="27" destOrd="0" presId="urn:microsoft.com/office/officeart/2005/8/layout/default"/>
    <dgm:cxn modelId="{17E83BFC-7B6D-4DDB-9F7F-839E753DFCE1}" type="presParOf" srcId="{CC7B2814-D469-4152-A4CC-913615EB2D01}" destId="{4DA1D257-BD63-4B12-9797-D4AD8AE51998}" srcOrd="28" destOrd="0" presId="urn:microsoft.com/office/officeart/2005/8/layout/default"/>
    <dgm:cxn modelId="{48843215-D0C8-4021-BC11-AAF40AD4A69A}" type="presParOf" srcId="{CC7B2814-D469-4152-A4CC-913615EB2D01}" destId="{A759C4B6-74D5-4162-BA4C-E254B53A6674}" srcOrd="29" destOrd="0" presId="urn:microsoft.com/office/officeart/2005/8/layout/default"/>
    <dgm:cxn modelId="{577F4E8A-95C6-4C2A-818B-1AA7C752F935}" type="presParOf" srcId="{CC7B2814-D469-4152-A4CC-913615EB2D01}" destId="{6CB37D90-E110-4088-8D19-51943D61AE51}" srcOrd="30" destOrd="0" presId="urn:microsoft.com/office/officeart/2005/8/layout/default"/>
    <dgm:cxn modelId="{AEBD2EC6-6032-4632-9ECB-166BCAC095E1}" type="presParOf" srcId="{CC7B2814-D469-4152-A4CC-913615EB2D01}" destId="{4E07511F-CDFA-499E-B4BF-21DB3DE50060}" srcOrd="31" destOrd="0" presId="urn:microsoft.com/office/officeart/2005/8/layout/default"/>
    <dgm:cxn modelId="{20439EFA-6FE7-42BF-846A-168534150BCA}" type="presParOf" srcId="{CC7B2814-D469-4152-A4CC-913615EB2D01}" destId="{6C828AF0-9A71-489F-9759-71F3D283E015}" srcOrd="32" destOrd="0" presId="urn:microsoft.com/office/officeart/2005/8/layout/default"/>
    <dgm:cxn modelId="{5331A3DA-C380-41E1-9641-4C7C68230DAF}" type="presParOf" srcId="{CC7B2814-D469-4152-A4CC-913615EB2D01}" destId="{6D43D788-AA15-4B93-8357-EA843E0A2F6C}" srcOrd="33" destOrd="0" presId="urn:microsoft.com/office/officeart/2005/8/layout/default"/>
    <dgm:cxn modelId="{3D370DBF-207D-479E-B060-85FD1956E9D2}" type="presParOf" srcId="{CC7B2814-D469-4152-A4CC-913615EB2D01}" destId="{A0230DD5-F518-4042-A930-C6C7A336B7EC}" srcOrd="34" destOrd="0" presId="urn:microsoft.com/office/officeart/2005/8/layout/default"/>
    <dgm:cxn modelId="{6D9CF4DA-BD6B-4DBA-ADF3-E4A51D6AD425}" type="presParOf" srcId="{CC7B2814-D469-4152-A4CC-913615EB2D01}" destId="{CD57F808-6E3D-44BA-B56E-9057356CA41E}" srcOrd="35" destOrd="0" presId="urn:microsoft.com/office/officeart/2005/8/layout/default"/>
    <dgm:cxn modelId="{217FD012-FDB1-4DEA-A19A-6957340B17A2}" type="presParOf" srcId="{CC7B2814-D469-4152-A4CC-913615EB2D01}" destId="{A3A22CDB-75C8-4579-BEC4-C766F7627D6E}" srcOrd="3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C0BAC-781B-4D37-8318-62591F8460E0}">
      <dsp:nvSpPr>
        <dsp:cNvPr id="0" name=""/>
        <dsp:cNvSpPr/>
      </dsp:nvSpPr>
      <dsp:spPr>
        <a:xfrm>
          <a:off x="0" y="315190"/>
          <a:ext cx="7437527" cy="4032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B51B9-3B1C-4DB3-A52A-9A093933AF57}">
      <dsp:nvSpPr>
        <dsp:cNvPr id="0" name=""/>
        <dsp:cNvSpPr/>
      </dsp:nvSpPr>
      <dsp:spPr>
        <a:xfrm>
          <a:off x="371876" y="79030"/>
          <a:ext cx="557997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85" tIns="0" rIns="1967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Rostelecom Basis" panose="020B0604020202020204" charset="0"/>
            </a:rPr>
            <a:t>Очно-заочное обследование объекта</a:t>
          </a:r>
        </a:p>
      </dsp:txBody>
      <dsp:txXfrm>
        <a:off x="394933" y="102087"/>
        <a:ext cx="5533860" cy="426206"/>
      </dsp:txXfrm>
    </dsp:sp>
    <dsp:sp modelId="{22EC3DE3-0C20-40D8-B631-A007DB67F2EC}">
      <dsp:nvSpPr>
        <dsp:cNvPr id="0" name=""/>
        <dsp:cNvSpPr/>
      </dsp:nvSpPr>
      <dsp:spPr>
        <a:xfrm>
          <a:off x="0" y="1040950"/>
          <a:ext cx="7437527" cy="4032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A8D3F-9192-47D8-B03B-D19BE6D4EAEE}">
      <dsp:nvSpPr>
        <dsp:cNvPr id="0" name=""/>
        <dsp:cNvSpPr/>
      </dsp:nvSpPr>
      <dsp:spPr>
        <a:xfrm>
          <a:off x="371876" y="804790"/>
          <a:ext cx="557997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85" tIns="0" rIns="1967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Rostelecom Basis" panose="020B0604020202020204" charset="0"/>
            </a:rPr>
            <a:t>Управление информационными рисками</a:t>
          </a:r>
        </a:p>
      </dsp:txBody>
      <dsp:txXfrm>
        <a:off x="394933" y="827847"/>
        <a:ext cx="5533860" cy="426206"/>
      </dsp:txXfrm>
    </dsp:sp>
    <dsp:sp modelId="{56351EEC-1FB8-4A3F-A7D8-60E5FB81DBE0}">
      <dsp:nvSpPr>
        <dsp:cNvPr id="0" name=""/>
        <dsp:cNvSpPr/>
      </dsp:nvSpPr>
      <dsp:spPr>
        <a:xfrm>
          <a:off x="0" y="1766710"/>
          <a:ext cx="7437527" cy="4032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B841D0-2B44-4DC6-82FB-D8534A47931D}">
      <dsp:nvSpPr>
        <dsp:cNvPr id="0" name=""/>
        <dsp:cNvSpPr/>
      </dsp:nvSpPr>
      <dsp:spPr>
        <a:xfrm>
          <a:off x="371876" y="1530550"/>
          <a:ext cx="557997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85" tIns="0" rIns="1967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Rostelecom Basis" panose="020B0604020202020204" charset="0"/>
            </a:rPr>
            <a:t>Классификации объектов АСУ ТП</a:t>
          </a:r>
        </a:p>
      </dsp:txBody>
      <dsp:txXfrm>
        <a:off x="394933" y="1553607"/>
        <a:ext cx="5533860" cy="426206"/>
      </dsp:txXfrm>
    </dsp:sp>
    <dsp:sp modelId="{9E31E73A-697B-45F6-A47D-87624ADD0C38}">
      <dsp:nvSpPr>
        <dsp:cNvPr id="0" name=""/>
        <dsp:cNvSpPr/>
      </dsp:nvSpPr>
      <dsp:spPr>
        <a:xfrm>
          <a:off x="0" y="2492470"/>
          <a:ext cx="7437527" cy="4032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77FE9-8E11-4DA6-9612-A819BCB33986}">
      <dsp:nvSpPr>
        <dsp:cNvPr id="0" name=""/>
        <dsp:cNvSpPr/>
      </dsp:nvSpPr>
      <dsp:spPr>
        <a:xfrm>
          <a:off x="371876" y="2256310"/>
          <a:ext cx="557997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85" tIns="0" rIns="1967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Rostelecom Basis" panose="020B0604020202020204" charset="0"/>
            </a:rPr>
            <a:t>Тестирование на проникновение</a:t>
          </a:r>
        </a:p>
      </dsp:txBody>
      <dsp:txXfrm>
        <a:off x="394933" y="2279367"/>
        <a:ext cx="5533860" cy="426206"/>
      </dsp:txXfrm>
    </dsp:sp>
    <dsp:sp modelId="{E9884AC1-CCBC-4727-A93A-D16ACAE49E77}">
      <dsp:nvSpPr>
        <dsp:cNvPr id="0" name=""/>
        <dsp:cNvSpPr/>
      </dsp:nvSpPr>
      <dsp:spPr>
        <a:xfrm>
          <a:off x="0" y="3218231"/>
          <a:ext cx="7437527" cy="4032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A67DB5-0894-4599-9291-4E7701769284}">
      <dsp:nvSpPr>
        <dsp:cNvPr id="0" name=""/>
        <dsp:cNvSpPr/>
      </dsp:nvSpPr>
      <dsp:spPr>
        <a:xfrm>
          <a:off x="371876" y="2982070"/>
          <a:ext cx="5579974" cy="47232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785" tIns="0" rIns="196785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Rostelecom Basis" panose="020B0604020202020204" charset="0"/>
            </a:rPr>
            <a:t>Разработка рекомендаций по повышению уровня ИБ</a:t>
          </a:r>
        </a:p>
      </dsp:txBody>
      <dsp:txXfrm>
        <a:off x="394933" y="3005127"/>
        <a:ext cx="5533860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230F62-0E09-4B30-8267-FBAE2AFE2585}">
      <dsp:nvSpPr>
        <dsp:cNvPr id="0" name=""/>
        <dsp:cNvSpPr/>
      </dsp:nvSpPr>
      <dsp:spPr>
        <a:xfrm>
          <a:off x="0" y="320519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E8C9DF-ED2F-418A-8D13-BABD803F4EF9}">
      <dsp:nvSpPr>
        <dsp:cNvPr id="0" name=""/>
        <dsp:cNvSpPr/>
      </dsp:nvSpPr>
      <dsp:spPr>
        <a:xfrm>
          <a:off x="359149" y="113879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Разработка технического задания</a:t>
          </a:r>
        </a:p>
      </dsp:txBody>
      <dsp:txXfrm>
        <a:off x="379324" y="134054"/>
        <a:ext cx="6389978" cy="372930"/>
      </dsp:txXfrm>
    </dsp:sp>
    <dsp:sp modelId="{1042AF53-7B41-48D4-9976-748F6DA84C38}">
      <dsp:nvSpPr>
        <dsp:cNvPr id="0" name=""/>
        <dsp:cNvSpPr/>
      </dsp:nvSpPr>
      <dsp:spPr>
        <a:xfrm>
          <a:off x="0" y="955559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66E69-33EF-408B-8675-E2222796D80D}">
      <dsp:nvSpPr>
        <dsp:cNvPr id="0" name=""/>
        <dsp:cNvSpPr/>
      </dsp:nvSpPr>
      <dsp:spPr>
        <a:xfrm>
          <a:off x="359149" y="748919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Разработка модели угроз информационной безопасности</a:t>
          </a:r>
        </a:p>
      </dsp:txBody>
      <dsp:txXfrm>
        <a:off x="379324" y="769094"/>
        <a:ext cx="6389978" cy="372930"/>
      </dsp:txXfrm>
    </dsp:sp>
    <dsp:sp modelId="{5CBF69A2-6F3B-4FF1-83B4-00A8B9798758}">
      <dsp:nvSpPr>
        <dsp:cNvPr id="0" name=""/>
        <dsp:cNvSpPr/>
      </dsp:nvSpPr>
      <dsp:spPr>
        <a:xfrm>
          <a:off x="0" y="1590599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62EDE-38AA-4E5A-84FB-B47AD780364D}">
      <dsp:nvSpPr>
        <dsp:cNvPr id="0" name=""/>
        <dsp:cNvSpPr/>
      </dsp:nvSpPr>
      <dsp:spPr>
        <a:xfrm>
          <a:off x="359149" y="1383960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Технический проект по созданию системы защиты информации</a:t>
          </a:r>
        </a:p>
      </dsp:txBody>
      <dsp:txXfrm>
        <a:off x="379324" y="1404135"/>
        <a:ext cx="6389978" cy="372930"/>
      </dsp:txXfrm>
    </dsp:sp>
    <dsp:sp modelId="{22EC3DE3-0C20-40D8-B631-A007DB67F2EC}">
      <dsp:nvSpPr>
        <dsp:cNvPr id="0" name=""/>
        <dsp:cNvSpPr/>
      </dsp:nvSpPr>
      <dsp:spPr>
        <a:xfrm>
          <a:off x="0" y="2225640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A8D3F-9192-47D8-B03B-D19BE6D4EAEE}">
      <dsp:nvSpPr>
        <dsp:cNvPr id="0" name=""/>
        <dsp:cNvSpPr/>
      </dsp:nvSpPr>
      <dsp:spPr>
        <a:xfrm>
          <a:off x="359149" y="2019000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Макетирование программно-технических средств защиты</a:t>
          </a:r>
        </a:p>
      </dsp:txBody>
      <dsp:txXfrm>
        <a:off x="379324" y="2039175"/>
        <a:ext cx="6389978" cy="372930"/>
      </dsp:txXfrm>
    </dsp:sp>
    <dsp:sp modelId="{391D6CC5-A852-489E-908B-66102CCD99CC}">
      <dsp:nvSpPr>
        <dsp:cNvPr id="0" name=""/>
        <dsp:cNvSpPr/>
      </dsp:nvSpPr>
      <dsp:spPr>
        <a:xfrm>
          <a:off x="0" y="2860680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6A5ED8-89DB-480A-8828-2788185BB55D}">
      <dsp:nvSpPr>
        <dsp:cNvPr id="0" name=""/>
        <dsp:cNvSpPr/>
      </dsp:nvSpPr>
      <dsp:spPr>
        <a:xfrm>
          <a:off x="359149" y="2654040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Строительно-монтажные и пусконаладочные работы</a:t>
          </a:r>
        </a:p>
      </dsp:txBody>
      <dsp:txXfrm>
        <a:off x="379324" y="2674215"/>
        <a:ext cx="6389978" cy="372930"/>
      </dsp:txXfrm>
    </dsp:sp>
    <dsp:sp modelId="{5300F21F-4541-4A0E-A700-2BE4A24B5F05}">
      <dsp:nvSpPr>
        <dsp:cNvPr id="0" name=""/>
        <dsp:cNvSpPr/>
      </dsp:nvSpPr>
      <dsp:spPr>
        <a:xfrm>
          <a:off x="0" y="3495720"/>
          <a:ext cx="7182991" cy="352800"/>
        </a:xfrm>
        <a:prstGeom prst="rect">
          <a:avLst/>
        </a:prstGeom>
        <a:solidFill>
          <a:srgbClr val="FF4F12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5A1062-339F-42D2-8F22-FD10409733DB}">
      <dsp:nvSpPr>
        <dsp:cNvPr id="0" name=""/>
        <dsp:cNvSpPr/>
      </dsp:nvSpPr>
      <dsp:spPr>
        <a:xfrm>
          <a:off x="359149" y="3289080"/>
          <a:ext cx="6430328" cy="41328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050" tIns="0" rIns="1900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>
              <a:latin typeface="Rostelecom Basis" panose="020B0604020202020204" charset="0"/>
            </a:rPr>
            <a:t>Проведение предварительных испытаний и опытной эксплуатации</a:t>
          </a:r>
        </a:p>
      </dsp:txBody>
      <dsp:txXfrm>
        <a:off x="379324" y="3309255"/>
        <a:ext cx="6389978" cy="372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5E339-7F65-4E30-8627-198EFEF78620}">
      <dsp:nvSpPr>
        <dsp:cNvPr id="0" name=""/>
        <dsp:cNvSpPr/>
      </dsp:nvSpPr>
      <dsp:spPr>
        <a:xfrm>
          <a:off x="99205" y="257"/>
          <a:ext cx="1321549" cy="79292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effectLst/>
              <a:latin typeface="Rostelecom Basis" panose="020B0604020202020204" charset="0"/>
              <a:cs typeface="Arial" panose="020B0604020202020204" pitchFamily="34" charset="0"/>
            </a:rPr>
            <a:t>Механизмы идентификации и аутентификации субъектов доступа и объектов доступа</a:t>
          </a:r>
        </a:p>
      </dsp:txBody>
      <dsp:txXfrm>
        <a:off x="99205" y="257"/>
        <a:ext cx="1321549" cy="792929"/>
      </dsp:txXfrm>
    </dsp:sp>
    <dsp:sp modelId="{77C326C6-E981-4A73-92D9-E043EFDC9E58}">
      <dsp:nvSpPr>
        <dsp:cNvPr id="0" name=""/>
        <dsp:cNvSpPr/>
      </dsp:nvSpPr>
      <dsp:spPr>
        <a:xfrm>
          <a:off x="1552910" y="25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машинных носителей информации</a:t>
          </a:r>
        </a:p>
      </dsp:txBody>
      <dsp:txXfrm>
        <a:off x="1552910" y="257"/>
        <a:ext cx="1321549" cy="792929"/>
      </dsp:txXfrm>
    </dsp:sp>
    <dsp:sp modelId="{73B3C50F-AD00-4DAF-9FE7-C74843CA6E28}">
      <dsp:nvSpPr>
        <dsp:cNvPr id="0" name=""/>
        <dsp:cNvSpPr/>
      </dsp:nvSpPr>
      <dsp:spPr>
        <a:xfrm>
          <a:off x="3006615" y="25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целостности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3006615" y="257"/>
        <a:ext cx="1321549" cy="792929"/>
      </dsp:txXfrm>
    </dsp:sp>
    <dsp:sp modelId="{25584792-E7C0-4B03-945E-716B9AFE4159}">
      <dsp:nvSpPr>
        <dsp:cNvPr id="0" name=""/>
        <dsp:cNvSpPr/>
      </dsp:nvSpPr>
      <dsp:spPr>
        <a:xfrm>
          <a:off x="4460320" y="25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автоматизированной системы и ее компонентов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4460320" y="257"/>
        <a:ext cx="1321549" cy="792929"/>
      </dsp:txXfrm>
    </dsp:sp>
    <dsp:sp modelId="{1B85C7F4-7FDC-4926-9A19-6531CF889DD9}">
      <dsp:nvSpPr>
        <dsp:cNvPr id="0" name=""/>
        <dsp:cNvSpPr/>
      </dsp:nvSpPr>
      <dsp:spPr>
        <a:xfrm>
          <a:off x="5914025" y="25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действий в нештатных (непредвиденных) ситуациях</a:t>
          </a:r>
        </a:p>
      </dsp:txBody>
      <dsp:txXfrm>
        <a:off x="5914025" y="257"/>
        <a:ext cx="1321549" cy="792929"/>
      </dsp:txXfrm>
    </dsp:sp>
    <dsp:sp modelId="{E3D0D89D-B084-4DE3-9126-5C51B64101B7}">
      <dsp:nvSpPr>
        <dsp:cNvPr id="0" name=""/>
        <dsp:cNvSpPr/>
      </dsp:nvSpPr>
      <dsp:spPr>
        <a:xfrm>
          <a:off x="99205" y="92534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доступом субъектов доступа к объектам доступа</a:t>
          </a:r>
        </a:p>
      </dsp:txBody>
      <dsp:txXfrm>
        <a:off x="99205" y="925342"/>
        <a:ext cx="1321549" cy="792929"/>
      </dsp:txXfrm>
    </dsp:sp>
    <dsp:sp modelId="{7FB89566-579C-4C4F-B1D7-8D350EBBA118}">
      <dsp:nvSpPr>
        <dsp:cNvPr id="0" name=""/>
        <dsp:cNvSpPr/>
      </dsp:nvSpPr>
      <dsp:spPr>
        <a:xfrm>
          <a:off x="1552910" y="92534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регистрации событий безопасности</a:t>
          </a:r>
        </a:p>
      </dsp:txBody>
      <dsp:txXfrm>
        <a:off x="1552910" y="925342"/>
        <a:ext cx="1321549" cy="792929"/>
      </dsp:txXfrm>
    </dsp:sp>
    <dsp:sp modelId="{68CEC53F-F14B-4378-B321-0647733F4A71}">
      <dsp:nvSpPr>
        <dsp:cNvPr id="0" name=""/>
        <dsp:cNvSpPr/>
      </dsp:nvSpPr>
      <dsp:spPr>
        <a:xfrm>
          <a:off x="3006615" y="92534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доступности</a:t>
          </a:r>
        </a:p>
      </dsp:txBody>
      <dsp:txXfrm>
        <a:off x="3006615" y="925342"/>
        <a:ext cx="1321549" cy="792929"/>
      </dsp:txXfrm>
    </dsp:sp>
    <dsp:sp modelId="{B15C6B9D-957D-42EF-9F0F-EFC64D64859B}">
      <dsp:nvSpPr>
        <dsp:cNvPr id="0" name=""/>
        <dsp:cNvSpPr/>
      </dsp:nvSpPr>
      <dsp:spPr>
        <a:xfrm>
          <a:off x="4460320" y="92534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обеспечения безопасной разработки программного обеспечения</a:t>
          </a:r>
        </a:p>
      </dsp:txBody>
      <dsp:txXfrm>
        <a:off x="4460320" y="925342"/>
        <a:ext cx="1321549" cy="792929"/>
      </dsp:txXfrm>
    </dsp:sp>
    <dsp:sp modelId="{8E722B6E-B431-4FA8-A93A-AE3A3DD3101C}">
      <dsp:nvSpPr>
        <dsp:cNvPr id="0" name=""/>
        <dsp:cNvSpPr/>
      </dsp:nvSpPr>
      <dsp:spPr>
        <a:xfrm>
          <a:off x="5914025" y="92534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обновлениями программного обеспечения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5914025" y="925342"/>
        <a:ext cx="1321549" cy="792929"/>
      </dsp:txXfrm>
    </dsp:sp>
    <dsp:sp modelId="{25AA2A8A-AC85-4058-BE39-F36F8EB03251}">
      <dsp:nvSpPr>
        <dsp:cNvPr id="0" name=""/>
        <dsp:cNvSpPr/>
      </dsp:nvSpPr>
      <dsp:spPr>
        <a:xfrm>
          <a:off x="99205" y="185042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информирования и обучения персонала</a:t>
          </a:r>
        </a:p>
      </dsp:txBody>
      <dsp:txXfrm>
        <a:off x="99205" y="1850427"/>
        <a:ext cx="1321549" cy="792929"/>
      </dsp:txXfrm>
    </dsp:sp>
    <dsp:sp modelId="{3F410909-0CDE-416A-B966-4B74F213D0BE}">
      <dsp:nvSpPr>
        <dsp:cNvPr id="0" name=""/>
        <dsp:cNvSpPr/>
      </dsp:nvSpPr>
      <dsp:spPr>
        <a:xfrm>
          <a:off x="1552910" y="185042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ограничения программной среды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1552910" y="1850427"/>
        <a:ext cx="1321549" cy="792929"/>
      </dsp:txXfrm>
    </dsp:sp>
    <dsp:sp modelId="{C5C5677D-AD86-4765-AA33-30281C9C8D19}">
      <dsp:nvSpPr>
        <dsp:cNvPr id="0" name=""/>
        <dsp:cNvSpPr/>
      </dsp:nvSpPr>
      <dsp:spPr>
        <a:xfrm>
          <a:off x="3006615" y="185042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антивирусной защиты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3006615" y="1850427"/>
        <a:ext cx="1321549" cy="792929"/>
      </dsp:txXfrm>
    </dsp:sp>
    <dsp:sp modelId="{9B5E03ED-FAEB-41FE-9AFB-4B6D5E69CD26}">
      <dsp:nvSpPr>
        <dsp:cNvPr id="0" name=""/>
        <dsp:cNvSpPr/>
      </dsp:nvSpPr>
      <dsp:spPr>
        <a:xfrm>
          <a:off x="4460320" y="185042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обнаружения вторжений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4460320" y="1850427"/>
        <a:ext cx="1321549" cy="792929"/>
      </dsp:txXfrm>
    </dsp:sp>
    <dsp:sp modelId="{4DA1D257-BD63-4B12-9797-D4AD8AE51998}">
      <dsp:nvSpPr>
        <dsp:cNvPr id="0" name=""/>
        <dsp:cNvSpPr/>
      </dsp:nvSpPr>
      <dsp:spPr>
        <a:xfrm>
          <a:off x="5914025" y="1850427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среды виртуализации</a:t>
          </a:r>
          <a:endParaRPr lang="ru-RU" sz="900" b="0" kern="1200" dirty="0">
            <a:solidFill>
              <a:srgbClr val="FFFFFF"/>
            </a:solidFill>
            <a:effectLst/>
            <a:latin typeface="Rostelecom Basis" panose="020B0604020202020204" charset="0"/>
            <a:ea typeface="+mn-ea"/>
            <a:cs typeface="Arial" panose="020B0604020202020204" pitchFamily="34" charset="0"/>
          </a:endParaRPr>
        </a:p>
      </dsp:txBody>
      <dsp:txXfrm>
        <a:off x="5914025" y="1850427"/>
        <a:ext cx="1321549" cy="792929"/>
      </dsp:txXfrm>
    </dsp:sp>
    <dsp:sp modelId="{6CB37D90-E110-4088-8D19-51943D61AE51}">
      <dsp:nvSpPr>
        <dsp:cNvPr id="0" name=""/>
        <dsp:cNvSpPr/>
      </dsp:nvSpPr>
      <dsp:spPr>
        <a:xfrm>
          <a:off x="826058" y="277551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защиты технических средств</a:t>
          </a:r>
        </a:p>
      </dsp:txBody>
      <dsp:txXfrm>
        <a:off x="826058" y="2775512"/>
        <a:ext cx="1321549" cy="792929"/>
      </dsp:txXfrm>
    </dsp:sp>
    <dsp:sp modelId="{6C828AF0-9A71-489F-9759-71F3D283E015}">
      <dsp:nvSpPr>
        <dsp:cNvPr id="0" name=""/>
        <dsp:cNvSpPr/>
      </dsp:nvSpPr>
      <dsp:spPr>
        <a:xfrm>
          <a:off x="2279763" y="277551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планирования мероприятий по обеспечению защиты информации</a:t>
          </a:r>
        </a:p>
      </dsp:txBody>
      <dsp:txXfrm>
        <a:off x="2279763" y="2775512"/>
        <a:ext cx="1321549" cy="792929"/>
      </dsp:txXfrm>
    </dsp:sp>
    <dsp:sp modelId="{A0230DD5-F518-4042-A930-C6C7A336B7EC}">
      <dsp:nvSpPr>
        <dsp:cNvPr id="0" name=""/>
        <dsp:cNvSpPr/>
      </dsp:nvSpPr>
      <dsp:spPr>
        <a:xfrm>
          <a:off x="3733467" y="277551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анализа угроз безопасности информации и рисков от их реализации</a:t>
          </a:r>
        </a:p>
      </dsp:txBody>
      <dsp:txXfrm>
        <a:off x="3733467" y="2775512"/>
        <a:ext cx="1321549" cy="792929"/>
      </dsp:txXfrm>
    </dsp:sp>
    <dsp:sp modelId="{A3A22CDB-75C8-4579-BEC4-C766F7627D6E}">
      <dsp:nvSpPr>
        <dsp:cNvPr id="0" name=""/>
        <dsp:cNvSpPr/>
      </dsp:nvSpPr>
      <dsp:spPr>
        <a:xfrm>
          <a:off x="5187172" y="2775512"/>
          <a:ext cx="1321549" cy="792929"/>
        </a:xfrm>
        <a:prstGeom prst="rect">
          <a:avLst/>
        </a:prstGeom>
        <a:solidFill>
          <a:srgbClr val="7800FF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0" kern="1200" dirty="0">
              <a:solidFill>
                <a:srgbClr val="FFFFFF"/>
              </a:solidFill>
              <a:effectLst/>
              <a:latin typeface="Rostelecom Basis" panose="020B0604020202020204" charset="0"/>
              <a:ea typeface="+mn-ea"/>
              <a:cs typeface="Arial" panose="020B0604020202020204" pitchFamily="34" charset="0"/>
            </a:rPr>
            <a:t>Механизмы управления конфигурацией автоматизированной системы управления и ее системы защиты</a:t>
          </a:r>
        </a:p>
      </dsp:txBody>
      <dsp:txXfrm>
        <a:off x="5187172" y="2775512"/>
        <a:ext cx="1321549" cy="7929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0BEBE-4480-C44C-9C62-388EF42AD068}" type="datetimeFigureOut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9/7/2020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624BE-4E4F-A141-A6D4-0106257B5BE2}" type="slidenum">
              <a:rPr lang="en-US" b="0" smtClean="0">
                <a:latin typeface="Arial Regular" charset="0"/>
                <a:ea typeface="Arial Regular" charset="0"/>
                <a:cs typeface="Arial Regular" charset="0"/>
              </a:rPr>
              <a:t>‹#›</a:t>
            </a:fld>
            <a:endParaRPr lang="en-US" b="0" dirty="0">
              <a:latin typeface="Arial Regular" charset="0"/>
              <a:ea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24427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33539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defTabSz="171450" latinLnBrk="0">
      <a:lnSpc>
        <a:spcPct val="117999"/>
      </a:lnSpc>
      <a:defRPr sz="825" b="0" i="0">
        <a:latin typeface="Arial Regular" charset="0"/>
        <a:ea typeface="Arial Regular" charset="0"/>
        <a:cs typeface="Arial Regular" charset="0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0154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14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285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098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5.jpg"/><Relationship Id="rId4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 Символ «Ростелеком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3B0135-AD67-44A2-B456-0DEAAF652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922" y="1780408"/>
            <a:ext cx="954156" cy="1582684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5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E816F5B0-71FA-E24F-97F8-2B47D06EB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3C414D-C187-554B-AE68-DD2AA74398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67857"/>
      </p:ext>
    </p:extLst>
  </p:cSld>
  <p:clrMapOvr>
    <a:masterClrMapping/>
  </p:clrMapOvr>
  <p:transition spd="med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A34BDD16-C644-6C4A-968E-7ADE210F4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1FBC7B-C5E5-614C-B9A1-1E8E8E7C20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2077"/>
      </p:ext>
    </p:extLst>
  </p:cSld>
  <p:clrMapOvr>
    <a:masterClrMapping/>
  </p:clrMapOvr>
  <p:transition spd="med" advClick="0" advTm="7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7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0622"/>
      </p:ext>
    </p:extLst>
  </p:cSld>
  <p:clrMapOvr>
    <a:masterClrMapping/>
  </p:clrMapOvr>
  <p:transition spd="med" advClick="0" advTm="7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8">
    <p:bg>
      <p:bgPr>
        <a:solidFill>
          <a:srgbClr val="FF82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C95E4AA-A3F7-FE41-B1B9-7490A955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D0DFEE-5D13-674E-908E-717F77648E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2268"/>
      </p:ext>
    </p:extLst>
  </p:cSld>
  <p:clrMapOvr>
    <a:masterClrMapping/>
  </p:clrMapOvr>
  <p:transition spd="med"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710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79" y="934263"/>
            <a:ext cx="4996878" cy="707886"/>
          </a:xfrm>
          <a:prstGeom prst="rect">
            <a:avLst/>
          </a:prstGeom>
          <a:solidFill>
            <a:srgbClr val="FF4F1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4F1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3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3A64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3A64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bg>
      <p:bgPr>
        <a:solidFill>
          <a:srgbClr val="8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4566C180-0A4D-BC4D-B302-834B2F33C6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18D2836E-ABEE-4F4C-9E3D-E74919CCEB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1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752B80F1-F0F8-824D-9A45-CA2828269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72111" y="1"/>
            <a:ext cx="7347857" cy="5155394"/>
          </a:xfrm>
          <a:prstGeom prst="rect">
            <a:avLst/>
          </a:prstGeom>
        </p:spPr>
      </p:pic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-25758" y="-25758"/>
            <a:ext cx="6393827" cy="5181152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47032"/>
      </p:ext>
    </p:extLst>
  </p:cSld>
  <p:clrMapOvr>
    <a:masterClrMapping/>
  </p:clrMapOvr>
  <p:transition spd="med" advClick="0" advTm="7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65040"/>
            <a:ext cx="4996878" cy="646331"/>
          </a:xfrm>
          <a:prstGeom prst="rect">
            <a:avLst/>
          </a:prstGeom>
          <a:solidFill>
            <a:srgbClr val="8600FF"/>
          </a:solidFill>
        </p:spPr>
        <p:txBody>
          <a:bodyPr lIns="54000" anchor="ctr">
            <a:noAutofit/>
          </a:bodyPr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27539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27539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1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8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0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9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4F1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4F1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5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0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276A4F3D-5A35-3441-A8D8-470DC51D7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chemeClr val="bg1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920BFCE-1AE5-0B48-BC0D-3EDF8C6E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chemeClr val="bg1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4F1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4F1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5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3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97979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97979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65BBE9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65BBE9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8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5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2E0083F-874C-43F9-8135-355E38DE3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 b="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1" name="Прямоугольник 6">
            <a:extLst>
              <a:ext uri="{FF2B5EF4-FFF2-40B4-BE49-F238E27FC236}">
                <a16:creationId xmlns:a16="http://schemas.microsoft.com/office/drawing/2014/main" id="{4CF3D02A-AF50-4BAC-B3BA-DB6BA1BFBD8C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001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7449E508-9816-4CBE-AE42-475D8AA060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5B30F1-71AC-483A-82D4-FC45AA9955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95972"/>
      </p:ext>
    </p:extLst>
  </p:cSld>
  <p:clrMapOvr>
    <a:masterClrMapping/>
  </p:clrMapOvr>
  <p:transition spd="med" advClick="0" advTm="7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6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C49D8234-ECA5-DA48-B6EC-48D54BE274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EFEFE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130E779-4172-2844-B6BE-B7CB40189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EFEFE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8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7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FF4F12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FF4F12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8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2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9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8A1CBB54-4883-624C-8058-B2064EDC6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001C45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25F98907-E68A-0445-8B43-6950C8ED233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001C45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75AED8DF-49D6-402F-85EF-26DAEB2F7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2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3">
            <a:extLst>
              <a:ext uri="{FF2B5EF4-FFF2-40B4-BE49-F238E27FC236}">
                <a16:creationId xmlns:a16="http://schemas.microsoft.com/office/drawing/2014/main" id="{39F39420-D8DC-754B-9143-295A29D60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DC316CD6-A01B-D24C-A53E-B4D85828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65BBE9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2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E0FEE89-5861-CA47-9CDD-F1983CD31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4F12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3A6D1F0A-1E4D-7D49-82B2-EE7D3C949A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4F12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3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3">
            <a:extLst>
              <a:ext uri="{FF2B5EF4-FFF2-40B4-BE49-F238E27FC236}">
                <a16:creationId xmlns:a16="http://schemas.microsoft.com/office/drawing/2014/main" id="{BBC2481A-3D46-3E4B-A8C8-43FE48BCDB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11" name="Текст 13">
            <a:extLst>
              <a:ext uri="{FF2B5EF4-FFF2-40B4-BE49-F238E27FC236}">
                <a16:creationId xmlns:a16="http://schemas.microsoft.com/office/drawing/2014/main" id="{F62473E5-88D7-2241-AEC0-05C556573E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4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02922D7C-4045-6F42-8CFA-2FB2EB71FB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01AB3E0F-1A42-FC4E-800E-CD9DA8505B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EFEFE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7E98B6B-359D-479D-8605-F984C751B1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90000" tIns="46800" rIns="90000" bIns="0" anchor="b" anchorCtr="1"/>
          <a:lstStyle>
            <a:lvl1pPr marL="0" marR="0" indent="0" algn="ctr" defTabSz="309563" eaLnBrk="1" fontAlgn="auto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A9F7BB9-31D6-CE4F-BED3-F0625BF690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15F118-A242-1C45-B8CC-7349A2EB4E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FF8218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21">
            <a:extLst>
              <a:ext uri="{FF2B5EF4-FFF2-40B4-BE49-F238E27FC236}">
                <a16:creationId xmlns:a16="http://schemas.microsoft.com/office/drawing/2014/main" id="{432058D7-0CDD-4594-9CB0-7A77086A5F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BCA787DA-A3DE-47EB-A857-D05CDEA53D83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65B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532E21D-1451-2741-BE0C-891390FA18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11C3D3B-4C5E-F54D-843F-6DA264429C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41166"/>
      </p:ext>
    </p:extLst>
  </p:cSld>
  <p:clrMapOvr>
    <a:masterClrMapping/>
  </p:clrMapOvr>
  <p:transition spd="med" advClick="0" advTm="7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6">
    <p:bg>
      <p:bgPr>
        <a:solidFill>
          <a:srgbClr val="65B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2406A369-BDD1-094B-9145-4FD86B7F90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1028BD2D-6933-CC49-9F0E-70D5D59B1C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8600FF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7">
    <p:bg>
      <p:bgPr>
        <a:solidFill>
          <a:srgbClr val="2753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>
            <a:extLst>
              <a:ext uri="{FF2B5EF4-FFF2-40B4-BE49-F238E27FC236}">
                <a16:creationId xmlns:a16="http://schemas.microsoft.com/office/drawing/2014/main" id="{A347AD39-108B-6C43-BF3D-DDCED6C166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1719557"/>
            <a:ext cx="4893081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или цитату</a:t>
            </a:r>
          </a:p>
        </p:txBody>
      </p:sp>
      <p:sp>
        <p:nvSpPr>
          <p:cNvPr id="9" name="Текст 13">
            <a:extLst>
              <a:ext uri="{FF2B5EF4-FFF2-40B4-BE49-F238E27FC236}">
                <a16:creationId xmlns:a16="http://schemas.microsoft.com/office/drawing/2014/main" id="{BF01BA5D-90C2-9644-A2CC-002CED3DFC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479" y="1015465"/>
            <a:ext cx="5558952" cy="707886"/>
          </a:xfrm>
          <a:prstGeom prst="rect">
            <a:avLst/>
          </a:prstGeom>
          <a:solidFill>
            <a:srgbClr val="001C45"/>
          </a:solidFill>
        </p:spPr>
        <p:txBody>
          <a:bodyPr tIns="90000" bIns="36000" anchor="ctr"/>
          <a:lstStyle>
            <a:lvl1pPr marL="0" indent="0">
              <a:buNone/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Добавьте тезис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2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4B064-529F-4740-B8CD-D334B71EA9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45821"/>
            <a:ext cx="5145584" cy="3451859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 baseline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1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13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4D92EA3A-AE39-4D4D-B069-0A43DE46D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845820"/>
            <a:ext cx="4030216" cy="3550920"/>
          </a:xfrm>
          <a:prstGeom prst="rect">
            <a:avLst/>
          </a:prstGeom>
        </p:spPr>
        <p:txBody>
          <a:bodyPr wrap="square" lIns="0" tIns="90000" anchor="ctr">
            <a:noAutofit/>
          </a:bodyPr>
          <a:lstStyle>
            <a:lvl1pPr marL="216000" indent="-216000">
              <a:lnSpc>
                <a:spcPct val="10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>
                <a:latin typeface="Rostelecom Basis" panose="020B0503030604040103" pitchFamily="34" charset="0"/>
              </a:defRPr>
            </a:lvl1pPr>
            <a:lvl2pPr marL="450000" indent="-228600">
              <a:buFont typeface="Basis Grotesque Pro Medium" panose="02000603030000020004" pitchFamily="50" charset="0"/>
              <a:buChar char="−"/>
              <a:defRPr lang="en-US" sz="1000" kern="1200" baseline="0" dirty="0" smtClean="0">
                <a:solidFill>
                  <a:schemeClr val="tx1"/>
                </a:solidFill>
                <a:latin typeface="Rostelecom Basis" panose="020B0604020202020204" charset="0"/>
                <a:ea typeface="+mn-ea"/>
                <a:cs typeface="+mn-cs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</a:p>
          <a:p>
            <a:pPr lvl="1"/>
            <a:r>
              <a:rPr lang="ru-RU" dirty="0"/>
              <a:t>Подпункт </a:t>
            </a:r>
            <a:r>
              <a:rPr lang="en-US" dirty="0"/>
              <a:t>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64546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104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838200"/>
            <a:ext cx="3947425" cy="3474720"/>
          </a:xfrm>
          <a:prstGeom prst="rect">
            <a:avLst/>
          </a:prstGeom>
        </p:spPr>
        <p:txBody>
          <a:bodyPr lIns="0" tIns="90000" anchor="ctr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  <a:p>
            <a:r>
              <a:rPr lang="ru-RU" dirty="0"/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15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65881" y="167798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820EF1F-483C-5A42-8CC3-5C06DB39D0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31680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5">
    <p:bg>
      <p:bgPr>
        <a:solidFill>
          <a:srgbClr val="273A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F089BE86-EB20-A448-A4C4-96CFFD1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chemeClr val="bg1"/>
                </a:solidFill>
                <a:latin typeface="Rostelecom Basis" panose="020B0604020202020204" charset="0"/>
              </a:rPr>
              <a:t>‹#›</a:t>
            </a:fld>
            <a:endParaRPr lang="ru-RU" dirty="0">
              <a:solidFill>
                <a:schemeClr val="bg1"/>
              </a:solidFill>
              <a:latin typeface="Rostelecom Basis" panose="020B060402020202020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0D5E61-9781-4A4F-8468-E01C36F433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5104" y="763250"/>
            <a:ext cx="8278202" cy="570875"/>
          </a:xfrm>
          <a:prstGeom prst="rect">
            <a:avLst/>
          </a:prstGeom>
        </p:spPr>
        <p:txBody>
          <a:bodyPr lIns="0" tIns="9000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F551501-BD2F-0543-A2DC-7E032D5DB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02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solidFill>
                  <a:schemeClr val="bg1"/>
                </a:solidFill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E58F61-CDAC-2146-BF52-978906C34C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07677" y="1673398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216000" indent="-216000">
              <a:lnSpc>
                <a:spcPct val="130000"/>
              </a:lnSpc>
              <a:buClr>
                <a:srgbClr val="FF4F12"/>
              </a:buClr>
              <a:buFont typeface="Arial" panose="020B0604020202020204" pitchFamily="34" charset="0"/>
              <a:buChar char="•"/>
              <a:defRPr sz="1200" b="0" i="0" baseline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  <a:lvl2pPr marL="450000" indent="-228600">
              <a:buClr>
                <a:srgbClr val="FF4F12"/>
              </a:buClr>
              <a:buFont typeface="Basis Grotesque Pro Medium" panose="02000603030000020004" pitchFamily="50" charset="0"/>
              <a:buChar char="−"/>
              <a:defRPr sz="1000">
                <a:solidFill>
                  <a:schemeClr val="bg1"/>
                </a:solidFill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Пункт 1</a:t>
            </a:r>
          </a:p>
          <a:p>
            <a:pPr lvl="0"/>
            <a:r>
              <a:rPr lang="ru-RU" dirty="0"/>
              <a:t>Пункт 2</a:t>
            </a:r>
          </a:p>
          <a:p>
            <a:pPr lvl="0"/>
            <a:r>
              <a:rPr lang="ru-RU" dirty="0"/>
              <a:t>Пункт 3</a:t>
            </a:r>
          </a:p>
          <a:p>
            <a:pPr lvl="0"/>
            <a:r>
              <a:rPr lang="ru-RU" dirty="0"/>
              <a:t>Пункт 4</a:t>
            </a:r>
            <a:endParaRPr lang="en-US" dirty="0"/>
          </a:p>
          <a:p>
            <a:pPr lvl="1"/>
            <a:r>
              <a:rPr lang="ru-RU" dirty="0"/>
              <a:t>Подпункт 1</a:t>
            </a:r>
          </a:p>
          <a:p>
            <a:pPr lvl="1"/>
            <a:r>
              <a:rPr lang="ru-RU" dirty="0"/>
              <a:t>Подпункт 2</a:t>
            </a:r>
          </a:p>
        </p:txBody>
      </p:sp>
    </p:spTree>
    <p:extLst>
      <p:ext uri="{BB962C8B-B14F-4D97-AF65-F5344CB8AC3E}">
        <p14:creationId xmlns:p14="http://schemas.microsoft.com/office/powerpoint/2010/main" val="42072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8E98B-4B8E-4EA3-AAF6-3ABA47E16D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95" y="1865313"/>
            <a:ext cx="3504275" cy="124504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Основное сообщение слайда, более важную мысль и идею можно дополнительно выделить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F3EA056-A9D0-4391-9B78-1C4C6780A8C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2378" y="1174654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60DF90D-A1E6-1D4A-9294-67E6DC82C2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65881" y="1865313"/>
            <a:ext cx="3947425" cy="1990629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 marL="0" indent="0">
              <a:lnSpc>
                <a:spcPct val="130000"/>
              </a:lnSpc>
              <a:buNone/>
              <a:defRPr sz="12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Она не должна быстро надоесть. </a:t>
            </a:r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06321E22-99EF-264D-BC59-6843D838A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1">
            <a:extLst>
              <a:ext uri="{FF2B5EF4-FFF2-40B4-BE49-F238E27FC236}">
                <a16:creationId xmlns:a16="http://schemas.microsoft.com/office/drawing/2014/main" id="{01D8B5CF-86D3-4C23-9345-61601C7EE53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C69920-6C8C-45FB-A5D0-7EDAEC4CF25A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53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8102BAB2-1FB9-2C4D-A635-4EEE12DE7B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2073B4-36FF-CD48-9214-15F5406033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4698"/>
      </p:ext>
    </p:extLst>
  </p:cSld>
  <p:clrMapOvr>
    <a:masterClrMapping/>
  </p:clrMapOvr>
  <p:transition spd="med" advClick="0" advTm="7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419AA77-1B10-4BE7-A3FA-ECCBB414AE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70714" y="102387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F3C3DD05-4AC4-4701-97B7-7E591F86EA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9069" y="102020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13CEF8F0-7B7B-4062-B8A2-D186D891FB2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76228" y="2692921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8290962-CC68-4919-927C-CF7885853C0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2746" y="2698429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9A8657-207A-4853-95E1-E540B43D1D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D44BA8D-8FF8-43F4-B1C0-7AFAD66A1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9671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«Ростелеком», вероятно, должна быть более нейтральной. 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F89E4921-2495-7F40-B70F-2E42942CC9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070CF042-EB6B-6046-A4F3-56033B7C99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70003" y="3266329"/>
            <a:ext cx="3337785" cy="96140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4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4AAC46A-98FE-534D-AF70-7FCE50D77F8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4570" y="1595419"/>
            <a:ext cx="3337785" cy="891645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Внутренняя коммуникация «Ростелекома», вероятно, должна быть более нейтральной.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D33E436C-0090-4DB1-AFB6-759538D3FF6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95776" y="1309413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E86DEE-A023-4605-92CA-F3B6FB7F85E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104" y="1305740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9316294A-1218-493B-8A6B-D3AF9A524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53329" y="1309447"/>
            <a:ext cx="558800" cy="558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 sz="800">
                <a:latin typeface="+mj-lt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5043173-0C8E-4088-B0A0-EEA5A374707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2013558"/>
            <a:ext cx="2026968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1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23D982E-A51C-4B46-8B03-D9F75FDBF6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5776" y="2018121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2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F48B7D0-DBC4-4EDA-AF42-18891E5718B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2687"/>
            <a:ext cx="2022374" cy="1318873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Опция 3</a:t>
            </a:r>
            <a:r>
              <a:rPr lang="en-US" dirty="0"/>
              <a:t> </a:t>
            </a:r>
            <a:br>
              <a:rPr lang="en-US" dirty="0"/>
            </a:br>
            <a:r>
              <a:rPr lang="ru-RU" dirty="0"/>
              <a:t>Внутренняя коммуникация «Ростелеком-Солар», вероятно, должна быть более нейтральной. </a:t>
            </a: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37980FAE-5EBE-AE4F-9722-32BF472E2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0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2">
            <a:extLst>
              <a:ext uri="{FF2B5EF4-FFF2-40B4-BE49-F238E27FC236}">
                <a16:creationId xmlns:a16="http://schemas.microsoft.com/office/drawing/2014/main" id="{516D5CD8-6CFC-404E-994F-C897A4A33828}"/>
              </a:ext>
            </a:extLst>
          </p:cNvPr>
          <p:cNvCxnSpPr/>
          <p:nvPr userDrawn="1"/>
        </p:nvCxnSpPr>
        <p:spPr>
          <a:xfrm>
            <a:off x="440464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14" name="Прямая соединительная линия 16">
            <a:extLst>
              <a:ext uri="{FF2B5EF4-FFF2-40B4-BE49-F238E27FC236}">
                <a16:creationId xmlns:a16="http://schemas.microsoft.com/office/drawing/2014/main" id="{9979B911-F986-4717-B5EC-B31AD8F250E5}"/>
              </a:ext>
            </a:extLst>
          </p:cNvPr>
          <p:cNvCxnSpPr/>
          <p:nvPr userDrawn="1"/>
        </p:nvCxnSpPr>
        <p:spPr>
          <a:xfrm>
            <a:off x="3294954" y="1249638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cxnSp>
        <p:nvCxnSpPr>
          <p:cNvPr id="16" name="Прямая соединительная линия 22">
            <a:extLst>
              <a:ext uri="{FF2B5EF4-FFF2-40B4-BE49-F238E27FC236}">
                <a16:creationId xmlns:a16="http://schemas.microsoft.com/office/drawing/2014/main" id="{63BFA849-6A42-41A0-B1E4-DC9521C8FFD1}"/>
              </a:ext>
            </a:extLst>
          </p:cNvPr>
          <p:cNvCxnSpPr/>
          <p:nvPr userDrawn="1"/>
        </p:nvCxnSpPr>
        <p:spPr>
          <a:xfrm>
            <a:off x="6155489" y="1240374"/>
            <a:ext cx="501893" cy="0"/>
          </a:xfrm>
          <a:prstGeom prst="line">
            <a:avLst/>
          </a:prstGeom>
          <a:noFill/>
          <a:ln w="38100" cap="flat" cmpd="sng" algn="ctr">
            <a:solidFill>
              <a:srgbClr val="FF4F12"/>
            </a:solidFill>
            <a:prstDash val="solid"/>
            <a:miter lim="800000"/>
          </a:ln>
          <a:effectLst/>
        </p:spPr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03FAAB3-2D08-4C80-A4DF-1C5081A444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310788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ECFBB4F-4E32-4FDF-AE9A-0093733B5D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954" y="1324615"/>
            <a:ext cx="2439781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FE44916-8FA1-42E8-84AC-6405B960F7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1319917"/>
            <a:ext cx="2439780" cy="1563590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спокойной, так как ей будут пользоваться одни и те же люди каждый день. 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F7C68785-B95F-DE42-B7EA-52708B117E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95DA647-F18C-46B5-9842-FB154553F2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011076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«Ростелеком-Солар», вероятно, должна быть более нейтральной и спокойной.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38105C4-90D0-4DCA-838E-99A693116F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015639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E8CE37-87D2-46D8-A043-BF515B11C5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020205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C6978A-B321-46CC-8EAD-8EE3B46873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5104" y="1539875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1 задача</a:t>
            </a:r>
            <a:endParaRPr lang="en-US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A64C352-769B-42F4-82BF-88CCE3A31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92460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2 задача</a:t>
            </a: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C3CC3BE-1DDC-4C9D-AE93-E95D498B8A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54805" y="1544438"/>
            <a:ext cx="1974850" cy="430213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rgbClr val="FF4F12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3 задача</a:t>
            </a:r>
            <a:endParaRPr lang="en-US" dirty="0"/>
          </a:p>
        </p:txBody>
      </p:sp>
      <p:sp>
        <p:nvSpPr>
          <p:cNvPr id="25" name="Заголовок 17">
            <a:extLst>
              <a:ext uri="{FF2B5EF4-FFF2-40B4-BE49-F238E27FC236}">
                <a16:creationId xmlns:a16="http://schemas.microsoft.com/office/drawing/2014/main" id="{95E341E8-5D5B-9E41-9286-773A6F21F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Капля 28">
            <a:extLst>
              <a:ext uri="{FF2B5EF4-FFF2-40B4-BE49-F238E27FC236}">
                <a16:creationId xmlns:a16="http://schemas.microsoft.com/office/drawing/2014/main" id="{E4D97FBF-DE83-4BF7-AD76-FC553196EADD}"/>
              </a:ext>
            </a:extLst>
          </p:cNvPr>
          <p:cNvSpPr/>
          <p:nvPr userDrawn="1"/>
        </p:nvSpPr>
        <p:spPr>
          <a:xfrm rot="13500000" flipH="1">
            <a:off x="3232233" y="1301759"/>
            <a:ext cx="626209" cy="626209"/>
          </a:xfrm>
          <a:prstGeom prst="teardrop">
            <a:avLst/>
          </a:prstGeom>
          <a:solidFill>
            <a:srgbClr val="8600F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cxnSp>
        <p:nvCxnSpPr>
          <p:cNvPr id="14" name="Прямая соединительная линия 9">
            <a:extLst>
              <a:ext uri="{FF2B5EF4-FFF2-40B4-BE49-F238E27FC236}">
                <a16:creationId xmlns:a16="http://schemas.microsoft.com/office/drawing/2014/main" id="{8BBC4119-2CEF-416F-BFC2-9491E369F32B}"/>
              </a:ext>
            </a:extLst>
          </p:cNvPr>
          <p:cNvCxnSpPr>
            <a:cxnSpLocks/>
          </p:cNvCxnSpPr>
          <p:nvPr/>
        </p:nvCxnSpPr>
        <p:spPr>
          <a:xfrm>
            <a:off x="494195" y="2050827"/>
            <a:ext cx="7995255" cy="0"/>
          </a:xfrm>
          <a:prstGeom prst="line">
            <a:avLst/>
          </a:prstGeom>
          <a:noFill/>
          <a:ln w="25400" cap="rnd" cmpd="sng" algn="ctr">
            <a:solidFill>
              <a:sysClr val="window" lastClr="FFFFFF">
                <a:lumMod val="85000"/>
              </a:sysClr>
            </a:solidFill>
            <a:prstDash val="sysDot"/>
            <a:miter lim="800000"/>
          </a:ln>
          <a:effectLst/>
        </p:spPr>
      </p:cxnSp>
      <p:sp>
        <p:nvSpPr>
          <p:cNvPr id="15" name="Капля 28">
            <a:extLst>
              <a:ext uri="{FF2B5EF4-FFF2-40B4-BE49-F238E27FC236}">
                <a16:creationId xmlns:a16="http://schemas.microsoft.com/office/drawing/2014/main" id="{7AB9217F-B3AA-4499-8918-02504E3854EA}"/>
              </a:ext>
            </a:extLst>
          </p:cNvPr>
          <p:cNvSpPr/>
          <p:nvPr userDrawn="1"/>
        </p:nvSpPr>
        <p:spPr>
          <a:xfrm rot="13500000" flipH="1">
            <a:off x="5970572" y="1301959"/>
            <a:ext cx="626209" cy="626209"/>
          </a:xfrm>
          <a:prstGeom prst="teardrop">
            <a:avLst/>
          </a:prstGeom>
          <a:solidFill>
            <a:srgbClr val="860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F8540-D8AA-433F-9A94-561CDDCB96B1}"/>
              </a:ext>
            </a:extLst>
          </p:cNvPr>
          <p:cNvSpPr txBox="1"/>
          <p:nvPr/>
        </p:nvSpPr>
        <p:spPr>
          <a:xfrm>
            <a:off x="6082642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002825-B3D8-41E5-A7BD-6F7BD6AD6009}"/>
              </a:ext>
            </a:extLst>
          </p:cNvPr>
          <p:cNvSpPr txBox="1"/>
          <p:nvPr/>
        </p:nvSpPr>
        <p:spPr>
          <a:xfrm>
            <a:off x="3352978" y="1406456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2</a:t>
            </a:r>
          </a:p>
        </p:txBody>
      </p:sp>
      <p:sp>
        <p:nvSpPr>
          <p:cNvPr id="19" name="Капля 33">
            <a:extLst>
              <a:ext uri="{FF2B5EF4-FFF2-40B4-BE49-F238E27FC236}">
                <a16:creationId xmlns:a16="http://schemas.microsoft.com/office/drawing/2014/main" id="{EE02C1C3-A6D9-4F5C-A166-8881FFEEA90F}"/>
              </a:ext>
            </a:extLst>
          </p:cNvPr>
          <p:cNvSpPr/>
          <p:nvPr/>
        </p:nvSpPr>
        <p:spPr>
          <a:xfrm rot="13500000" flipH="1">
            <a:off x="475297" y="1301960"/>
            <a:ext cx="626209" cy="626209"/>
          </a:xfrm>
          <a:prstGeom prst="teardrop">
            <a:avLst/>
          </a:prstGeom>
          <a:solidFill>
            <a:srgbClr val="8600FF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2B9A36-EFD3-4768-A25A-CC5F689F06AF}"/>
              </a:ext>
            </a:extLst>
          </p:cNvPr>
          <p:cNvSpPr txBox="1"/>
          <p:nvPr/>
        </p:nvSpPr>
        <p:spPr>
          <a:xfrm>
            <a:off x="573299" y="1406457"/>
            <a:ext cx="4020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is Grotesque Pro" panose="02000503030000020004" pitchFamily="2" charset="0"/>
                <a:ea typeface="+mn-ea"/>
                <a:cs typeface="+mn-cs"/>
                <a:sym typeface="Helvetica Neue"/>
              </a:rPr>
              <a:t>1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34070FCF-8B05-8C46-817E-AE4CEBE76A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BCA47523-D8F1-694C-96ED-F2DF28D7E4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6" y="2266581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BB7F11DE-E0EF-B14E-9C71-A45EA48832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2460" y="2271144"/>
            <a:ext cx="2439781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06AD194-77AF-D74B-B7EA-7088EF6C5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54805" y="2275710"/>
            <a:ext cx="2439780" cy="1083458"/>
          </a:xfrm>
          <a:prstGeom prst="rect">
            <a:avLst/>
          </a:prstGeom>
        </p:spPr>
        <p:txBody>
          <a:bodyPr lIns="0" tIns="90000">
            <a:noAutofit/>
          </a:bodyPr>
          <a:lstStyle>
            <a:lvl1pPr>
              <a:defRPr lang="ru-RU" sz="1200" b="0" i="0" dirty="0">
                <a:latin typeface="Rostelecom Basis" panose="020B0503030604040103" pitchFamily="34" charset="0"/>
              </a:defRPr>
            </a:lvl1pPr>
          </a:lstStyle>
          <a:p>
            <a:pPr marL="0" lvl="0" indent="0">
              <a:lnSpc>
                <a:spcPct val="130000"/>
              </a:lnSpc>
              <a:buNone/>
            </a:pPr>
            <a:r>
              <a:rPr lang="ru-RU" dirty="0"/>
              <a:t>Внутренняя коммуникация «Ростелекома-Солар», вероятно, должна быть более нейтральной и спокойной. 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5" name="TextBox 24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9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EC35377-6FFC-40C5-8C38-738E4C35F8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115" y="2700979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Константин Константинов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E8A2625-C07A-4B3A-B57C-9F8552CC96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115" y="3117578"/>
            <a:ext cx="3014704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Старший специалист по упаковке рождественских подарков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2FC4F77-BB3B-4549-B145-6F14EBE2D83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112" y="2705546"/>
            <a:ext cx="3453761" cy="414044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Анастасия Анастасьева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4CF0B9A-CF3D-4796-9ADF-F627118A734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32111" y="3122145"/>
            <a:ext cx="3815065" cy="415498"/>
          </a:xfrm>
          <a:prstGeom prst="rect">
            <a:avLst/>
          </a:prstGeom>
        </p:spPr>
        <p:txBody>
          <a:bodyPr wrap="square" lIns="0" tIns="0">
            <a:spAutoFit/>
          </a:bodyPr>
          <a:lstStyle>
            <a:lvl1pPr marL="0" indent="0">
              <a:lnSpc>
                <a:spcPct val="100000"/>
              </a:lnSpc>
              <a:buNone/>
              <a:defRPr lang="ru-RU" sz="12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Младший помощник старшего специалиста по упаковке рождественских подарков</a:t>
            </a:r>
          </a:p>
        </p:txBody>
      </p:sp>
      <p:sp>
        <p:nvSpPr>
          <p:cNvPr id="14" name="Рисунок 2">
            <a:extLst>
              <a:ext uri="{FF2B5EF4-FFF2-40B4-BE49-F238E27FC236}">
                <a16:creationId xmlns:a16="http://schemas.microsoft.com/office/drawing/2014/main" id="{94A5D958-DC17-F34A-8350-8BE40500459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9322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20" name="Рисунок 2">
            <a:extLst>
              <a:ext uri="{FF2B5EF4-FFF2-40B4-BE49-F238E27FC236}">
                <a16:creationId xmlns:a16="http://schemas.microsoft.com/office/drawing/2014/main" id="{DEEB905D-6119-9C48-9CC9-EFC9769AC71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732111" y="1330849"/>
            <a:ext cx="1116752" cy="111855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ru-RU" dirty="0"/>
              <a:t>Добавьте фото</a:t>
            </a:r>
          </a:p>
        </p:txBody>
      </p:sp>
      <p:sp>
        <p:nvSpPr>
          <p:cNvPr id="12" name="Заголовок 17">
            <a:extLst>
              <a:ext uri="{FF2B5EF4-FFF2-40B4-BE49-F238E27FC236}">
                <a16:creationId xmlns:a16="http://schemas.microsoft.com/office/drawing/2014/main" id="{1AADF589-483D-1C4C-A59F-8FAFB45F2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3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DFDE3-107D-4511-B8CB-266163CE15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0"/>
            <a:ext cx="45735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  <a:endParaRPr lang="en-US" dirty="0"/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2AE2FA18-0952-694B-A56A-B4966255D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A433BFB-4227-4636-BAD8-A7867001BEB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88640" y="0"/>
            <a:ext cx="3356947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52EBDB49-F5EC-3C41-926A-83AB7D978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AF17E00-C7AB-4A73-95D4-DDE59043FB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104" y="1627860"/>
            <a:ext cx="3268191" cy="1887781"/>
          </a:xfrm>
          <a:prstGeom prst="rect">
            <a:avLst/>
          </a:prstGeom>
        </p:spPr>
        <p:txBody>
          <a:bodyPr wrap="square" lIns="0" tIns="90000">
            <a:spAutoFit/>
          </a:bodyPr>
          <a:lstStyle>
            <a:lvl1pPr marL="285750" indent="-285750">
              <a:lnSpc>
                <a:spcPct val="100000"/>
              </a:lnSpc>
              <a:buClr>
                <a:srgbClr val="FF8218"/>
              </a:buClr>
              <a:buFont typeface="Arial" panose="020B0604020202020204" pitchFamily="34" charset="0"/>
              <a:buChar char="•"/>
              <a:defRPr sz="1800" b="0" i="0">
                <a:latin typeface="Rostelecom Basis" panose="020B0503030604040103" pitchFamily="34" charset="0"/>
              </a:defRPr>
            </a:lvl1pPr>
            <a:lvl2pPr marL="685800" indent="-228600">
              <a:buFont typeface="Basis Grotesque Pro Medium" panose="02000603030000020004" pitchFamily="50" charset="0"/>
              <a:buChar char="−"/>
              <a:defRPr sz="1400">
                <a:latin typeface="Rostelecom Basis" panose="020B0604020202020204" charset="0"/>
              </a:defRPr>
            </a:lvl2pPr>
          </a:lstStyle>
          <a:p>
            <a:pPr lvl="0"/>
            <a:r>
              <a:rPr lang="ru-RU" dirty="0"/>
              <a:t>Первая опция</a:t>
            </a:r>
          </a:p>
          <a:p>
            <a:pPr lvl="0"/>
            <a:r>
              <a:rPr lang="ru-RU" dirty="0"/>
              <a:t>Вторая опция</a:t>
            </a:r>
          </a:p>
          <a:p>
            <a:pPr lvl="0"/>
            <a:r>
              <a:rPr lang="ru-RU" dirty="0"/>
              <a:t>Третья опция</a:t>
            </a:r>
          </a:p>
          <a:p>
            <a:pPr lvl="0"/>
            <a:r>
              <a:rPr lang="ru-RU" dirty="0"/>
              <a:t>Четвертая опция</a:t>
            </a:r>
          </a:p>
          <a:p>
            <a:pPr lvl="1"/>
            <a:r>
              <a:rPr lang="ru-RU" dirty="0"/>
              <a:t>пояснение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0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0471E8C-C37E-41C7-8D4F-AB3BF500F6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99DFE334-2E71-C242-9953-F8B6423EC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405" y="2664381"/>
            <a:ext cx="1286054" cy="1286054"/>
          </a:xfrm>
          <a:prstGeom prst="rect">
            <a:avLst/>
          </a:prstGeom>
        </p:spPr>
      </p:pic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</a:rPr>
              <a:t>Центральный офис</a:t>
            </a:r>
          </a:p>
        </p:txBody>
      </p:sp>
      <p:sp>
        <p:nvSpPr>
          <p:cNvPr id="1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125009 г. Москва,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Никитский переулок, 7с1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</a:rPr>
              <a:t>+7 (499) 755-07-70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</p:spTree>
    <p:extLst>
      <p:ext uri="{BB962C8B-B14F-4D97-AF65-F5344CB8AC3E}">
        <p14:creationId xmlns:p14="http://schemas.microsoft.com/office/powerpoint/2010/main" val="29903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E365E7D-D762-476B-BED8-181F6A680F5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56960" y="0"/>
            <a:ext cx="578862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0D7654A2-31BB-AF4B-BFD0-3F939EC664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6405" y="2664381"/>
            <a:ext cx="1286054" cy="1286054"/>
          </a:xfrm>
          <a:prstGeom prst="rect">
            <a:avLst/>
          </a:prstGeom>
        </p:spPr>
      </p:pic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</a:rPr>
              <a:t>Центральный офис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125009 г. Москва,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Никитский переулок, 7с1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>
                <a:solidFill>
                  <a:schemeClr val="tx1"/>
                </a:solidFill>
              </a:rPr>
              <a:t>+7 (499) 755-07-70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</p:spTree>
    <p:extLst>
      <p:ext uri="{BB962C8B-B14F-4D97-AF65-F5344CB8AC3E}">
        <p14:creationId xmlns:p14="http://schemas.microsoft.com/office/powerpoint/2010/main" val="417572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20137"/>
      </p:ext>
    </p:extLst>
  </p:cSld>
  <p:clrMapOvr>
    <a:masterClrMapping/>
  </p:clrMapOvr>
  <p:transition spd="med" advClick="0" advTm="7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B359433-4E10-4A5C-97A7-B5EC5BF394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21586" y="-1"/>
            <a:ext cx="5822414" cy="5144400"/>
          </a:xfrm>
          <a:custGeom>
            <a:avLst/>
            <a:gdLst>
              <a:gd name="connsiteX0" fmla="*/ 0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0 w 5822414"/>
              <a:gd name="connsiteY4" fmla="*/ 0 h 5144400"/>
              <a:gd name="connsiteX0" fmla="*/ 2440236 w 5822414"/>
              <a:gd name="connsiteY0" fmla="*/ 0 h 5144400"/>
              <a:gd name="connsiteX1" fmla="*/ 5822414 w 5822414"/>
              <a:gd name="connsiteY1" fmla="*/ 0 h 5144400"/>
              <a:gd name="connsiteX2" fmla="*/ 5822414 w 5822414"/>
              <a:gd name="connsiteY2" fmla="*/ 5144400 h 5144400"/>
              <a:gd name="connsiteX3" fmla="*/ 0 w 5822414"/>
              <a:gd name="connsiteY3" fmla="*/ 5144400 h 5144400"/>
              <a:gd name="connsiteX4" fmla="*/ 2440236 w 5822414"/>
              <a:gd name="connsiteY4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2414" h="5144400">
                <a:moveTo>
                  <a:pt x="2440236" y="0"/>
                </a:moveTo>
                <a:lnTo>
                  <a:pt x="5822414" y="0"/>
                </a:lnTo>
                <a:lnTo>
                  <a:pt x="5822414" y="5144400"/>
                </a:lnTo>
                <a:lnTo>
                  <a:pt x="0" y="5144400"/>
                </a:lnTo>
                <a:lnTo>
                  <a:pt x="244023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 b="0">
                <a:latin typeface="+mj-lt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2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Центральный офис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19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858" y="2682867"/>
            <a:ext cx="1195551" cy="11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монитор&#10;&#10;Автоматически созданное описание">
            <a:extLst>
              <a:ext uri="{FF2B5EF4-FFF2-40B4-BE49-F238E27FC236}">
                <a16:creationId xmlns:a16="http://schemas.microsoft.com/office/drawing/2014/main" id="{D409262D-7313-F74D-96FF-605C4FC95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6142" y="0"/>
            <a:ext cx="7347857" cy="5143500"/>
          </a:xfrm>
          <a:prstGeom prst="rect">
            <a:avLst/>
          </a:prstGeom>
        </p:spPr>
      </p:pic>
      <p:sp>
        <p:nvSpPr>
          <p:cNvPr id="4" name="Прямоугольник 6">
            <a:extLst>
              <a:ext uri="{FF2B5EF4-FFF2-40B4-BE49-F238E27FC236}">
                <a16:creationId xmlns:a16="http://schemas.microsoft.com/office/drawing/2014/main" id="{7290771B-ADD7-4C70-A644-E644C64C3698}"/>
              </a:ext>
            </a:extLst>
          </p:cNvPr>
          <p:cNvSpPr/>
          <p:nvPr userDrawn="1"/>
        </p:nvSpPr>
        <p:spPr>
          <a:xfrm>
            <a:off x="1" y="0"/>
            <a:ext cx="5779243" cy="514440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3966905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69152" h="6869153">
                <a:moveTo>
                  <a:pt x="0" y="0"/>
                </a:moveTo>
                <a:lnTo>
                  <a:pt x="6869152" y="0"/>
                </a:lnTo>
                <a:lnTo>
                  <a:pt x="3966905" y="6869153"/>
                </a:lnTo>
                <a:lnTo>
                  <a:pt x="0" y="6869152"/>
                </a:lnTo>
                <a:lnTo>
                  <a:pt x="0" y="0"/>
                </a:lnTo>
                <a:close/>
              </a:path>
            </a:pathLst>
          </a:cu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15593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Центральный офис</a:t>
            </a:r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429919"/>
            <a:ext cx="3249332" cy="54168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600" dirty="0"/>
              <a:t>125009 г. Москва, </a:t>
            </a:r>
            <a:br>
              <a:rPr lang="ru-RU" sz="1600" dirty="0"/>
            </a:br>
            <a:r>
              <a:rPr lang="ru-RU" sz="1600" dirty="0"/>
              <a:t>Никитский переулок, 7с1</a:t>
            </a:r>
          </a:p>
        </p:txBody>
      </p:sp>
      <p:sp>
        <p:nvSpPr>
          <p:cNvPr id="15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1983973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sz="1200" dirty="0"/>
              <a:t>+7 (499) 755-07-70</a:t>
            </a:r>
          </a:p>
        </p:txBody>
      </p:sp>
      <p:sp>
        <p:nvSpPr>
          <p:cNvPr id="17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282349"/>
            <a:ext cx="3249332" cy="26314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rgbClr val="FF4F12"/>
                </a:solidFill>
              </a:rPr>
              <a:t>info@rt-solar.ru 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858" y="2682867"/>
            <a:ext cx="1195551" cy="119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-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7">
            <a:extLst>
              <a:ext uri="{FF2B5EF4-FFF2-40B4-BE49-F238E27FC236}">
                <a16:creationId xmlns:a16="http://schemas.microsoft.com/office/drawing/2014/main" id="{2F1F454A-7F19-7347-B0CC-E09197AE4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9480" y="934263"/>
            <a:ext cx="4996878" cy="707886"/>
          </a:xfrm>
          <a:prstGeom prst="rect">
            <a:avLst/>
          </a:prstGeom>
          <a:solidFill>
            <a:srgbClr val="8600FF"/>
          </a:solidFill>
        </p:spPr>
        <p:txBody>
          <a:bodyPr lIns="54000" anchor="ctr"/>
          <a:lstStyle>
            <a:lvl1pPr algn="l">
              <a:defRPr sz="4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заголовок</a:t>
            </a:r>
            <a:r>
              <a:rPr lang="en-US" dirty="0"/>
              <a:t>  </a:t>
            </a:r>
            <a:endParaRPr lang="ru-RU" dirty="0"/>
          </a:p>
        </p:txBody>
      </p:sp>
      <p:sp>
        <p:nvSpPr>
          <p:cNvPr id="10" name="Текст 13">
            <a:extLst>
              <a:ext uri="{FF2B5EF4-FFF2-40B4-BE49-F238E27FC236}">
                <a16:creationId xmlns:a16="http://schemas.microsoft.com/office/drawing/2014/main" id="{66049484-BFDD-A842-A9B2-44DEF3D050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79" y="614175"/>
            <a:ext cx="1702841" cy="320088"/>
          </a:xfrm>
          <a:prstGeom prst="rect">
            <a:avLst/>
          </a:prstGeom>
          <a:solidFill>
            <a:srgbClr val="8600FF"/>
          </a:solidFill>
        </p:spPr>
        <p:txBody>
          <a:bodyPr wrap="square" lIns="72000" anchor="ctr">
            <a:sp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  <a:latin typeface="Rostelecom Basis" panose="020B0604020202020204" charset="0"/>
              </a:rPr>
              <a:t>‹#›</a:t>
            </a:fld>
            <a:endParaRPr lang="ru-RU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4F12"/>
                </a:solidFill>
              </a:rPr>
              <a:t>О компании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24C72B-BDE9-4A0F-B1A3-C1643907F845}"/>
              </a:ext>
            </a:extLst>
          </p:cNvPr>
          <p:cNvSpPr txBox="1"/>
          <p:nvPr userDrawn="1"/>
        </p:nvSpPr>
        <p:spPr>
          <a:xfrm>
            <a:off x="434975" y="781050"/>
            <a:ext cx="8310563" cy="1200329"/>
          </a:xfrm>
          <a:prstGeom prst="rect">
            <a:avLst/>
          </a:prstGeom>
          <a:noFill/>
        </p:spPr>
        <p:txBody>
          <a:bodyPr lIns="0">
            <a:spAutoFit/>
          </a:bodyPr>
          <a:lstStyle/>
          <a:p>
            <a:pPr algn="l" eaLnBrk="1"/>
            <a:r>
              <a:rPr lang="ru-RU" altLang="ru-RU" sz="1200" b="0" dirty="0">
                <a:solidFill>
                  <a:srgbClr val="FEFEFE"/>
                </a:solidFill>
                <a:latin typeface="Rostelecom Basis"/>
              </a:rPr>
              <a:t>«Ростелеком-</a:t>
            </a:r>
            <a:r>
              <a:rPr lang="ru-RU" altLang="ru-RU" sz="1200" b="0" dirty="0" err="1">
                <a:solidFill>
                  <a:srgbClr val="FEFEFE"/>
                </a:solidFill>
                <a:latin typeface="Rostelecom Basis"/>
              </a:rPr>
              <a:t>Солар</a:t>
            </a:r>
            <a:r>
              <a:rPr lang="ru-RU" altLang="ru-RU" sz="1200" b="0" dirty="0">
                <a:solidFill>
                  <a:srgbClr val="FEFEFE"/>
                </a:solidFill>
                <a:latin typeface="Rostelecom Basis"/>
              </a:rPr>
              <a:t>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altLang="ru-RU" sz="1200" b="0" dirty="0">
              <a:solidFill>
                <a:srgbClr val="FEFEFE"/>
              </a:solidFill>
              <a:latin typeface="Rostelecom Basis"/>
            </a:endParaRPr>
          </a:p>
          <a:p>
            <a:pPr algn="l" eaLnBrk="1"/>
            <a:endParaRPr lang="ru-RU" altLang="ru-RU" sz="1200" b="0" dirty="0">
              <a:solidFill>
                <a:srgbClr val="FEFEFE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rgbClr val="FEFEFE"/>
                </a:solidFill>
                <a:latin typeface="Rostelecom Basis"/>
              </a:rPr>
              <a:t>В основе наших технологий лежит понимание, что настоящая информационная безопасность возможна только через </a:t>
            </a:r>
            <a:r>
              <a:rPr lang="ru-RU" altLang="ru-RU" sz="1200" b="0" dirty="0">
                <a:solidFill>
                  <a:srgbClr val="FF4F12"/>
                </a:solidFill>
                <a:latin typeface="Rostelecom Basis"/>
              </a:rPr>
              <a:t>непрерывный мониторинг и удобное управление системами ИБ</a:t>
            </a:r>
            <a:r>
              <a:rPr lang="ru-RU" altLang="ru-RU" sz="1200" b="0" dirty="0">
                <a:solidFill>
                  <a:srgbClr val="FEFEFE"/>
                </a:solidFill>
                <a:latin typeface="Rostelecom Basis"/>
              </a:rPr>
              <a:t>.</a:t>
            </a:r>
          </a:p>
          <a:p>
            <a:pPr algn="l" eaLnBrk="1"/>
            <a:endParaRPr lang="ru-RU" altLang="ru-RU" sz="1200" b="0" dirty="0">
              <a:solidFill>
                <a:srgbClr val="FEFEFE"/>
              </a:solidFill>
              <a:latin typeface="Rostelecom Basi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BC0EC93B-1EA7-451D-8C41-77AEF565F9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2" y="1967796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3200" b="0" dirty="0">
                <a:solidFill>
                  <a:srgbClr val="FF4F1C"/>
                </a:solidFill>
                <a:latin typeface="Rostelecom Basis"/>
              </a:rPr>
              <a:t>№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1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на рынке сервисов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D660996-E717-4631-A68B-17B1F7F648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7822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500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  <a:endParaRPr lang="ru-RU" altLang="ru-RU" sz="40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экспертов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CBFF0BA-ECFA-477C-AD0D-C57BC238EA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5317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70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клиентов из топ-100 российского бизнеса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CDBD879-1E16-4CF0-B061-A56DA137D2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3" y="31480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4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собственных </a:t>
            </a: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продукта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DF1C263B-6900-4E63-B1D4-BBC7396A89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78225" y="3151188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30+</a:t>
            </a:r>
            <a:endParaRPr lang="ru-RU" altLang="ru-RU" sz="12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сервисов кибербезопасности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FDA34AA8-A00A-4227-8B79-DAD364F73C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53175" y="3151188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20+</a:t>
            </a:r>
            <a:endParaRPr lang="ru-RU" altLang="ru-RU" sz="20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комплексных </a:t>
            </a:r>
            <a:br>
              <a:rPr lang="ru-RU" altLang="ru-RU" sz="1200" b="0" dirty="0">
                <a:solidFill>
                  <a:schemeClr val="bg1"/>
                </a:solidFill>
                <a:latin typeface="Rostelecom Basis"/>
              </a:rPr>
            </a:br>
            <a:r>
              <a:rPr lang="ru-RU" altLang="ru-RU" sz="1200" b="0" dirty="0">
                <a:solidFill>
                  <a:schemeClr val="bg1"/>
                </a:solidFill>
                <a:latin typeface="Rostelecom Basis"/>
              </a:rPr>
              <a:t>услуги</a:t>
            </a:r>
          </a:p>
        </p:txBody>
      </p:sp>
    </p:spTree>
    <p:extLst>
      <p:ext uri="{BB962C8B-B14F-4D97-AF65-F5344CB8AC3E}">
        <p14:creationId xmlns:p14="http://schemas.microsoft.com/office/powerpoint/2010/main" val="27567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  <a:latin typeface="Rostelecom Basis" panose="020B0604020202020204" charset="0"/>
              </a:rPr>
              <a:t>‹#›</a:t>
            </a:fld>
            <a:endParaRPr lang="ru-RU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О компании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24C72B-BDE9-4A0F-B1A3-C1643907F845}"/>
              </a:ext>
            </a:extLst>
          </p:cNvPr>
          <p:cNvSpPr txBox="1"/>
          <p:nvPr userDrawn="1"/>
        </p:nvSpPr>
        <p:spPr>
          <a:xfrm>
            <a:off x="434975" y="781050"/>
            <a:ext cx="8310563" cy="1200329"/>
          </a:xfrm>
          <a:prstGeom prst="rect">
            <a:avLst/>
          </a:prstGeom>
          <a:noFill/>
        </p:spPr>
        <p:txBody>
          <a:bodyPr lIns="0">
            <a:spAutoFit/>
          </a:bodyPr>
          <a:lstStyle/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«Ростелеком-Солар», компания группы ПАО «Ростелеком»,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altLang="ru-RU" sz="1200" b="0" dirty="0">
              <a:solidFill>
                <a:schemeClr val="tx1"/>
              </a:solidFill>
              <a:latin typeface="Rostelecom Basis"/>
            </a:endParaRPr>
          </a:p>
          <a:p>
            <a:pPr algn="l" eaLnBrk="1"/>
            <a:endParaRPr lang="ru-RU" altLang="ru-RU" sz="1200" b="0" dirty="0">
              <a:solidFill>
                <a:schemeClr val="tx1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В основе наших технологий лежит понимание, что настоящая информационная безопасность возможна только через </a:t>
            </a:r>
            <a:r>
              <a:rPr lang="ru-RU" altLang="ru-RU" sz="1200" b="0" dirty="0">
                <a:solidFill>
                  <a:srgbClr val="FF4F12"/>
                </a:solidFill>
                <a:latin typeface="Rostelecom Basis"/>
              </a:rPr>
              <a:t>непрерывный мониторинг и удобное управление системами ИБ</a:t>
            </a:r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.</a:t>
            </a:r>
          </a:p>
          <a:p>
            <a:pPr algn="l" eaLnBrk="1"/>
            <a:endParaRPr lang="ru-RU" altLang="ru-RU" sz="1200" b="0" dirty="0">
              <a:solidFill>
                <a:srgbClr val="FEFEFE"/>
              </a:solidFill>
              <a:latin typeface="Rostelecom Basis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BC0EC93B-1EA7-451D-8C41-77AEF565F9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2" y="1967796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3200" b="0" dirty="0">
                <a:solidFill>
                  <a:srgbClr val="FF4F1C"/>
                </a:solidFill>
                <a:latin typeface="Rostelecom Basis"/>
              </a:rPr>
              <a:t>№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1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на рынке сервисов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7D660996-E717-4631-A68B-17B1F7F648C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7822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6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00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  <a:endParaRPr lang="ru-RU" altLang="ru-RU" sz="40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экспертов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8CBFF0BA-ECFA-477C-AD0D-C57BC238EA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5317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70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клиентов из топ-100 российского бизнеса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3CDBD879-1E16-4CF0-B061-A56DA137D2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0113" y="31480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4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собственных </a:t>
            </a: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продукта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DF1C263B-6900-4E63-B1D4-BBC7396A89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78225" y="3151188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30+</a:t>
            </a:r>
            <a:endParaRPr lang="ru-RU" altLang="ru-RU" sz="12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сервисов кибербезопасности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FDA34AA8-A00A-4227-8B79-DAD364F73C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53175" y="3151188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l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20+</a:t>
            </a:r>
            <a:endParaRPr lang="ru-RU" altLang="ru-RU" sz="2000" b="0" dirty="0">
              <a:solidFill>
                <a:srgbClr val="FF4F1C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комплексных </a:t>
            </a:r>
            <a:br>
              <a:rPr lang="ru-RU" altLang="ru-RU" sz="1200" b="0" dirty="0">
                <a:solidFill>
                  <a:schemeClr val="tx1"/>
                </a:solidFill>
                <a:latin typeface="Rostelecom Basis"/>
              </a:rPr>
            </a:br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услуги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8CA057-BC80-4E27-9C3D-32A109284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352C2B-EAD9-464A-9B04-8D28FF28E9BD}"/>
              </a:ext>
            </a:extLst>
          </p:cNvPr>
          <p:cNvSpPr txBox="1"/>
          <p:nvPr userDrawn="1"/>
        </p:nvSpPr>
        <p:spPr>
          <a:xfrm>
            <a:off x="8362846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9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Лицензии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35104" y="767410"/>
            <a:ext cx="8310056" cy="36086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None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Лицензии «Ростелеком-Солар»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</a:t>
            </a:r>
            <a:b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</a:t>
            </a:r>
            <a:b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ГосСОПКА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  <a:p>
            <a:pPr algn="l">
              <a:buClr>
                <a:srgbClr val="FF4F12"/>
              </a:buClr>
            </a:pPr>
            <a:endParaRPr lang="ru-RU" sz="1050" b="0" dirty="0">
              <a:solidFill>
                <a:schemeClr val="tx1"/>
              </a:solidFill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217" y="4481733"/>
            <a:ext cx="241610" cy="408321"/>
          </a:xfrm>
          <a:prstGeom prst="rect">
            <a:avLst/>
          </a:prstGeom>
        </p:spPr>
      </p:pic>
      <p:sp>
        <p:nvSpPr>
          <p:cNvPr id="33" name="Прямоугольник 32"/>
          <p:cNvSpPr/>
          <p:nvPr userDrawn="1"/>
        </p:nvSpPr>
        <p:spPr>
          <a:xfrm>
            <a:off x="3675461" y="4617195"/>
            <a:ext cx="1500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ПАО «Ростелеком»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49" y="4469992"/>
            <a:ext cx="322241" cy="43180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5414814" y="4617195"/>
            <a:ext cx="1528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Филиалы </a:t>
            </a:r>
            <a:r>
              <a:rPr lang="en-US" sz="900" b="0" dirty="0">
                <a:latin typeface="Rostelecom Basis" panose="020B0604020202020204" charset="0"/>
              </a:rPr>
              <a:t>Solar JSOC</a:t>
            </a:r>
            <a:endParaRPr lang="ru-RU" sz="900" b="0" dirty="0">
              <a:latin typeface="Rostelecom Basis" panose="020B060402020202020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3" y="644497"/>
            <a:ext cx="7399535" cy="38937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Филиалы </a:t>
            </a:r>
            <a:r>
              <a:rPr lang="en-US" dirty="0">
                <a:solidFill>
                  <a:schemeClr val="tx1"/>
                </a:solidFill>
              </a:rPr>
              <a:t>Solar JSOC </a:t>
            </a:r>
            <a:r>
              <a:rPr lang="ru-RU" dirty="0">
                <a:solidFill>
                  <a:schemeClr val="tx1"/>
                </a:solidFill>
              </a:rPr>
              <a:t>и ПАО</a:t>
            </a:r>
            <a:r>
              <a:rPr lang="ru-RU" baseline="0" dirty="0">
                <a:solidFill>
                  <a:schemeClr val="tx1"/>
                </a:solidFill>
              </a:rPr>
              <a:t> «Ростелеком»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E9A33CB-6E72-4D59-8F43-53EF1DAC45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55D3F2D1-ABB7-41C0-8D68-4ADBDAE08C2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8B6F4245-DCB9-493F-A627-533EBF8CFB0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829AE06-A076-471C-BCF7-2DEAF29E11C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246642" y="171848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B85FBA92-0725-49C8-BD91-4D7A18EF516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245730" y="250603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BD2CEA5-B3E3-4DB1-BDCA-F3424E731C1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244820" y="328810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BFD6960B-4F98-4144-9879-B029808DA7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060020" y="171757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07A5CF51-A89A-45AE-99CD-DB86EA28B34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059108" y="250512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0E7EA7A7-F2E2-4CAA-B3C3-E50D17FD34DA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58198" y="3287199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B27E7-A134-40ED-A38C-BF6286B3CD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3" y="172107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8ED9EA7-B1A9-4DEC-8DEB-29994D361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2" y="2508621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BB1AC9-5E60-4EDC-A4BE-EA9E039F1D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6" y="328613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39CC07-D3B6-47BA-9E4C-8585D00E8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748" y="1720167"/>
            <a:ext cx="1917677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93E0DE1-C1EF-4457-878C-8AB1BF8B88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318" y="250771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A5CCEFC-99B1-47A4-A992-5359BF3A2B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0311" y="3285225"/>
            <a:ext cx="1913113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9C4C3AD-2D68-4706-BDF7-9BB5B07C62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9130" y="1719257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B3CB25D-EB39-4E8E-8804-9D0C936F82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3699" y="250680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AEB003-464C-4011-9C93-7F141601A2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43693" y="328431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:a16="http://schemas.microsoft.com/office/drawing/2014/main" id="{1979CB05-B189-8247-B6D0-11F5A948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ACFD6A4-692D-45A4-9A94-5402E5BF4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FD5FE93B-B99F-264F-AAD0-6D74D8CB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1EBD49-1A7F-6B4D-A303-B87DE402767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0AFC779-D240-4643-939F-8C43B0FCF6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F864477-E0FA-A245-AD87-5A559B79FB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F683E2-6260-AA45-9DE0-D5D657B18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2" y="1721075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2782A4F-92F5-0546-ACAB-07684ED5FA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1" y="2508621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8CB05F8-068E-384C-B5A8-0B5C5EA37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5" y="3286133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8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880535-C43E-49B9-939E-93A7B5D65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5F20A0-5262-482D-A879-6645EDC598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4243E37A-C7DE-6D4C-9CCF-A77C9A2B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21">
            <a:extLst>
              <a:ext uri="{FF2B5EF4-FFF2-40B4-BE49-F238E27FC236}">
                <a16:creationId xmlns:a16="http://schemas.microsoft.com/office/drawing/2014/main" id="{2BE47A98-BD81-42FD-9699-18B6F8F74C0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78356" y="0"/>
            <a:ext cx="4668063" cy="5144400"/>
          </a:xfrm>
          <a:custGeom>
            <a:avLst/>
            <a:gdLst>
              <a:gd name="connsiteX0" fmla="*/ 0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0 w 5005840"/>
              <a:gd name="connsiteY4" fmla="*/ 0 h 5143500"/>
              <a:gd name="connsiteX0" fmla="*/ 2235941 w 5005840"/>
              <a:gd name="connsiteY0" fmla="*/ 0 h 5143500"/>
              <a:gd name="connsiteX1" fmla="*/ 5005840 w 5005840"/>
              <a:gd name="connsiteY1" fmla="*/ 0 h 5143500"/>
              <a:gd name="connsiteX2" fmla="*/ 5005840 w 5005840"/>
              <a:gd name="connsiteY2" fmla="*/ 5143500 h 5143500"/>
              <a:gd name="connsiteX3" fmla="*/ 0 w 5005840"/>
              <a:gd name="connsiteY3" fmla="*/ 5143500 h 5143500"/>
              <a:gd name="connsiteX4" fmla="*/ 2235941 w 5005840"/>
              <a:gd name="connsiteY4" fmla="*/ 0 h 5143500"/>
              <a:gd name="connsiteX0" fmla="*/ 1882195 w 4652094"/>
              <a:gd name="connsiteY0" fmla="*/ 0 h 5143500"/>
              <a:gd name="connsiteX1" fmla="*/ 4652094 w 4652094"/>
              <a:gd name="connsiteY1" fmla="*/ 0 h 5143500"/>
              <a:gd name="connsiteX2" fmla="*/ 4652094 w 4652094"/>
              <a:gd name="connsiteY2" fmla="*/ 5143500 h 5143500"/>
              <a:gd name="connsiteX3" fmla="*/ 0 w 4652094"/>
              <a:gd name="connsiteY3" fmla="*/ 5136825 h 5143500"/>
              <a:gd name="connsiteX4" fmla="*/ 1882195 w 4652094"/>
              <a:gd name="connsiteY4" fmla="*/ 0 h 5143500"/>
              <a:gd name="connsiteX0" fmla="*/ 1839332 w 4609231"/>
              <a:gd name="connsiteY0" fmla="*/ 0 h 5167782"/>
              <a:gd name="connsiteX1" fmla="*/ 4609231 w 4609231"/>
              <a:gd name="connsiteY1" fmla="*/ 0 h 5167782"/>
              <a:gd name="connsiteX2" fmla="*/ 4609231 w 4609231"/>
              <a:gd name="connsiteY2" fmla="*/ 5143500 h 5167782"/>
              <a:gd name="connsiteX3" fmla="*/ 0 w 4609231"/>
              <a:gd name="connsiteY3" fmla="*/ 5167782 h 5167782"/>
              <a:gd name="connsiteX4" fmla="*/ 1839332 w 4609231"/>
              <a:gd name="connsiteY4" fmla="*/ 0 h 5167782"/>
              <a:gd name="connsiteX0" fmla="*/ 1886957 w 4656856"/>
              <a:gd name="connsiteY0" fmla="*/ 0 h 5146350"/>
              <a:gd name="connsiteX1" fmla="*/ 4656856 w 4656856"/>
              <a:gd name="connsiteY1" fmla="*/ 0 h 5146350"/>
              <a:gd name="connsiteX2" fmla="*/ 4656856 w 4656856"/>
              <a:gd name="connsiteY2" fmla="*/ 5143500 h 5146350"/>
              <a:gd name="connsiteX3" fmla="*/ 0 w 4656856"/>
              <a:gd name="connsiteY3" fmla="*/ 5146350 h 5146350"/>
              <a:gd name="connsiteX4" fmla="*/ 1886957 w 4656856"/>
              <a:gd name="connsiteY4" fmla="*/ 0 h 5146350"/>
              <a:gd name="connsiteX0" fmla="*/ 1883782 w 4656856"/>
              <a:gd name="connsiteY0" fmla="*/ 0 h 5149525"/>
              <a:gd name="connsiteX1" fmla="*/ 4656856 w 4656856"/>
              <a:gd name="connsiteY1" fmla="*/ 3175 h 5149525"/>
              <a:gd name="connsiteX2" fmla="*/ 4656856 w 4656856"/>
              <a:gd name="connsiteY2" fmla="*/ 5146675 h 5149525"/>
              <a:gd name="connsiteX3" fmla="*/ 0 w 4656856"/>
              <a:gd name="connsiteY3" fmla="*/ 5149525 h 5149525"/>
              <a:gd name="connsiteX4" fmla="*/ 1883782 w 4656856"/>
              <a:gd name="connsiteY4" fmla="*/ 0 h 5149525"/>
              <a:gd name="connsiteX0" fmla="*/ 1820886 w 4593960"/>
              <a:gd name="connsiteY0" fmla="*/ 0 h 5146675"/>
              <a:gd name="connsiteX1" fmla="*/ 4593960 w 4593960"/>
              <a:gd name="connsiteY1" fmla="*/ 3175 h 5146675"/>
              <a:gd name="connsiteX2" fmla="*/ 4593960 w 4593960"/>
              <a:gd name="connsiteY2" fmla="*/ 5146675 h 5146675"/>
              <a:gd name="connsiteX3" fmla="*/ 0 w 4593960"/>
              <a:gd name="connsiteY3" fmla="*/ 5098725 h 5146675"/>
              <a:gd name="connsiteX4" fmla="*/ 1820886 w 4593960"/>
              <a:gd name="connsiteY4" fmla="*/ 0 h 5146675"/>
              <a:gd name="connsiteX0" fmla="*/ 1886201 w 4659275"/>
              <a:gd name="connsiteY0" fmla="*/ 0 h 5146675"/>
              <a:gd name="connsiteX1" fmla="*/ 4659275 w 4659275"/>
              <a:gd name="connsiteY1" fmla="*/ 3175 h 5146675"/>
              <a:gd name="connsiteX2" fmla="*/ 4659275 w 4659275"/>
              <a:gd name="connsiteY2" fmla="*/ 5146675 h 5146675"/>
              <a:gd name="connsiteX3" fmla="*/ 0 w 4659275"/>
              <a:gd name="connsiteY3" fmla="*/ 5144687 h 5146675"/>
              <a:gd name="connsiteX4" fmla="*/ 1886201 w 4659275"/>
              <a:gd name="connsiteY4" fmla="*/ 0 h 5146675"/>
              <a:gd name="connsiteX0" fmla="*/ 1886201 w 4659275"/>
              <a:gd name="connsiteY0" fmla="*/ 0 h 5144687"/>
              <a:gd name="connsiteX1" fmla="*/ 4659275 w 4659275"/>
              <a:gd name="connsiteY1" fmla="*/ 3175 h 5144687"/>
              <a:gd name="connsiteX2" fmla="*/ 4591542 w 4659275"/>
              <a:gd name="connsiteY2" fmla="*/ 5086199 h 5144687"/>
              <a:gd name="connsiteX3" fmla="*/ 0 w 4659275"/>
              <a:gd name="connsiteY3" fmla="*/ 5144687 h 5144687"/>
              <a:gd name="connsiteX4" fmla="*/ 1886201 w 4659275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25408 w 4661694"/>
              <a:gd name="connsiteY1" fmla="*/ 41880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886201 w 4661694"/>
              <a:gd name="connsiteY0" fmla="*/ 0 h 5144687"/>
              <a:gd name="connsiteX1" fmla="*/ 4659275 w 4661694"/>
              <a:gd name="connsiteY1" fmla="*/ 3175 h 5144687"/>
              <a:gd name="connsiteX2" fmla="*/ 4661694 w 4661694"/>
              <a:gd name="connsiteY2" fmla="*/ 5144256 h 5144687"/>
              <a:gd name="connsiteX3" fmla="*/ 0 w 4661694"/>
              <a:gd name="connsiteY3" fmla="*/ 5144687 h 5144687"/>
              <a:gd name="connsiteX4" fmla="*/ 1886201 w 4661694"/>
              <a:gd name="connsiteY4" fmla="*/ 0 h 5144687"/>
              <a:gd name="connsiteX0" fmla="*/ 1900716 w 4661694"/>
              <a:gd name="connsiteY0" fmla="*/ 37949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900716 w 4661694"/>
              <a:gd name="connsiteY4" fmla="*/ 37949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1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6201 w 4661694"/>
              <a:gd name="connsiteY0" fmla="*/ 1663 h 5143462"/>
              <a:gd name="connsiteX1" fmla="*/ 4659275 w 4661694"/>
              <a:gd name="connsiteY1" fmla="*/ 0 h 5143462"/>
              <a:gd name="connsiteX2" fmla="*/ 4661694 w 4661694"/>
              <a:gd name="connsiteY2" fmla="*/ 5143462 h 5143462"/>
              <a:gd name="connsiteX3" fmla="*/ 0 w 4661694"/>
              <a:gd name="connsiteY3" fmla="*/ 5141512 h 5143462"/>
              <a:gd name="connsiteX4" fmla="*/ 1886201 w 4661694"/>
              <a:gd name="connsiteY4" fmla="*/ 1663 h 5143462"/>
              <a:gd name="connsiteX0" fmla="*/ 1886201 w 4661694"/>
              <a:gd name="connsiteY0" fmla="*/ 1663 h 5141512"/>
              <a:gd name="connsiteX1" fmla="*/ 4659275 w 4661694"/>
              <a:gd name="connsiteY1" fmla="*/ 0 h 5141512"/>
              <a:gd name="connsiteX2" fmla="*/ 4661694 w 4661694"/>
              <a:gd name="connsiteY2" fmla="*/ 5141080 h 5141512"/>
              <a:gd name="connsiteX3" fmla="*/ 0 w 4661694"/>
              <a:gd name="connsiteY3" fmla="*/ 5141512 h 5141512"/>
              <a:gd name="connsiteX4" fmla="*/ 1886201 w 4661694"/>
              <a:gd name="connsiteY4" fmla="*/ 1663 h 5141512"/>
              <a:gd name="connsiteX0" fmla="*/ 1888582 w 4664075"/>
              <a:gd name="connsiteY0" fmla="*/ 1663 h 5141512"/>
              <a:gd name="connsiteX1" fmla="*/ 4661656 w 4664075"/>
              <a:gd name="connsiteY1" fmla="*/ 0 h 5141512"/>
              <a:gd name="connsiteX2" fmla="*/ 4664075 w 4664075"/>
              <a:gd name="connsiteY2" fmla="*/ 5141080 h 5141512"/>
              <a:gd name="connsiteX3" fmla="*/ 0 w 4664075"/>
              <a:gd name="connsiteY3" fmla="*/ 5141512 h 5141512"/>
              <a:gd name="connsiteX4" fmla="*/ 1888582 w 4664075"/>
              <a:gd name="connsiteY4" fmla="*/ 1663 h 514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4075" h="5141512">
                <a:moveTo>
                  <a:pt x="1888582" y="1663"/>
                </a:moveTo>
                <a:lnTo>
                  <a:pt x="4661656" y="0"/>
                </a:lnTo>
                <a:cubicBezTo>
                  <a:pt x="4662462" y="1713694"/>
                  <a:pt x="4663269" y="3427386"/>
                  <a:pt x="4664075" y="5141080"/>
                </a:cubicBezTo>
                <a:lnTo>
                  <a:pt x="0" y="5141512"/>
                </a:lnTo>
                <a:lnTo>
                  <a:pt x="1888582" y="1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indent="0" algn="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</p:txBody>
      </p:sp>
      <p:sp>
        <p:nvSpPr>
          <p:cNvPr id="14" name="Прямоугольник 6">
            <a:extLst>
              <a:ext uri="{FF2B5EF4-FFF2-40B4-BE49-F238E27FC236}">
                <a16:creationId xmlns:a16="http://schemas.microsoft.com/office/drawing/2014/main" id="{18BB4E71-69F8-46EE-A45E-22EBDD5B058B}"/>
              </a:ext>
            </a:extLst>
          </p:cNvPr>
          <p:cNvSpPr/>
          <p:nvPr userDrawn="1"/>
        </p:nvSpPr>
        <p:spPr>
          <a:xfrm>
            <a:off x="0" y="-260"/>
            <a:ext cx="6369607" cy="5144660"/>
          </a:xfrm>
          <a:custGeom>
            <a:avLst/>
            <a:gdLst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6869152 w 6869152"/>
              <a:gd name="connsiteY2" fmla="*/ 686915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274528 w 6869152"/>
              <a:gd name="connsiteY2" fmla="*/ 6858001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6869152"/>
              <a:gd name="connsiteY0" fmla="*/ 0 h 6869153"/>
              <a:gd name="connsiteX1" fmla="*/ 6869152 w 6869152"/>
              <a:gd name="connsiteY1" fmla="*/ 0 h 6869153"/>
              <a:gd name="connsiteX2" fmla="*/ 4334177 w 6869152"/>
              <a:gd name="connsiteY2" fmla="*/ 6869153 h 6869153"/>
              <a:gd name="connsiteX3" fmla="*/ 0 w 6869152"/>
              <a:gd name="connsiteY3" fmla="*/ 6869152 h 6869153"/>
              <a:gd name="connsiteX4" fmla="*/ 0 w 6869152"/>
              <a:gd name="connsiteY4" fmla="*/ 0 h 6869153"/>
              <a:gd name="connsiteX0" fmla="*/ 0 w 6869152"/>
              <a:gd name="connsiteY0" fmla="*/ 0 h 6869152"/>
              <a:gd name="connsiteX1" fmla="*/ 6869152 w 6869152"/>
              <a:gd name="connsiteY1" fmla="*/ 0 h 6869152"/>
              <a:gd name="connsiteX2" fmla="*/ 5371493 w 6869152"/>
              <a:gd name="connsiteY2" fmla="*/ 6858002 h 6869152"/>
              <a:gd name="connsiteX3" fmla="*/ 0 w 6869152"/>
              <a:gd name="connsiteY3" fmla="*/ 6869152 h 6869152"/>
              <a:gd name="connsiteX4" fmla="*/ 0 w 6869152"/>
              <a:gd name="connsiteY4" fmla="*/ 0 h 6869152"/>
              <a:gd name="connsiteX0" fmla="*/ 0 w 7632391"/>
              <a:gd name="connsiteY0" fmla="*/ 0 h 6869152"/>
              <a:gd name="connsiteX1" fmla="*/ 7632391 w 7632391"/>
              <a:gd name="connsiteY1" fmla="*/ 11151 h 6869152"/>
              <a:gd name="connsiteX2" fmla="*/ 5371493 w 7632391"/>
              <a:gd name="connsiteY2" fmla="*/ 6858002 h 6869152"/>
              <a:gd name="connsiteX3" fmla="*/ 0 w 7632391"/>
              <a:gd name="connsiteY3" fmla="*/ 6869152 h 6869152"/>
              <a:gd name="connsiteX4" fmla="*/ 0 w 7632391"/>
              <a:gd name="connsiteY4" fmla="*/ 0 h 6869152"/>
              <a:gd name="connsiteX0" fmla="*/ 0 w 7629198"/>
              <a:gd name="connsiteY0" fmla="*/ 0 h 6869152"/>
              <a:gd name="connsiteX1" fmla="*/ 7629198 w 7629198"/>
              <a:gd name="connsiteY1" fmla="*/ 21754 h 6869152"/>
              <a:gd name="connsiteX2" fmla="*/ 5371493 w 7629198"/>
              <a:gd name="connsiteY2" fmla="*/ 6858002 h 6869152"/>
              <a:gd name="connsiteX3" fmla="*/ 0 w 7629198"/>
              <a:gd name="connsiteY3" fmla="*/ 6869152 h 6869152"/>
              <a:gd name="connsiteX4" fmla="*/ 0 w 7629198"/>
              <a:gd name="connsiteY4" fmla="*/ 0 h 6869152"/>
              <a:gd name="connsiteX0" fmla="*/ 31928 w 7629198"/>
              <a:gd name="connsiteY0" fmla="*/ 2065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1928 w 7629198"/>
              <a:gd name="connsiteY4" fmla="*/ 20655 h 6847398"/>
              <a:gd name="connsiteX0" fmla="*/ 0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0 w 7629198"/>
              <a:gd name="connsiteY4" fmla="*/ 2985 h 6847398"/>
              <a:gd name="connsiteX0" fmla="*/ 34766 w 7629198"/>
              <a:gd name="connsiteY0" fmla="*/ 31848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34766 w 7629198"/>
              <a:gd name="connsiteY4" fmla="*/ 31848 h 6847398"/>
              <a:gd name="connsiteX0" fmla="*/ 2897 w 7629198"/>
              <a:gd name="connsiteY0" fmla="*/ 2985 h 6847398"/>
              <a:gd name="connsiteX1" fmla="*/ 7629198 w 7629198"/>
              <a:gd name="connsiteY1" fmla="*/ 0 h 6847398"/>
              <a:gd name="connsiteX2" fmla="*/ 5371493 w 7629198"/>
              <a:gd name="connsiteY2" fmla="*/ 6836248 h 6847398"/>
              <a:gd name="connsiteX3" fmla="*/ 0 w 7629198"/>
              <a:gd name="connsiteY3" fmla="*/ 6847398 h 6847398"/>
              <a:gd name="connsiteX4" fmla="*/ 2897 w 7629198"/>
              <a:gd name="connsiteY4" fmla="*/ 2985 h 6847398"/>
              <a:gd name="connsiteX0" fmla="*/ 19 w 7626320"/>
              <a:gd name="connsiteY0" fmla="*/ 2985 h 6836248"/>
              <a:gd name="connsiteX1" fmla="*/ 7626320 w 7626320"/>
              <a:gd name="connsiteY1" fmla="*/ 0 h 6836248"/>
              <a:gd name="connsiteX2" fmla="*/ 5368615 w 7626320"/>
              <a:gd name="connsiteY2" fmla="*/ 6836248 h 6836248"/>
              <a:gd name="connsiteX3" fmla="*/ 34785 w 7626320"/>
              <a:gd name="connsiteY3" fmla="*/ 6786467 h 6836248"/>
              <a:gd name="connsiteX4" fmla="*/ 19 w 7626320"/>
              <a:gd name="connsiteY4" fmla="*/ 2985 h 6836248"/>
              <a:gd name="connsiteX0" fmla="*/ 278 w 7626579"/>
              <a:gd name="connsiteY0" fmla="*/ 2985 h 6836248"/>
              <a:gd name="connsiteX1" fmla="*/ 7626579 w 7626579"/>
              <a:gd name="connsiteY1" fmla="*/ 0 h 6836248"/>
              <a:gd name="connsiteX2" fmla="*/ 5368874 w 7626579"/>
              <a:gd name="connsiteY2" fmla="*/ 6836248 h 6836248"/>
              <a:gd name="connsiteX3" fmla="*/ 278 w 7626579"/>
              <a:gd name="connsiteY3" fmla="*/ 6818536 h 6836248"/>
              <a:gd name="connsiteX4" fmla="*/ 278 w 7626579"/>
              <a:gd name="connsiteY4" fmla="*/ 2985 h 6836248"/>
              <a:gd name="connsiteX0" fmla="*/ 278 w 7626579"/>
              <a:gd name="connsiteY0" fmla="*/ 2985 h 6818536"/>
              <a:gd name="connsiteX1" fmla="*/ 7626579 w 7626579"/>
              <a:gd name="connsiteY1" fmla="*/ 0 h 6818536"/>
              <a:gd name="connsiteX2" fmla="*/ 5368874 w 7626579"/>
              <a:gd name="connsiteY2" fmla="*/ 6817007 h 6818536"/>
              <a:gd name="connsiteX3" fmla="*/ 278 w 7626579"/>
              <a:gd name="connsiteY3" fmla="*/ 6818536 h 6818536"/>
              <a:gd name="connsiteX4" fmla="*/ 278 w 7626579"/>
              <a:gd name="connsiteY4" fmla="*/ 2985 h 681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6579" h="6818536">
                <a:moveTo>
                  <a:pt x="278" y="2985"/>
                </a:moveTo>
                <a:lnTo>
                  <a:pt x="7626579" y="0"/>
                </a:lnTo>
                <a:lnTo>
                  <a:pt x="5368874" y="6817007"/>
                </a:lnTo>
                <a:lnTo>
                  <a:pt x="278" y="6818536"/>
                </a:lnTo>
                <a:cubicBezTo>
                  <a:pt x="1244" y="4537065"/>
                  <a:pt x="-688" y="2284456"/>
                  <a:pt x="278" y="2985"/>
                </a:cubicBezTo>
                <a:close/>
              </a:path>
            </a:pathLst>
          </a:custGeom>
          <a:solidFill>
            <a:srgbClr val="FF8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5F0E834-2542-DC4A-9103-756397EDB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6045" y="3361290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  <a:endParaRPr lang="en-US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12F7A60-0C60-174F-A0F4-BCAD3AF53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1423" y="215526"/>
            <a:ext cx="720876" cy="10082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0" y="4538219"/>
            <a:ext cx="1421139" cy="365167"/>
          </a:xfrm>
          <a:prstGeom prst="rect">
            <a:avLst/>
          </a:prstGeom>
        </p:spPr>
      </p:pic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CEC4D5E2-FF2B-BC42-9715-CED34D05A1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639" y="1772428"/>
            <a:ext cx="5874762" cy="1446550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44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Кликните, чтобы добавить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834388817"/>
      </p:ext>
    </p:extLst>
  </p:cSld>
  <p:clrMapOvr>
    <a:masterClrMapping/>
  </p:clrMapOvr>
  <p:transition spd="med" advClick="0" advTm="7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7E5F154A-D40D-4DCE-A405-401F2F25378A}"/>
              </a:ext>
            </a:extLst>
          </p:cNvPr>
          <p:cNvSpPr/>
          <p:nvPr/>
        </p:nvSpPr>
        <p:spPr>
          <a:xfrm>
            <a:off x="2538790" y="1203767"/>
            <a:ext cx="1712863" cy="1541991"/>
          </a:xfrm>
          <a:prstGeom prst="rect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0" name="Прямоугольник 18">
            <a:extLst>
              <a:ext uri="{FF2B5EF4-FFF2-40B4-BE49-F238E27FC236}">
                <a16:creationId xmlns:a16="http://schemas.microsoft.com/office/drawing/2014/main" id="{34A8B8BA-46B0-478F-BCCE-4658C512E644}"/>
              </a:ext>
            </a:extLst>
          </p:cNvPr>
          <p:cNvSpPr/>
          <p:nvPr/>
        </p:nvSpPr>
        <p:spPr>
          <a:xfrm>
            <a:off x="4704165" y="1203767"/>
            <a:ext cx="1712863" cy="1541991"/>
          </a:xfrm>
          <a:prstGeom prst="rect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C07872DE-014D-412D-9C1C-784AC26D4166}"/>
              </a:ext>
            </a:extLst>
          </p:cNvPr>
          <p:cNvSpPr/>
          <p:nvPr/>
        </p:nvSpPr>
        <p:spPr>
          <a:xfrm>
            <a:off x="6813866" y="1203767"/>
            <a:ext cx="1712863" cy="1541991"/>
          </a:xfrm>
          <a:prstGeom prst="rect">
            <a:avLst/>
          </a:prstGeom>
          <a:solidFill>
            <a:srgbClr val="65B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656EFCE6-7335-4BDB-9399-8ACE14D07B18}"/>
              </a:ext>
            </a:extLst>
          </p:cNvPr>
          <p:cNvSpPr/>
          <p:nvPr/>
        </p:nvSpPr>
        <p:spPr>
          <a:xfrm>
            <a:off x="435104" y="1203767"/>
            <a:ext cx="1712863" cy="1541991"/>
          </a:xfrm>
          <a:prstGeom prst="rect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16" name="Прямоугольник 13">
            <a:extLst>
              <a:ext uri="{FF2B5EF4-FFF2-40B4-BE49-F238E27FC236}">
                <a16:creationId xmlns:a16="http://schemas.microsoft.com/office/drawing/2014/main" id="{EEE8AD33-774C-4A79-8EA1-69DF96953614}"/>
              </a:ext>
            </a:extLst>
          </p:cNvPr>
          <p:cNvSpPr/>
          <p:nvPr/>
        </p:nvSpPr>
        <p:spPr>
          <a:xfrm>
            <a:off x="47481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1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9" name="Прямоугольник 17">
            <a:extLst>
              <a:ext uri="{FF2B5EF4-FFF2-40B4-BE49-F238E27FC236}">
                <a16:creationId xmlns:a16="http://schemas.microsoft.com/office/drawing/2014/main" id="{54BFDCDA-B448-4727-B7D2-0F8918B4FA09}"/>
              </a:ext>
            </a:extLst>
          </p:cNvPr>
          <p:cNvSpPr/>
          <p:nvPr/>
        </p:nvSpPr>
        <p:spPr>
          <a:xfrm>
            <a:off x="258553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2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Прямоугольник 20">
            <a:extLst>
              <a:ext uri="{FF2B5EF4-FFF2-40B4-BE49-F238E27FC236}">
                <a16:creationId xmlns:a16="http://schemas.microsoft.com/office/drawing/2014/main" id="{C8AAE6E9-DC14-41C2-B040-2166C8C89CD9}"/>
              </a:ext>
            </a:extLst>
          </p:cNvPr>
          <p:cNvSpPr/>
          <p:nvPr/>
        </p:nvSpPr>
        <p:spPr>
          <a:xfrm>
            <a:off x="4743873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3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Прямоугольник 23">
            <a:extLst>
              <a:ext uri="{FF2B5EF4-FFF2-40B4-BE49-F238E27FC236}">
                <a16:creationId xmlns:a16="http://schemas.microsoft.com/office/drawing/2014/main" id="{A85D6D4B-E77B-4246-9BC0-C77A93BEE9CB}"/>
              </a:ext>
            </a:extLst>
          </p:cNvPr>
          <p:cNvSpPr/>
          <p:nvPr/>
        </p:nvSpPr>
        <p:spPr>
          <a:xfrm>
            <a:off x="686764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4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Треугольник 2">
            <a:extLst>
              <a:ext uri="{FF2B5EF4-FFF2-40B4-BE49-F238E27FC236}">
                <a16:creationId xmlns:a16="http://schemas.microsoft.com/office/drawing/2014/main" id="{CDE19D12-D53A-4453-9052-0D4C4627E3C4}"/>
              </a:ext>
            </a:extLst>
          </p:cNvPr>
          <p:cNvSpPr/>
          <p:nvPr/>
        </p:nvSpPr>
        <p:spPr>
          <a:xfrm rot="5400000">
            <a:off x="2058032" y="1406863"/>
            <a:ext cx="359323" cy="191582"/>
          </a:xfrm>
          <a:prstGeom prst="triangle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7" name="Треугольник 24">
            <a:extLst>
              <a:ext uri="{FF2B5EF4-FFF2-40B4-BE49-F238E27FC236}">
                <a16:creationId xmlns:a16="http://schemas.microsoft.com/office/drawing/2014/main" id="{D433C6B3-5DE0-40FB-B028-C61DFFEA39E5}"/>
              </a:ext>
            </a:extLst>
          </p:cNvPr>
          <p:cNvSpPr/>
          <p:nvPr/>
        </p:nvSpPr>
        <p:spPr>
          <a:xfrm rot="5400000">
            <a:off x="4167036" y="1406863"/>
            <a:ext cx="359323" cy="191582"/>
          </a:xfrm>
          <a:prstGeom prst="triangle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28" name="Треугольник 25">
            <a:extLst>
              <a:ext uri="{FF2B5EF4-FFF2-40B4-BE49-F238E27FC236}">
                <a16:creationId xmlns:a16="http://schemas.microsoft.com/office/drawing/2014/main" id="{6E2E79B7-63FA-46C8-93B0-C10955A9B661}"/>
              </a:ext>
            </a:extLst>
          </p:cNvPr>
          <p:cNvSpPr/>
          <p:nvPr/>
        </p:nvSpPr>
        <p:spPr>
          <a:xfrm rot="5400000">
            <a:off x="6332412" y="1406863"/>
            <a:ext cx="359323" cy="191582"/>
          </a:xfrm>
          <a:prstGeom prst="triangle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1964B-5742-47D3-B28B-20D075FBF5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104" y="2094838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B9CF0C-D9F3-4CA5-942A-22B49094B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2165" y="2093930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7D0175-D3FD-4A0C-9B8B-39D4ADB1D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056" y="2093931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F8873CF-9A96-481B-BAF2-7ABEC56BE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246" y="2006287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A88E3F70-ACB9-E247-AF03-B61C7D623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A13CFA1C-BBDA-45A1-A943-B5790F30DE1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35104" y="1231976"/>
            <a:ext cx="8219997" cy="2923889"/>
          </a:xfrm>
          <a:prstGeom prst="rect">
            <a:avLst/>
          </a:prstGeom>
        </p:spPr>
        <p:txBody>
          <a:bodyPr anchor="b" anchorCtr="1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Basis Grotesque Pro Medium" panose="02000603030000020004" pitchFamily="5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5" name="Заголовок 17">
            <a:extLst>
              <a:ext uri="{FF2B5EF4-FFF2-40B4-BE49-F238E27FC236}">
                <a16:creationId xmlns:a16="http://schemas.microsoft.com/office/drawing/2014/main" id="{5B4B8ACF-6B44-3B4E-B7C2-29DFE9708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rt Placeholder 2">
            <a:extLst>
              <a:ext uri="{FF2B5EF4-FFF2-40B4-BE49-F238E27FC236}">
                <a16:creationId xmlns:a16="http://schemas.microsoft.com/office/drawing/2014/main" id="{18E2B12D-0230-48F5-934D-AEA2BED9668F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4697936" y="985581"/>
            <a:ext cx="4112062" cy="3681928"/>
          </a:xfrm>
          <a:prstGeom prst="rect">
            <a:avLst/>
          </a:prstGeom>
        </p:spPr>
        <p:txBody>
          <a:bodyPr anchor="b" anchorCtr="1"/>
          <a:lstStyle>
            <a:lvl1pPr marL="0" indent="0" algn="ctr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Графики (</a:t>
            </a:r>
            <a:r>
              <a:rPr lang="en-US" sz="1000" dirty="0">
                <a:latin typeface="Basis Grotesque Pro Medium" panose="02000603030000020004" pitchFamily="50" charset="0"/>
              </a:rPr>
              <a:t>charts</a:t>
            </a:r>
            <a:r>
              <a:rPr lang="ru-RU" sz="1000" dirty="0">
                <a:latin typeface="Basis Grotesque Pro Medium" panose="02000603030000020004" pitchFamily="50" charset="0"/>
              </a:rPr>
              <a:t>)</a:t>
            </a:r>
            <a:endParaRPr lang="ru-RU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D6128D1-849B-1B46-B793-6EDE1EA6D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</a:t>
            </a:r>
          </a:p>
        </p:txBody>
      </p:sp>
      <p:sp>
        <p:nvSpPr>
          <p:cNvPr id="8" name="Заголовок 17">
            <a:extLst>
              <a:ext uri="{FF2B5EF4-FFF2-40B4-BE49-F238E27FC236}">
                <a16:creationId xmlns:a16="http://schemas.microsoft.com/office/drawing/2014/main" id="{880BE3AF-AC26-E548-9A40-E1DA1B333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1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A6A25AB8-8BA2-470C-932E-C31EBA09C974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28368" y="1096168"/>
            <a:ext cx="8226734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BB7411CB-48D6-9748-B220-D4EF5B68A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AFCCBC-A38D-E940-AE46-05C95C3F58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9" name="Заголовок 17">
            <a:extLst>
              <a:ext uri="{FF2B5EF4-FFF2-40B4-BE49-F238E27FC236}">
                <a16:creationId xmlns:a16="http://schemas.microsoft.com/office/drawing/2014/main" id="{63CCB78C-5CB4-0247-9E85-FCE7867065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2" name="Table Placeholder 2">
            <a:extLst>
              <a:ext uri="{FF2B5EF4-FFF2-40B4-BE49-F238E27FC236}">
                <a16:creationId xmlns:a16="http://schemas.microsoft.com/office/drawing/2014/main" id="{E82338DC-503D-834B-8219-13EADBD77F47}"/>
              </a:ext>
            </a:extLst>
          </p:cNvPr>
          <p:cNvSpPr>
            <a:spLocks noGrp="1"/>
          </p:cNvSpPr>
          <p:nvPr>
            <p:ph type="tbl" sz="quarter" idx="20" hasCustomPrompt="1"/>
          </p:nvPr>
        </p:nvSpPr>
        <p:spPr>
          <a:xfrm>
            <a:off x="4697936" y="1231900"/>
            <a:ext cx="3957166" cy="2951163"/>
          </a:xfrm>
          <a:prstGeom prst="rect">
            <a:avLst/>
          </a:prstGeom>
        </p:spPr>
        <p:txBody>
          <a:bodyPr anchor="b" anchorCtr="1"/>
          <a:lstStyle>
            <a:lvl1pPr marL="0" indent="0">
              <a:buNone/>
              <a:defRPr sz="1000">
                <a:latin typeface="Basis Grotesque Pro Medium" panose="02000603030000020004" pitchFamily="50" charset="0"/>
              </a:defRPr>
            </a:lvl1pPr>
          </a:lstStyle>
          <a:p>
            <a:r>
              <a:rPr lang="ru-RU" sz="1000" dirty="0">
                <a:latin typeface="Basis Grotesque Pro Medium" panose="02000603030000020004" pitchFamily="50" charset="0"/>
              </a:rPr>
              <a:t>таблица</a:t>
            </a:r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219"/>
            <a:ext cx="1415954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9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extLst mod="1"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solidFill>
                  <a:srgbClr val="FEFEFE"/>
                </a:solidFill>
                <a:latin typeface="Rostelecom Basis" panose="020B0604020202020204" charset="0"/>
              </a:rPr>
              <a:t>‹#›</a:t>
            </a:fld>
            <a:endParaRPr lang="ru-RU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435104" y="781050"/>
            <a:ext cx="8310056" cy="138499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endParaRPr lang="ru-RU" sz="1200" b="0" i="0" kern="1200" dirty="0">
              <a:solidFill>
                <a:srgbClr val="FEFEFE"/>
              </a:solidFill>
              <a:latin typeface="Rostelecom Basis" panose="020B0503030604040103" pitchFamily="34" charset="0"/>
              <a:ea typeface="+mn-ea"/>
              <a:cs typeface="+mn-cs"/>
            </a:endParaRPr>
          </a:p>
          <a:p>
            <a:pPr algn="l"/>
            <a:r>
              <a:rPr lang="ru-RU" sz="1200" b="0" i="0" kern="1200" dirty="0">
                <a:solidFill>
                  <a:srgbClr val="FEFEFE"/>
                </a:solidFill>
                <a:latin typeface="Rostelecom Basis" panose="020B0503030604040103" pitchFamily="34" charset="0"/>
                <a:ea typeface="+mn-ea"/>
                <a:cs typeface="+mn-cs"/>
              </a:rPr>
              <a:t>В основе наших технологий лежит понимание, что настоящая информационная безопасность возможна только через непрерывный мониторинг и удобное управление системами ИБ. Этот принцип реализован в продуктах и сервисах «Ростелеком-Солар»</a:t>
            </a:r>
          </a:p>
          <a:p>
            <a:pPr algn="l"/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FF4F12"/>
                </a:solidFill>
              </a:rPr>
              <a:t>О компании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35104" y="204248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3200" b="0" dirty="0">
                <a:solidFill>
                  <a:srgbClr val="FF4F12"/>
                </a:solidFill>
                <a:latin typeface="Rostelecom Basis" panose="020B0604020202020204" charset="0"/>
              </a:rPr>
              <a:t>№</a:t>
            </a:r>
            <a:r>
              <a:rPr lang="ru-RU" sz="4000" b="0" baseline="0" dirty="0">
                <a:solidFill>
                  <a:srgbClr val="FF4F12"/>
                </a:solidFill>
                <a:latin typeface="Rostelecom Basis" panose="020B0604020202020204" charset="0"/>
              </a:rPr>
              <a:t>1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на рынке сервисов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3577761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4F12"/>
                </a:solidFill>
                <a:latin typeface="Rostelecom Basis" panose="020B0604020202020204" charset="0"/>
              </a:rPr>
              <a:t>600</a:t>
            </a:r>
            <a:r>
              <a:rPr lang="ru-RU" sz="3600" b="0" dirty="0">
                <a:solidFill>
                  <a:srgbClr val="FF4F12"/>
                </a:solidFill>
                <a:latin typeface="Rostelecom Basis" panose="020B0604020202020204" charset="0"/>
              </a:rPr>
              <a:t>+</a:t>
            </a:r>
            <a:endParaRPr lang="ru-RU" sz="4000" b="0" baseline="0" dirty="0">
              <a:solidFill>
                <a:srgbClr val="FF4F12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экспертов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720418" y="2046031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4F12"/>
                </a:solidFill>
                <a:latin typeface="Rostelecom Basis" panose="020B0604020202020204" charset="0"/>
              </a:rPr>
              <a:t>70</a:t>
            </a:r>
            <a:r>
              <a:rPr lang="ru-RU" sz="3600" b="0" dirty="0">
                <a:solidFill>
                  <a:srgbClr val="FF4F12"/>
                </a:solidFill>
                <a:latin typeface="Rostelecom Basis" panose="020B0604020202020204" charset="0"/>
              </a:rPr>
              <a:t>+</a:t>
            </a:r>
            <a:endParaRPr lang="ru-RU" sz="3600" b="0" baseline="0" dirty="0">
              <a:solidFill>
                <a:srgbClr val="FF4F12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клиентов из топ-100 российского бизнеса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35104" y="3239537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baseline="0" dirty="0">
                <a:solidFill>
                  <a:srgbClr val="FF4F12"/>
                </a:solidFill>
                <a:latin typeface="Rostelecom Basis" panose="020B0604020202020204" charset="0"/>
              </a:rPr>
              <a:t>4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собственных средства защиты информации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3577761" y="3243079"/>
            <a:ext cx="1844546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kumimoji="0" lang="ru-RU" sz="4000" b="0" i="0" u="none" strike="noStrike" cap="none" spc="0" normalizeH="0" baseline="0" dirty="0">
                <a:ln>
                  <a:noFill/>
                </a:ln>
                <a:solidFill>
                  <a:srgbClr val="FF4F12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30</a:t>
            </a:r>
            <a:r>
              <a:rPr kumimoji="0" lang="ru-RU" sz="3600" b="0" i="0" u="none" strike="noStrike" cap="none" spc="0" normalizeH="0" baseline="0" dirty="0">
                <a:ln>
                  <a:noFill/>
                </a:ln>
                <a:solidFill>
                  <a:srgbClr val="FF4F12"/>
                </a:solidFill>
                <a:effectLst/>
                <a:uFillTx/>
                <a:latin typeface="Rostelecom Basis" panose="020B0604020202020204" charset="0"/>
                <a:ea typeface="Helvetica Neue"/>
                <a:cs typeface="Helvetica Neue"/>
                <a:sym typeface="Helvetica Neue"/>
              </a:rPr>
              <a:t>+</a:t>
            </a: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сервисов 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720418" y="3243079"/>
            <a:ext cx="2201160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ru-RU" sz="4000" b="0" dirty="0">
                <a:solidFill>
                  <a:srgbClr val="FF4F12"/>
                </a:solidFill>
                <a:latin typeface="Rostelecom Basis" panose="020B0604020202020204" charset="0"/>
              </a:rPr>
              <a:t>20</a:t>
            </a:r>
            <a:r>
              <a:rPr lang="ru-RU" sz="3600" b="0" dirty="0">
                <a:solidFill>
                  <a:srgbClr val="FF4F12"/>
                </a:solidFill>
                <a:latin typeface="Rostelecom Basis" panose="020B0604020202020204" charset="0"/>
              </a:rPr>
              <a:t>+</a:t>
            </a:r>
            <a:endParaRPr lang="ru-RU" sz="3600" b="0" baseline="0" dirty="0">
              <a:solidFill>
                <a:srgbClr val="FF4F12"/>
              </a:solidFill>
              <a:latin typeface="Rostelecom Basis" panose="020B0604020202020204" charset="0"/>
            </a:endParaRPr>
          </a:p>
          <a:p>
            <a:pPr algn="l"/>
            <a:r>
              <a:rPr lang="ru-RU" sz="1200" b="0" baseline="0" dirty="0">
                <a:solidFill>
                  <a:srgbClr val="FEFEFE"/>
                </a:solidFill>
                <a:latin typeface="Rostelecom Basis" panose="020B0604020202020204" charset="0"/>
              </a:rPr>
              <a:t>услуг в области кибербезопасности</a:t>
            </a:r>
            <a:endParaRPr lang="ru-RU" sz="1200" b="0" dirty="0">
              <a:solidFill>
                <a:srgbClr val="FEFEFE"/>
              </a:solidFill>
              <a:latin typeface="Rostelecom Basis" panose="020B060402020202020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8" y="4538219"/>
            <a:ext cx="1418063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45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Лицензии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35104" y="767410"/>
            <a:ext cx="8310056" cy="360868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8218"/>
              </a:buClr>
              <a:buFont typeface="Arial" panose="020B0604020202020204" pitchFamily="34" charset="0"/>
              <a:buNone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Лицензии «Ростелеком-Солар»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</a:t>
            </a: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ГосСОПКА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  <a:p>
            <a:pPr algn="l"/>
            <a:endParaRPr lang="ru-RU" sz="1050" b="0" dirty="0">
              <a:solidFill>
                <a:schemeClr val="tx1"/>
              </a:solidFill>
              <a:latin typeface="Rostelecom Basis" panose="020B060402020202020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206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217" y="4481733"/>
            <a:ext cx="241610" cy="408321"/>
          </a:xfrm>
          <a:prstGeom prst="rect">
            <a:avLst/>
          </a:prstGeom>
        </p:spPr>
      </p:pic>
      <p:sp>
        <p:nvSpPr>
          <p:cNvPr id="33" name="Прямоугольник 32"/>
          <p:cNvSpPr/>
          <p:nvPr userDrawn="1"/>
        </p:nvSpPr>
        <p:spPr>
          <a:xfrm>
            <a:off x="3675461" y="4617195"/>
            <a:ext cx="150079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ПАО «Ростелеком»</a:t>
            </a:r>
          </a:p>
        </p:txBody>
      </p:sp>
      <p:pic>
        <p:nvPicPr>
          <p:cNvPr id="34" name="Рисунок 3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849" y="4469992"/>
            <a:ext cx="322241" cy="431802"/>
          </a:xfrm>
          <a:prstGeom prst="rect">
            <a:avLst/>
          </a:prstGeom>
        </p:spPr>
      </p:pic>
      <p:sp>
        <p:nvSpPr>
          <p:cNvPr id="35" name="Прямоугольник 34"/>
          <p:cNvSpPr/>
          <p:nvPr userDrawn="1"/>
        </p:nvSpPr>
        <p:spPr>
          <a:xfrm>
            <a:off x="5414814" y="4617195"/>
            <a:ext cx="1528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08000"/>
              </a:buClr>
            </a:pPr>
            <a:r>
              <a:rPr lang="ru-RU" sz="900" b="0" dirty="0">
                <a:latin typeface="Rostelecom Basis" panose="020B0604020202020204" charset="0"/>
              </a:rPr>
              <a:t>Филиалы </a:t>
            </a:r>
            <a:r>
              <a:rPr lang="en-US" sz="900" b="0" dirty="0">
                <a:latin typeface="Rostelecom Basis" panose="020B0604020202020204" charset="0"/>
              </a:rPr>
              <a:t>Solar JSOC</a:t>
            </a:r>
            <a:endParaRPr lang="ru-RU" sz="900" b="0" dirty="0">
              <a:latin typeface="Rostelecom Basis" panose="020B060402020202020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64801AC5-BB8C-7F40-8AD0-DE7AA178F417}"/>
              </a:ext>
            </a:extLst>
          </p:cNvPr>
          <p:cNvSpPr txBox="1">
            <a:spLocks/>
          </p:cNvSpPr>
          <p:nvPr userDrawn="1"/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Rostelecom Basis Medium" panose="020B0503030604040103" pitchFamily="34" charset="0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Филиалы </a:t>
            </a:r>
            <a:r>
              <a:rPr lang="en-US" dirty="0">
                <a:solidFill>
                  <a:schemeClr val="tx1"/>
                </a:solidFill>
              </a:rPr>
              <a:t>Solar JSOC </a:t>
            </a:r>
            <a:r>
              <a:rPr lang="ru-RU" dirty="0">
                <a:solidFill>
                  <a:schemeClr val="tx1"/>
                </a:solidFill>
              </a:rPr>
              <a:t>и ПАО</a:t>
            </a:r>
            <a:r>
              <a:rPr lang="ru-RU" baseline="0" dirty="0">
                <a:solidFill>
                  <a:schemeClr val="tx1"/>
                </a:solidFill>
              </a:rPr>
              <a:t> «Ростелеком»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C5FBCC-EF1A-4A37-A2C1-D8CC1D7399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7" y="647189"/>
            <a:ext cx="7484396" cy="371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68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8E9A33CB-6E72-4D59-8F43-53EF1DAC45C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55D3F2D1-ABB7-41C0-8D68-4ADBDAE08C2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8B6F4245-DCB9-493F-A627-533EBF8CFB0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5829AE06-A076-471C-BCF7-2DEAF29E11CC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3246642" y="171848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B85FBA92-0725-49C8-BD91-4D7A18EF516A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245730" y="250603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0BD2CEA5-B3E3-4DB1-BDCA-F3424E731C18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3244820" y="328810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BFD6960B-4F98-4144-9879-B029808DA76D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6060020" y="171757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07A5CF51-A89A-45AE-99CD-DB86EA28B34C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059108" y="2505128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0E7EA7A7-F2E2-4CAA-B3C3-E50D17FD34DA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58198" y="3287199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B27E7-A134-40ED-A38C-BF6286B3CD3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3" y="172107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38ED9EA7-B1A9-4DEC-8DEB-29994D36176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2" y="2508621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ABB1AC9-5E60-4EDC-A4BE-EA9E039F1D2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6" y="328613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139CC07-D3B6-47BA-9E4C-8585D00E86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25748" y="1720167"/>
            <a:ext cx="1917677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93E0DE1-C1EF-4457-878C-8AB1BF8B88B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30318" y="250771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AA5CCEFC-99B1-47A4-A992-5359BF3A2B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30311" y="3285225"/>
            <a:ext cx="1913113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19C4C3AD-2D68-4706-BDF7-9BB5B07C62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39130" y="1719257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DB3CB25D-EB39-4E8E-8804-9D0C936F827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43699" y="2506803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F8AEB003-464C-4011-9C93-7F141601A2B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43693" y="3284315"/>
            <a:ext cx="1913108" cy="373179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2" name="Заголовок 17">
            <a:extLst>
              <a:ext uri="{FF2B5EF4-FFF2-40B4-BE49-F238E27FC236}">
                <a16:creationId xmlns:a16="http://schemas.microsoft.com/office/drawing/2014/main" id="{1979CB05-B189-8247-B6D0-11F5A94801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5ACFD6A4-692D-45A4-9A94-5402E5BF45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Rostelecom Basis" panose="020B0604020202020204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Заголовок 17">
            <a:extLst>
              <a:ext uri="{FF2B5EF4-FFF2-40B4-BE49-F238E27FC236}">
                <a16:creationId xmlns:a16="http://schemas.microsoft.com/office/drawing/2014/main" id="{FD5FE93B-B99F-264F-AAD0-6D74D8CB1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A1EBD49-1A7F-6B4D-A303-B87DE402767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436926" y="1719394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0AFC779-D240-4643-939F-8C43B0FCF696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436014" y="2506946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F864477-E0FA-A245-AD87-5A559B79FB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35104" y="3289017"/>
            <a:ext cx="36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0" rIns="0"/>
          <a:lstStyle>
            <a:lvl1pPr marL="0" indent="0" algn="ctr">
              <a:buNone/>
              <a:defRPr sz="700">
                <a:latin typeface="Rostelecom Basis" panose="020B0604020202020204" charset="0"/>
              </a:defRPr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EF683E2-6260-AA45-9DE0-D5D657B187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1502" y="1721075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2782A4F-92F5-0546-ACAB-07684ED5FAE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6071" y="2508621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8CB05F8-068E-384C-B5A8-0B5C5EA3797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6065" y="3286133"/>
            <a:ext cx="3299939" cy="373179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indent="0">
              <a:buNone/>
              <a:defRPr sz="10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Тезис </a:t>
            </a:r>
            <a:br>
              <a:rPr lang="ru-RU" dirty="0"/>
            </a:br>
            <a:r>
              <a:rPr lang="ru-RU" dirty="0"/>
              <a:t>или краткое описание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8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3">
    <p:bg>
      <p:bgPr>
        <a:solidFill>
          <a:srgbClr val="77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7">
            <a:extLst>
              <a:ext uri="{FF2B5EF4-FFF2-40B4-BE49-F238E27FC236}">
                <a16:creationId xmlns:a16="http://schemas.microsoft.com/office/drawing/2014/main" id="{5DF24D8D-5C2A-42A5-9F06-F7DE93ECD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4732EA3-7D9A-4AED-B22E-01D8EC899C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19022"/>
      </p:ext>
    </p:extLst>
  </p:cSld>
  <p:clrMapOvr>
    <a:masterClrMapping/>
  </p:clrMapOvr>
  <p:transition spd="med" advClick="0" advTm="7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7880535-C43E-49B9-939E-93A7B5D65B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800" y="0"/>
            <a:ext cx="4572788" cy="51450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1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00">
                <a:latin typeface="Rostelecom Basis" panose="020B0604020202020204" charset="0"/>
              </a:defRPr>
            </a:lvl1pPr>
          </a:lstStyle>
          <a:p>
            <a:endParaRPr lang="ru-RU" dirty="0"/>
          </a:p>
          <a:p>
            <a:endParaRPr lang="ru-RU" dirty="0"/>
          </a:p>
          <a:p>
            <a:r>
              <a:rPr lang="ru-RU" dirty="0"/>
              <a:t>Кликните иконку для вставки изображения. </a:t>
            </a:r>
            <a:br>
              <a:rPr lang="ru-RU" dirty="0"/>
            </a:br>
            <a:r>
              <a:rPr lang="ru-RU" dirty="0" err="1"/>
              <a:t>Кадрировать</a:t>
            </a:r>
            <a:r>
              <a:rPr lang="ru-RU" dirty="0"/>
              <a:t>, перемещать — в режиме «Обрезать»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5F20A0-5262-482D-A879-6645EDC598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104" y="1865313"/>
            <a:ext cx="3708400" cy="1801347"/>
          </a:xfrm>
          <a:prstGeom prst="rect">
            <a:avLst/>
          </a:prstGeom>
        </p:spPr>
        <p:txBody>
          <a:bodyPr lIns="0" tIns="90000">
            <a:spAutoFit/>
          </a:bodyPr>
          <a:lstStyle>
            <a:lvl1pPr marL="0" indent="0">
              <a:lnSpc>
                <a:spcPct val="130000"/>
              </a:lnSpc>
              <a:buNone/>
              <a:defRPr sz="1400" b="0" i="0"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«Ростелеком-Солар»,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</a:p>
        </p:txBody>
      </p:sp>
      <p:sp>
        <p:nvSpPr>
          <p:cNvPr id="16" name="Заголовок 17">
            <a:extLst>
              <a:ext uri="{FF2B5EF4-FFF2-40B4-BE49-F238E27FC236}">
                <a16:creationId xmlns:a16="http://schemas.microsoft.com/office/drawing/2014/main" id="{4243E37A-C7DE-6D4C-9CCF-A77C9A2BD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40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5">
            <a:extLst>
              <a:ext uri="{FF2B5EF4-FFF2-40B4-BE49-F238E27FC236}">
                <a16:creationId xmlns:a16="http://schemas.microsoft.com/office/drawing/2014/main" id="{7E5F154A-D40D-4DCE-A405-401F2F25378A}"/>
              </a:ext>
            </a:extLst>
          </p:cNvPr>
          <p:cNvSpPr/>
          <p:nvPr/>
        </p:nvSpPr>
        <p:spPr>
          <a:xfrm>
            <a:off x="2538790" y="1203767"/>
            <a:ext cx="1712863" cy="1541991"/>
          </a:xfrm>
          <a:prstGeom prst="rect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0" name="Прямоугольник 18">
            <a:extLst>
              <a:ext uri="{FF2B5EF4-FFF2-40B4-BE49-F238E27FC236}">
                <a16:creationId xmlns:a16="http://schemas.microsoft.com/office/drawing/2014/main" id="{34A8B8BA-46B0-478F-BCCE-4658C512E644}"/>
              </a:ext>
            </a:extLst>
          </p:cNvPr>
          <p:cNvSpPr/>
          <p:nvPr/>
        </p:nvSpPr>
        <p:spPr>
          <a:xfrm>
            <a:off x="4704165" y="1203767"/>
            <a:ext cx="1712863" cy="1541991"/>
          </a:xfrm>
          <a:prstGeom prst="rect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3" name="Прямоугольник 21">
            <a:extLst>
              <a:ext uri="{FF2B5EF4-FFF2-40B4-BE49-F238E27FC236}">
                <a16:creationId xmlns:a16="http://schemas.microsoft.com/office/drawing/2014/main" id="{C07872DE-014D-412D-9C1C-784AC26D4166}"/>
              </a:ext>
            </a:extLst>
          </p:cNvPr>
          <p:cNvSpPr/>
          <p:nvPr/>
        </p:nvSpPr>
        <p:spPr>
          <a:xfrm>
            <a:off x="6813866" y="1203767"/>
            <a:ext cx="1712863" cy="1541991"/>
          </a:xfrm>
          <a:prstGeom prst="rect">
            <a:avLst/>
          </a:prstGeom>
          <a:solidFill>
            <a:srgbClr val="65B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4" name="Прямоугольник 11">
            <a:extLst>
              <a:ext uri="{FF2B5EF4-FFF2-40B4-BE49-F238E27FC236}">
                <a16:creationId xmlns:a16="http://schemas.microsoft.com/office/drawing/2014/main" id="{656EFCE6-7335-4BDB-9399-8ACE14D07B18}"/>
              </a:ext>
            </a:extLst>
          </p:cNvPr>
          <p:cNvSpPr/>
          <p:nvPr/>
        </p:nvSpPr>
        <p:spPr>
          <a:xfrm>
            <a:off x="435104" y="1203767"/>
            <a:ext cx="1712863" cy="1541991"/>
          </a:xfrm>
          <a:prstGeom prst="rect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6" name="Прямоугольник 13">
            <a:extLst>
              <a:ext uri="{FF2B5EF4-FFF2-40B4-BE49-F238E27FC236}">
                <a16:creationId xmlns:a16="http://schemas.microsoft.com/office/drawing/2014/main" id="{EEE8AD33-774C-4A79-8EA1-69DF96953614}"/>
              </a:ext>
            </a:extLst>
          </p:cNvPr>
          <p:cNvSpPr/>
          <p:nvPr/>
        </p:nvSpPr>
        <p:spPr>
          <a:xfrm>
            <a:off x="47481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1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19" name="Прямоугольник 17">
            <a:extLst>
              <a:ext uri="{FF2B5EF4-FFF2-40B4-BE49-F238E27FC236}">
                <a16:creationId xmlns:a16="http://schemas.microsoft.com/office/drawing/2014/main" id="{54BFDCDA-B448-4727-B7D2-0F8918B4FA09}"/>
              </a:ext>
            </a:extLst>
          </p:cNvPr>
          <p:cNvSpPr/>
          <p:nvPr/>
        </p:nvSpPr>
        <p:spPr>
          <a:xfrm>
            <a:off x="258553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2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2" name="Прямоугольник 20">
            <a:extLst>
              <a:ext uri="{FF2B5EF4-FFF2-40B4-BE49-F238E27FC236}">
                <a16:creationId xmlns:a16="http://schemas.microsoft.com/office/drawing/2014/main" id="{C8AAE6E9-DC14-41C2-B040-2166C8C89CD9}"/>
              </a:ext>
            </a:extLst>
          </p:cNvPr>
          <p:cNvSpPr/>
          <p:nvPr/>
        </p:nvSpPr>
        <p:spPr>
          <a:xfrm>
            <a:off x="4743873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3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5" name="Прямоугольник 23">
            <a:extLst>
              <a:ext uri="{FF2B5EF4-FFF2-40B4-BE49-F238E27FC236}">
                <a16:creationId xmlns:a16="http://schemas.microsoft.com/office/drawing/2014/main" id="{A85D6D4B-E77B-4246-9BC0-C77A93BEE9CB}"/>
              </a:ext>
            </a:extLst>
          </p:cNvPr>
          <p:cNvSpPr/>
          <p:nvPr/>
        </p:nvSpPr>
        <p:spPr>
          <a:xfrm>
            <a:off x="6867641" y="1291410"/>
            <a:ext cx="3202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stelecom Basis Medium" panose="020B0503030604040103" pitchFamily="34" charset="0"/>
                <a:ea typeface="Chevin Pro Medium" charset="0"/>
                <a:cs typeface="Chevin Pro Medium" charset="0"/>
                <a:sym typeface="Helvetica Neue"/>
              </a:rPr>
              <a:t>4</a:t>
            </a:r>
            <a:endParaRPr kumimoji="0" lang="ru-RU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 Medium" panose="020B0503030604040103" pitchFamily="3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6" name="Треугольник 2">
            <a:extLst>
              <a:ext uri="{FF2B5EF4-FFF2-40B4-BE49-F238E27FC236}">
                <a16:creationId xmlns:a16="http://schemas.microsoft.com/office/drawing/2014/main" id="{CDE19D12-D53A-4453-9052-0D4C4627E3C4}"/>
              </a:ext>
            </a:extLst>
          </p:cNvPr>
          <p:cNvSpPr/>
          <p:nvPr/>
        </p:nvSpPr>
        <p:spPr>
          <a:xfrm rot="5400000">
            <a:off x="2058032" y="1406863"/>
            <a:ext cx="359323" cy="191582"/>
          </a:xfrm>
          <a:prstGeom prst="triangle">
            <a:avLst/>
          </a:prstGeom>
          <a:solidFill>
            <a:srgbClr val="001C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7" name="Треугольник 24">
            <a:extLst>
              <a:ext uri="{FF2B5EF4-FFF2-40B4-BE49-F238E27FC236}">
                <a16:creationId xmlns:a16="http://schemas.microsoft.com/office/drawing/2014/main" id="{D433C6B3-5DE0-40FB-B028-C61DFFEA39E5}"/>
              </a:ext>
            </a:extLst>
          </p:cNvPr>
          <p:cNvSpPr/>
          <p:nvPr/>
        </p:nvSpPr>
        <p:spPr>
          <a:xfrm rot="5400000">
            <a:off x="4167036" y="1406863"/>
            <a:ext cx="359323" cy="191582"/>
          </a:xfrm>
          <a:prstGeom prst="triangle">
            <a:avLst/>
          </a:prstGeom>
          <a:solidFill>
            <a:srgbClr val="273A6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28" name="Треугольник 25">
            <a:extLst>
              <a:ext uri="{FF2B5EF4-FFF2-40B4-BE49-F238E27FC236}">
                <a16:creationId xmlns:a16="http://schemas.microsoft.com/office/drawing/2014/main" id="{6E2E79B7-63FA-46C8-93B0-C10955A9B661}"/>
              </a:ext>
            </a:extLst>
          </p:cNvPr>
          <p:cNvSpPr/>
          <p:nvPr/>
        </p:nvSpPr>
        <p:spPr>
          <a:xfrm rot="5400000">
            <a:off x="6332412" y="1406863"/>
            <a:ext cx="359323" cy="191582"/>
          </a:xfrm>
          <a:prstGeom prst="triangle">
            <a:avLst/>
          </a:prstGeom>
          <a:solidFill>
            <a:srgbClr val="27539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stelecom Basis" panose="020B0604020202020204" charset="0"/>
              <a:ea typeface="+mn-ea"/>
              <a:cs typeface="+mn-cs"/>
              <a:sym typeface="Helvetica Neue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1964B-5742-47D3-B28B-20D075FBF5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104" y="2094838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B9CF0C-D9F3-4CA5-942A-22B49094BDE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2165" y="2093930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D7D0175-D3FD-4A0C-9B8B-39D4ADB1DB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8056" y="2093931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F8873CF-9A96-481B-BAF2-7ABEC56BE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6246" y="2006287"/>
            <a:ext cx="1706848" cy="650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pPr lvl="0"/>
            <a:r>
              <a:rPr lang="ru-RU" dirty="0"/>
              <a:t>Небольшое описание опции</a:t>
            </a:r>
          </a:p>
        </p:txBody>
      </p:sp>
      <p:sp>
        <p:nvSpPr>
          <p:cNvPr id="21" name="Заголовок 17">
            <a:extLst>
              <a:ext uri="{FF2B5EF4-FFF2-40B4-BE49-F238E27FC236}">
                <a16:creationId xmlns:a16="http://schemas.microsoft.com/office/drawing/2014/main" id="{A88E3F70-ACB9-E247-AF03-B61C7D623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104" y="230066"/>
            <a:ext cx="8219998" cy="43396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400" b="0" i="0">
                <a:solidFill>
                  <a:schemeClr val="tx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> </a:t>
            </a:r>
            <a:r>
              <a:rPr lang="ru-RU" dirty="0"/>
              <a:t>слайда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8369737" y="4689919"/>
            <a:ext cx="389850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76BC3AB-C257-4DA5-9F33-BF8342E5AFD5}" type="slidenum">
              <a:rPr lang="ru-RU" smtClean="0">
                <a:latin typeface="Rostelecom Basis" panose="020B0604020202020204" charset="0"/>
              </a:rPr>
              <a:t>‹#›</a:t>
            </a:fld>
            <a:endParaRPr lang="ru-RU" dirty="0">
              <a:latin typeface="Rostelecom Basis" panose="020B060402020202020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02" y="4538491"/>
            <a:ext cx="1415954" cy="3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55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14">
    <p:bg>
      <p:bgPr>
        <a:solidFill>
          <a:srgbClr val="001C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7">
            <a:extLst>
              <a:ext uri="{FF2B5EF4-FFF2-40B4-BE49-F238E27FC236}">
                <a16:creationId xmlns:a16="http://schemas.microsoft.com/office/drawing/2014/main" id="{CA8B788E-4662-C149-9FD0-5D07E6A005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243" y="233097"/>
            <a:ext cx="8185873" cy="2246769"/>
          </a:xfrm>
          <a:prstGeom prst="rect">
            <a:avLst/>
          </a:prstGeom>
        </p:spPr>
        <p:txBody>
          <a:bodyPr lIns="0">
            <a:spAutoFit/>
          </a:bodyPr>
          <a:lstStyle>
            <a:lvl1pPr algn="l">
              <a:defRPr sz="7000" b="0" i="0">
                <a:solidFill>
                  <a:schemeClr val="bg1"/>
                </a:solidFill>
                <a:latin typeface="Rostelecom Basis Medium" panose="020B0503030604040103" pitchFamily="34" charset="0"/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1785AB-A91E-9240-890A-FC4A26A5C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43" y="2507489"/>
            <a:ext cx="4371975" cy="53498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Rostelecom Basis" panose="020B0503030604040103" pitchFamily="34" charset="0"/>
              </a:defRPr>
            </a:lvl1pPr>
          </a:lstStyle>
          <a:p>
            <a:pPr lvl="0"/>
            <a:r>
              <a:rPr lang="ru-RU" dirty="0"/>
              <a:t>Введите 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0C4EDD-56AD-1F45-9B85-324A3D52DB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977" y="4538219"/>
            <a:ext cx="1421139" cy="36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08995"/>
      </p:ext>
    </p:extLst>
  </p:cSld>
  <p:clrMapOvr>
    <a:masterClrMapping/>
  </p:clrMapOvr>
  <p:transition spd="med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705" r:id="rId2"/>
    <p:sldLayoutId id="2147483819" r:id="rId3"/>
    <p:sldLayoutId id="2147483733" r:id="rId4"/>
    <p:sldLayoutId id="2147483732" r:id="rId5"/>
    <p:sldLayoutId id="2147483731" r:id="rId6"/>
    <p:sldLayoutId id="2147483800" r:id="rId7"/>
    <p:sldLayoutId id="2147483709" r:id="rId8"/>
    <p:sldLayoutId id="2147483736" r:id="rId9"/>
    <p:sldLayoutId id="2147483737" r:id="rId10"/>
    <p:sldLayoutId id="2147483776" r:id="rId11"/>
    <p:sldLayoutId id="2147483801" r:id="rId12"/>
    <p:sldLayoutId id="2147483738" r:id="rId13"/>
    <p:sldLayoutId id="2147483843" r:id="rId14"/>
  </p:sldLayoutIdLst>
  <p:transition spd="med" advClick="0" advTm="7000"/>
  <p:hf hdr="0" ftr="0" dt="0"/>
  <p:txStyles>
    <p:title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38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762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143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525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06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2875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6687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905000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143125" marR="0" indent="-238125" algn="l" defTabSz="309563" eaLnBrk="1" latinLnBrk="0" hangingPunct="1">
        <a:lnSpc>
          <a:spcPct val="100000"/>
        </a:lnSpc>
        <a:spcBef>
          <a:spcPts val="2213"/>
        </a:spcBef>
        <a:spcAft>
          <a:spcPts val="0"/>
        </a:spcAft>
        <a:buClrTx/>
        <a:buSzPct val="125000"/>
        <a:buFontTx/>
        <a:buChar char="•"/>
        <a:tabLst/>
        <a:defRPr sz="19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857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1714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2571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3429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42862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51435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600075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685800" algn="ctr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81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02" r:id="rId2"/>
    <p:sldLayoutId id="2147483803" r:id="rId3"/>
    <p:sldLayoutId id="2147483804" r:id="rId4"/>
    <p:sldLayoutId id="2147483805" r:id="rId5"/>
    <p:sldLayoutId id="2147483782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791" r:id="rId12"/>
    <p:sldLayoutId id="2147483811" r:id="rId13"/>
    <p:sldLayoutId id="2147483812" r:id="rId14"/>
    <p:sldLayoutId id="2147483813" r:id="rId15"/>
    <p:sldLayoutId id="2147483814" r:id="rId16"/>
    <p:sldLayoutId id="2147483783" r:id="rId17"/>
    <p:sldLayoutId id="2147483815" r:id="rId18"/>
    <p:sldLayoutId id="2147483816" r:id="rId19"/>
    <p:sldLayoutId id="2147483718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26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85" r:id="rId2"/>
    <p:sldLayoutId id="2147483790" r:id="rId3"/>
    <p:sldLayoutId id="2147483784" r:id="rId4"/>
    <p:sldLayoutId id="2147483741" r:id="rId5"/>
    <p:sldLayoutId id="2147483786" r:id="rId6"/>
    <p:sldLayoutId id="2147483787" r:id="rId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342900" rtl="0" eaLnBrk="1" latinLnBrk="0" hangingPunct="1">
        <a:lnSpc>
          <a:spcPct val="90000"/>
        </a:lnSpc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5725" indent="-85725" algn="l" defTabSz="3429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lnSpc>
          <a:spcPct val="90000"/>
        </a:lnSpc>
        <a:spcBef>
          <a:spcPts val="188"/>
        </a:spcBef>
        <a:buFont typeface="Arial"/>
        <a:buChar char="•"/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9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744" r:id="rId2"/>
    <p:sldLayoutId id="2147483838" r:id="rId3"/>
    <p:sldLayoutId id="2147483829" r:id="rId4"/>
    <p:sldLayoutId id="2147483745" r:id="rId5"/>
    <p:sldLayoutId id="2147483830" r:id="rId6"/>
    <p:sldLayoutId id="2147483839" r:id="rId7"/>
    <p:sldLayoutId id="2147483747" r:id="rId8"/>
    <p:sldLayoutId id="2147483749" r:id="rId9"/>
    <p:sldLayoutId id="2147483750" r:id="rId10"/>
    <p:sldLayoutId id="2147483751" r:id="rId11"/>
    <p:sldLayoutId id="2147483753" r:id="rId12"/>
    <p:sldLayoutId id="2147483754" r:id="rId13"/>
    <p:sldLayoutId id="2147483755" r:id="rId14"/>
    <p:sldLayoutId id="2147483756" r:id="rId15"/>
    <p:sldLayoutId id="2147483758" r:id="rId16"/>
    <p:sldLayoutId id="2147483760" r:id="rId17"/>
    <p:sldLayoutId id="2147483761" r:id="rId18"/>
    <p:sldLayoutId id="2147483762" r:id="rId19"/>
    <p:sldLayoutId id="2147483832" r:id="rId20"/>
    <p:sldLayoutId id="2147483837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69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41" r:id="rId2"/>
    <p:sldLayoutId id="2147483835" r:id="rId3"/>
    <p:sldLayoutId id="2147483765" r:id="rId4"/>
    <p:sldLayoutId id="2147483766" r:id="rId5"/>
    <p:sldLayoutId id="2147483767" r:id="rId6"/>
    <p:sldLayoutId id="2147483768" r:id="rId7"/>
    <p:sldLayoutId id="2147483769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1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32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9.jpeg"/><Relationship Id="rId17" Type="http://schemas.openxmlformats.org/officeDocument/2006/relationships/image" Target="../media/image34.w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4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32.jpeg"/><Relationship Id="rId10" Type="http://schemas.openxmlformats.org/officeDocument/2006/relationships/image" Target="../media/image2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142" y="2062704"/>
            <a:ext cx="4864781" cy="523220"/>
          </a:xfrm>
        </p:spPr>
        <p:txBody>
          <a:bodyPr/>
          <a:lstStyle/>
          <a:p>
            <a:r>
              <a:rPr lang="ru-RU" sz="2800" dirty="0"/>
              <a:t>Кибербезопасность АСУ ТП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8494802" y="4839498"/>
            <a:ext cx="779828" cy="20005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Rostelecom Basis Medium" panose="020B0503030604040103" pitchFamily="34" charset="0"/>
                <a:ea typeface="+mn-ea"/>
                <a:cs typeface="+mn-cs"/>
                <a:sym typeface="Helvetica Neue Medium"/>
              </a:defRPr>
            </a:lvl1pPr>
            <a:lvl2pPr marL="0" marR="0" indent="8572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17145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25717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34290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42862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51435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60007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68580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700" dirty="0">
                <a:solidFill>
                  <a:schemeClr val="bg2">
                    <a:lumMod val="25000"/>
                  </a:schemeClr>
                </a:solidFill>
              </a:rPr>
              <a:t>9.10.PR.RS.0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9566" y="3727902"/>
            <a:ext cx="4669436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Директор</a:t>
            </a:r>
            <a:r>
              <a:rPr kumimoji="0" lang="ru-RU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по развитию бизнеса по информационной безопасности МРФ Волга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aseline="0" dirty="0" smtClean="0">
                <a:solidFill>
                  <a:schemeClr val="bg1"/>
                </a:solidFill>
              </a:rPr>
              <a:t>Владимир Лёвин</a:t>
            </a:r>
            <a:endParaRPr kumimoji="0" lang="ru-RU" sz="1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030267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02C5A-4F5A-4B1D-A4BF-DFD3FB4BA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30887"/>
          </a:xfrm>
        </p:spPr>
        <p:txBody>
          <a:bodyPr/>
          <a:lstStyle/>
          <a:p>
            <a:r>
              <a:rPr lang="ru-RU" sz="2200" dirty="0"/>
              <a:t>Типовые риски и причины остановки Вашего производства</a:t>
            </a:r>
          </a:p>
        </p:txBody>
      </p:sp>
      <p:sp>
        <p:nvSpPr>
          <p:cNvPr id="3" name="Текст 4">
            <a:extLst>
              <a:ext uri="{FF2B5EF4-FFF2-40B4-BE49-F238E27FC236}">
                <a16:creationId xmlns:a16="http://schemas.microsoft.com/office/drawing/2014/main" id="{63D9CBDC-9EE3-483D-9DE8-C03E8DB9A8B3}"/>
              </a:ext>
            </a:extLst>
          </p:cNvPr>
          <p:cNvSpPr txBox="1">
            <a:spLocks/>
          </p:cNvSpPr>
          <p:nvPr/>
        </p:nvSpPr>
        <p:spPr>
          <a:xfrm>
            <a:off x="482514" y="748879"/>
            <a:ext cx="8070161" cy="3550920"/>
          </a:xfrm>
          <a:prstGeom prst="rect">
            <a:avLst/>
          </a:prstGeom>
        </p:spPr>
        <p:txBody>
          <a:bodyPr/>
          <a:lstStyle>
            <a:lvl1pPr marL="238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762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143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525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06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142875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166687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1905000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2143125" marR="0" indent="-238125" algn="l" defTabSz="309563" eaLnBrk="1" latinLnBrk="0" hangingPunct="1">
              <a:lnSpc>
                <a:spcPct val="100000"/>
              </a:lnSpc>
              <a:spcBef>
                <a:spcPts val="2213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195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lvl="0">
              <a:buClr>
                <a:srgbClr val="FF4F12"/>
              </a:buClr>
            </a:pPr>
            <a:r>
              <a:rPr lang="ru-RU" sz="1400" dirty="0"/>
              <a:t>Блокировка/задержка информационных потоков с целью нарушения работы АСУ ТП</a:t>
            </a:r>
          </a:p>
          <a:p>
            <a:pPr lvl="0">
              <a:buClr>
                <a:srgbClr val="FF4F12"/>
              </a:buClr>
            </a:pPr>
            <a:r>
              <a:rPr lang="ru-RU" sz="1400" dirty="0"/>
              <a:t>Несанкционированное изменение управляющих команд с целью повреждения оборудования АСУ ТП, что может привести к угрозе человеческой жизни</a:t>
            </a:r>
          </a:p>
          <a:p>
            <a:pPr lvl="0">
              <a:buClr>
                <a:srgbClr val="FF4F12"/>
              </a:buClr>
            </a:pPr>
            <a:r>
              <a:rPr lang="ru-RU" sz="1400" dirty="0"/>
              <a:t>Искажение информации представляемой оператором, с целью скрыть факт несанкционированного доступа, мошенничества, кражи готовой продукции</a:t>
            </a:r>
          </a:p>
          <a:p>
            <a:pPr lvl="0">
              <a:buClr>
                <a:srgbClr val="FF4F12"/>
              </a:buClr>
            </a:pPr>
            <a:r>
              <a:rPr lang="ru-RU" sz="1400" dirty="0"/>
              <a:t>Изменение ПО или настроек системы или заражение системы вредоносным ПО, результат остановка производства</a:t>
            </a:r>
          </a:p>
          <a:p>
            <a:pPr lvl="0">
              <a:buClr>
                <a:srgbClr val="FF4F12"/>
              </a:buClr>
            </a:pPr>
            <a:r>
              <a:rPr lang="ru-RU" sz="1400" dirty="0"/>
              <a:t>Вмешательство в работу систем безопасности (охранной, пожарной) с целью саботажа</a:t>
            </a:r>
          </a:p>
          <a:p>
            <a:pPr lvl="0">
              <a:buClr>
                <a:srgbClr val="FF4F12"/>
              </a:buClr>
            </a:pPr>
            <a:r>
              <a:rPr lang="ru-RU" sz="1400" dirty="0"/>
              <a:t>Санкции регулятора ФСТЭК за не выполнение требований ФЗ №187 «О безопасности критической информационной инфраструктуры Российской Федерации»</a:t>
            </a:r>
          </a:p>
          <a:p>
            <a:pPr lvl="0">
              <a:buClr>
                <a:srgbClr val="FF4F12"/>
              </a:buClr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056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9479" y="1760610"/>
            <a:ext cx="7196014" cy="1267070"/>
          </a:xfrm>
          <a:noFill/>
        </p:spPr>
        <p:txBody>
          <a:bodyPr/>
          <a:lstStyle/>
          <a:p>
            <a:r>
              <a:rPr lang="ru-RU" dirty="0"/>
              <a:t>Типовые решения по Кибербезопасности АСУ ТП</a:t>
            </a:r>
          </a:p>
        </p:txBody>
      </p:sp>
    </p:spTree>
    <p:extLst>
      <p:ext uri="{BB962C8B-B14F-4D97-AF65-F5344CB8AC3E}">
        <p14:creationId xmlns:p14="http://schemas.microsoft.com/office/powerpoint/2010/main" val="7079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5103" y="230066"/>
            <a:ext cx="6089450" cy="433965"/>
          </a:xfrm>
        </p:spPr>
        <p:txBody>
          <a:bodyPr/>
          <a:lstStyle/>
          <a:p>
            <a:r>
              <a:rPr lang="ru-RU" dirty="0"/>
              <a:t>Кибербезопасность АСУ ТП. Услуги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20"/>
          </p:nvPr>
        </p:nvSpPr>
        <p:spPr>
          <a:xfrm>
            <a:off x="435103" y="796290"/>
            <a:ext cx="5034363" cy="3550920"/>
          </a:xfrm>
        </p:spPr>
        <p:txBody>
          <a:bodyPr/>
          <a:lstStyle/>
          <a:p>
            <a:pPr>
              <a:buClr>
                <a:srgbClr val="FF4F1C"/>
              </a:buClr>
            </a:pPr>
            <a:r>
              <a:rPr lang="ru-RU" dirty="0"/>
              <a:t>Приведение в соответствие 187-ФЗ «О безопасности КИИ»</a:t>
            </a:r>
          </a:p>
          <a:p>
            <a:pPr lvl="1">
              <a:buClr>
                <a:srgbClr val="FF4F1C"/>
              </a:buClr>
            </a:pPr>
            <a:r>
              <a:rPr lang="ru-RU" dirty="0"/>
              <a:t>Обследование инфраструктуры (аудит)</a:t>
            </a:r>
          </a:p>
          <a:p>
            <a:pPr lvl="1">
              <a:buClr>
                <a:srgbClr val="FF4F1C"/>
              </a:buClr>
            </a:pPr>
            <a:r>
              <a:rPr lang="ru-RU" dirty="0"/>
              <a:t>Методологическая экспертная поддержка категорирования объектов КИИ</a:t>
            </a:r>
          </a:p>
          <a:p>
            <a:pPr lvl="1">
              <a:buClr>
                <a:srgbClr val="FF4F1C"/>
              </a:buClr>
            </a:pPr>
            <a:r>
              <a:rPr lang="ru-RU" dirty="0"/>
              <a:t>Создание системы безопасности значимых объектов КИИ</a:t>
            </a:r>
          </a:p>
          <a:p>
            <a:pPr lvl="1">
              <a:buClr>
                <a:srgbClr val="FF4F1C"/>
              </a:buClr>
            </a:pPr>
            <a:r>
              <a:rPr lang="ru-RU" dirty="0"/>
              <a:t>Оценка соответствия значимых объектов КИИ и при необходимости аттестация</a:t>
            </a:r>
          </a:p>
          <a:p>
            <a:pPr lvl="1">
              <a:buClr>
                <a:srgbClr val="FF4F1C"/>
              </a:buClr>
            </a:pPr>
            <a:r>
              <a:rPr lang="ru-RU" dirty="0"/>
              <a:t>Организация взаимодействия объектов КИИ с ГосСОПКА </a:t>
            </a:r>
          </a:p>
          <a:p>
            <a:pPr>
              <a:buClr>
                <a:srgbClr val="FF4F1C"/>
              </a:buClr>
            </a:pPr>
            <a:r>
              <a:rPr lang="ru-RU" dirty="0"/>
              <a:t>Построение киберзащищенных АСУ ТП</a:t>
            </a:r>
          </a:p>
          <a:p>
            <a:pPr>
              <a:buClr>
                <a:srgbClr val="FF4F1C"/>
              </a:buClr>
            </a:pPr>
            <a:r>
              <a:rPr lang="ru-RU" dirty="0"/>
              <a:t>Подключение к сервисам Solar JSOC для организаций с АСУ ТП</a:t>
            </a:r>
          </a:p>
          <a:p>
            <a:pPr>
              <a:buClr>
                <a:srgbClr val="FF4F1C"/>
              </a:buClr>
            </a:pPr>
            <a:r>
              <a:rPr lang="ru-RU" dirty="0" err="1"/>
              <a:t>Киберучения</a:t>
            </a:r>
            <a:r>
              <a:rPr lang="ru-RU" dirty="0"/>
              <a:t> для владельцев АСУ ТП и субъектов КИИ</a:t>
            </a:r>
          </a:p>
          <a:p>
            <a:pPr>
              <a:buClr>
                <a:srgbClr val="FF4F1C"/>
              </a:buClr>
            </a:pPr>
            <a:r>
              <a:rPr lang="ru-RU" dirty="0"/>
              <a:t>Тестирование на проникновение для АСУ ТП</a:t>
            </a:r>
          </a:p>
          <a:p>
            <a:pPr>
              <a:buClr>
                <a:srgbClr val="FF4F1C"/>
              </a:buClr>
            </a:pPr>
            <a:r>
              <a:rPr lang="ru-RU" dirty="0"/>
              <a:t>Выявление уязвимостей и НДВ в компонентах АСУ ТП и </a:t>
            </a:r>
            <a:r>
              <a:rPr lang="ru-RU" dirty="0" err="1"/>
              <a:t>IIoT</a:t>
            </a:r>
            <a:endParaRPr lang="ru-RU" dirty="0"/>
          </a:p>
          <a:p>
            <a:pPr>
              <a:buClr>
                <a:srgbClr val="FF4F1C"/>
              </a:buClr>
            </a:pPr>
            <a:r>
              <a:rPr lang="ru-RU" dirty="0"/>
              <a:t>Комплексный анализ защищенности АСУ ТП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86350" y="-16088"/>
            <a:ext cx="4057649" cy="5159587"/>
          </a:xfrm>
          <a:custGeom>
            <a:avLst/>
            <a:gdLst>
              <a:gd name="connsiteX0" fmla="*/ 0 w 3467099"/>
              <a:gd name="connsiteY0" fmla="*/ 0 h 5143500"/>
              <a:gd name="connsiteX1" fmla="*/ 3467099 w 3467099"/>
              <a:gd name="connsiteY1" fmla="*/ 0 h 5143500"/>
              <a:gd name="connsiteX2" fmla="*/ 3467099 w 3467099"/>
              <a:gd name="connsiteY2" fmla="*/ 5143500 h 5143500"/>
              <a:gd name="connsiteX3" fmla="*/ 0 w 3467099"/>
              <a:gd name="connsiteY3" fmla="*/ 5143500 h 5143500"/>
              <a:gd name="connsiteX4" fmla="*/ 0 w 3467099"/>
              <a:gd name="connsiteY4" fmla="*/ 0 h 5143500"/>
              <a:gd name="connsiteX0" fmla="*/ 556260 w 3467099"/>
              <a:gd name="connsiteY0" fmla="*/ 7620 h 5143500"/>
              <a:gd name="connsiteX1" fmla="*/ 3467099 w 3467099"/>
              <a:gd name="connsiteY1" fmla="*/ 0 h 5143500"/>
              <a:gd name="connsiteX2" fmla="*/ 3467099 w 3467099"/>
              <a:gd name="connsiteY2" fmla="*/ 5143500 h 5143500"/>
              <a:gd name="connsiteX3" fmla="*/ 0 w 3467099"/>
              <a:gd name="connsiteY3" fmla="*/ 5143500 h 5143500"/>
              <a:gd name="connsiteX4" fmla="*/ 556260 w 3467099"/>
              <a:gd name="connsiteY4" fmla="*/ 7620 h 5143500"/>
              <a:gd name="connsiteX0" fmla="*/ 1146810 w 4057649"/>
              <a:gd name="connsiteY0" fmla="*/ 7620 h 5143500"/>
              <a:gd name="connsiteX1" fmla="*/ 4057649 w 4057649"/>
              <a:gd name="connsiteY1" fmla="*/ 0 h 5143500"/>
              <a:gd name="connsiteX2" fmla="*/ 4057649 w 4057649"/>
              <a:gd name="connsiteY2" fmla="*/ 5143500 h 5143500"/>
              <a:gd name="connsiteX3" fmla="*/ 0 w 4057649"/>
              <a:gd name="connsiteY3" fmla="*/ 5143500 h 5143500"/>
              <a:gd name="connsiteX4" fmla="*/ 1146810 w 4057649"/>
              <a:gd name="connsiteY4" fmla="*/ 7620 h 5143500"/>
              <a:gd name="connsiteX0" fmla="*/ 1153583 w 4057649"/>
              <a:gd name="connsiteY0" fmla="*/ 4233 h 5143500"/>
              <a:gd name="connsiteX1" fmla="*/ 4057649 w 4057649"/>
              <a:gd name="connsiteY1" fmla="*/ 0 h 5143500"/>
              <a:gd name="connsiteX2" fmla="*/ 4057649 w 4057649"/>
              <a:gd name="connsiteY2" fmla="*/ 5143500 h 5143500"/>
              <a:gd name="connsiteX3" fmla="*/ 0 w 4057649"/>
              <a:gd name="connsiteY3" fmla="*/ 5143500 h 5143500"/>
              <a:gd name="connsiteX4" fmla="*/ 1153583 w 4057649"/>
              <a:gd name="connsiteY4" fmla="*/ 4233 h 5143500"/>
              <a:gd name="connsiteX0" fmla="*/ 1146809 w 4057649"/>
              <a:gd name="connsiteY0" fmla="*/ 0 h 5159587"/>
              <a:gd name="connsiteX1" fmla="*/ 4057649 w 4057649"/>
              <a:gd name="connsiteY1" fmla="*/ 16087 h 5159587"/>
              <a:gd name="connsiteX2" fmla="*/ 4057649 w 4057649"/>
              <a:gd name="connsiteY2" fmla="*/ 5159587 h 5159587"/>
              <a:gd name="connsiteX3" fmla="*/ 0 w 4057649"/>
              <a:gd name="connsiteY3" fmla="*/ 5159587 h 5159587"/>
              <a:gd name="connsiteX4" fmla="*/ 1146809 w 4057649"/>
              <a:gd name="connsiteY4" fmla="*/ 0 h 515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7649" h="5159587">
                <a:moveTo>
                  <a:pt x="1146809" y="0"/>
                </a:moveTo>
                <a:lnTo>
                  <a:pt x="4057649" y="16087"/>
                </a:lnTo>
                <a:lnTo>
                  <a:pt x="4057649" y="5159587"/>
                </a:lnTo>
                <a:lnTo>
                  <a:pt x="0" y="5159587"/>
                </a:lnTo>
                <a:lnTo>
                  <a:pt x="1146809" y="0"/>
                </a:lnTo>
                <a:close/>
              </a:path>
            </a:pathLst>
          </a:cu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Rostelecom Basis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48840" y="3136430"/>
            <a:ext cx="27232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56</a:t>
            </a:r>
            <a:r>
              <a:rPr lang="ru-RU" sz="36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%</a:t>
            </a:r>
            <a:endParaRPr lang="ru-RU" sz="1200" b="0" dirty="0">
              <a:solidFill>
                <a:srgbClr val="FF4F1C"/>
              </a:solidFill>
              <a:latin typeface="Rostelecom Basis" panose="020B0503030604040103" pitchFamily="34" charset="0"/>
            </a:endParaRPr>
          </a:p>
          <a:p>
            <a:pPr fontAlgn="t"/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промышленных предприятий, использующих </a:t>
            </a:r>
            <a:r>
              <a:rPr lang="en-US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SCADA/ICS, </a:t>
            </a: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сообщили о </a:t>
            </a:r>
            <a:r>
              <a:rPr lang="ru-RU" sz="1200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кибератаках</a:t>
            </a: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b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</a:b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в 2018 году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1617" y="1643591"/>
            <a:ext cx="21376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700+</a:t>
            </a:r>
            <a:endParaRPr lang="ru-RU" sz="2000" b="0" dirty="0">
              <a:solidFill>
                <a:srgbClr val="FF4F1C"/>
              </a:solidFill>
              <a:latin typeface="Rostelecom Basis" panose="020B0503030604040103" pitchFamily="34" charset="0"/>
            </a:endParaRPr>
          </a:p>
          <a:p>
            <a:pPr fontAlgn="t"/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уязвимостей выявлено в компонентах АСУ ТП и </a:t>
            </a:r>
            <a:r>
              <a:rPr lang="en-US" sz="1200" b="0" dirty="0" err="1">
                <a:solidFill>
                  <a:schemeClr val="bg1"/>
                </a:solidFill>
                <a:latin typeface="Rostelecom Basis" panose="020B0503030604040103" pitchFamily="34" charset="0"/>
              </a:rPr>
              <a:t>IIoT</a:t>
            </a:r>
            <a:r>
              <a:rPr lang="en-US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 </a:t>
            </a:r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за 2017-2018 гг</a:t>
            </a:r>
            <a:r>
              <a:rPr lang="ru-RU" sz="1400" b="0" dirty="0">
                <a:solidFill>
                  <a:srgbClr val="313131"/>
                </a:solidFill>
                <a:latin typeface="Rostelecom Basis" panose="020B0503030604040103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14787" y="363541"/>
            <a:ext cx="2391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40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50</a:t>
            </a:r>
            <a:r>
              <a:rPr lang="en-US" sz="40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%</a:t>
            </a:r>
            <a:endParaRPr lang="ru-RU" sz="4400" b="0" dirty="0">
              <a:solidFill>
                <a:srgbClr val="FF4F1C"/>
              </a:solidFill>
              <a:latin typeface="Rostelecom Basis" panose="020B0503030604040103" pitchFamily="34" charset="0"/>
            </a:endParaRPr>
          </a:p>
          <a:p>
            <a:pPr fontAlgn="t"/>
            <a:r>
              <a:rPr lang="ru-RU" sz="1200" b="0" dirty="0">
                <a:solidFill>
                  <a:schemeClr val="bg1"/>
                </a:solidFill>
                <a:latin typeface="Rostelecom Basis" panose="020B0503030604040103" pitchFamily="34" charset="0"/>
              </a:rPr>
              <a:t>выявленных уязвимостей – высокой критичности</a:t>
            </a:r>
          </a:p>
        </p:txBody>
      </p:sp>
    </p:spTree>
    <p:extLst>
      <p:ext uri="{BB962C8B-B14F-4D97-AF65-F5344CB8AC3E}">
        <p14:creationId xmlns:p14="http://schemas.microsoft.com/office/powerpoint/2010/main" val="27283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D0ACEE5-0910-407B-AA20-D192A14E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Повышение киберзащищенности АСУ ТП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44CC06-F4D4-4E87-8220-4ADF4FEB1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40" y="604185"/>
            <a:ext cx="6991721" cy="393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5D7FCF-21A1-412E-B501-D41079BFF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33965"/>
          </a:xfrm>
        </p:spPr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Аудит информационной безопасности АСУ ТП</a:t>
            </a:r>
            <a:endParaRPr lang="ru-RU" dirty="0"/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073DED76-44E1-43F7-90DF-EF1AB3DBE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1489503"/>
              </p:ext>
            </p:extLst>
          </p:nvPr>
        </p:nvGraphicFramePr>
        <p:xfrm>
          <a:off x="914400" y="742950"/>
          <a:ext cx="7437527" cy="37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79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7F91A-C77D-4B57-89B1-39BC75FC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33965"/>
          </a:xfrm>
        </p:spPr>
        <p:txBody>
          <a:bodyPr/>
          <a:lstStyle/>
          <a:p>
            <a:pPr>
              <a:buClr>
                <a:srgbClr val="FF4F1C"/>
              </a:buClr>
            </a:pPr>
            <a:r>
              <a:rPr lang="ru-RU" dirty="0"/>
              <a:t>Построение </a:t>
            </a:r>
            <a:r>
              <a:rPr lang="ru-RU" dirty="0" err="1"/>
              <a:t>киберзащищенных</a:t>
            </a:r>
            <a:r>
              <a:rPr lang="ru-RU" dirty="0"/>
              <a:t> АСУ ТП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5E0C355-D54A-4BE4-A01D-48013F451B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14565"/>
              </p:ext>
            </p:extLst>
          </p:nvPr>
        </p:nvGraphicFramePr>
        <p:xfrm>
          <a:off x="982980" y="609600"/>
          <a:ext cx="7182991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63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1D8F54-F64F-4D4D-AB8C-66BEC7E12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33965"/>
          </a:xfrm>
        </p:spPr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Механизмы </a:t>
            </a:r>
            <a:r>
              <a:rPr lang="ru-RU" dirty="0"/>
              <a:t>Кибербезопасности </a:t>
            </a:r>
            <a:r>
              <a:rPr lang="ru-RU" altLang="ru-RU" dirty="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rPr>
              <a:t>АСУ ТП</a:t>
            </a:r>
            <a:endParaRPr lang="ru-RU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738C9EB0-45B2-43F9-9D56-94D7A88DCB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7564092"/>
              </p:ext>
            </p:extLst>
          </p:nvPr>
        </p:nvGraphicFramePr>
        <p:xfrm>
          <a:off x="915141" y="738292"/>
          <a:ext cx="7334781" cy="356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8" descr="http://weeklyups.com/wp-content/uploads/2015/04/microsoft-Logo-2.png">
            <a:extLst>
              <a:ext uri="{FF2B5EF4-FFF2-40B4-BE49-F238E27FC236}">
                <a16:creationId xmlns:a16="http://schemas.microsoft.com/office/drawing/2014/main" id="{62419AD9-5AA1-49A7-A5A6-70AEB3A78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83" y="1103736"/>
            <a:ext cx="1064281" cy="30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" descr="http://www.betaingegneria.it/wp-content/uploads/2015/01/logo-oracle-large.jpg">
            <a:extLst>
              <a:ext uri="{FF2B5EF4-FFF2-40B4-BE49-F238E27FC236}">
                <a16:creationId xmlns:a16="http://schemas.microsoft.com/office/drawing/2014/main" id="{C46B33C1-1DE1-40BE-8271-E29A470E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" y="1764058"/>
            <a:ext cx="919479" cy="2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g.clubic.com/07669693-photo-kaspersky-internet-security-2015.jpg">
            <a:extLst>
              <a:ext uri="{FF2B5EF4-FFF2-40B4-BE49-F238E27FC236}">
                <a16:creationId xmlns:a16="http://schemas.microsoft.com/office/drawing/2014/main" id="{C6C6035C-B8D4-45E3-B490-955FFF7B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3" y="2356234"/>
            <a:ext cx="385018" cy="385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thumb/6/64/Cisco_logo.svg/2000px-Cisco_logo.svg.png">
            <a:extLst>
              <a:ext uri="{FF2B5EF4-FFF2-40B4-BE49-F238E27FC236}">
                <a16:creationId xmlns:a16="http://schemas.microsoft.com/office/drawing/2014/main" id="{67614F01-C745-40CA-98EA-8A1173E9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2" y="3082264"/>
            <a:ext cx="684480" cy="3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 descr="http://www.prpartner.ru/upload/iblock/e91/e91fd7a65cc16706bc97c884e890fe6f.jpg">
            <a:extLst>
              <a:ext uri="{FF2B5EF4-FFF2-40B4-BE49-F238E27FC236}">
                <a16:creationId xmlns:a16="http://schemas.microsoft.com/office/drawing/2014/main" id="{68E90686-0925-4094-95F7-06F96D933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4" y="3948936"/>
            <a:ext cx="1352130" cy="22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loudtimes.org/wp-content/uploads/2013/07/hp-ArcSight.jpg">
            <a:extLst>
              <a:ext uri="{FF2B5EF4-FFF2-40B4-BE49-F238E27FC236}">
                <a16:creationId xmlns:a16="http://schemas.microsoft.com/office/drawing/2014/main" id="{61DFFCE4-788D-40ED-A9C2-F4C8DF5F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4" y="1703751"/>
            <a:ext cx="718660" cy="47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www.rac-vlg.ru/images/BP/securitycode.png">
            <a:extLst>
              <a:ext uri="{FF2B5EF4-FFF2-40B4-BE49-F238E27FC236}">
                <a16:creationId xmlns:a16="http://schemas.microsoft.com/office/drawing/2014/main" id="{9126A352-9EEB-496C-9963-751452387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699" y="3069564"/>
            <a:ext cx="792511" cy="50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infowatch.ru/sites/default/files/miscellaneous/Logos&amp;images_InfoWatch/Infowatch_logo_horizontal_small.jpg">
            <a:extLst>
              <a:ext uri="{FF2B5EF4-FFF2-40B4-BE49-F238E27FC236}">
                <a16:creationId xmlns:a16="http://schemas.microsoft.com/office/drawing/2014/main" id="{ABED194D-EFE6-4EA1-8DC5-A8461370E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13" y="3921782"/>
            <a:ext cx="1201259" cy="27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.aleksandrin\Desktop\Безымянный.png">
            <a:extLst>
              <a:ext uri="{FF2B5EF4-FFF2-40B4-BE49-F238E27FC236}">
                <a16:creationId xmlns:a16="http://schemas.microsoft.com/office/drawing/2014/main" id="{E84797D7-4484-4F6F-88B9-9C77A44C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949" y="1065154"/>
            <a:ext cx="904261" cy="3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3FFCF4-3938-4E75-BAC2-A5F9A53D215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36" y="2406351"/>
            <a:ext cx="426615" cy="42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6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5"/>
          </p:nvPr>
        </p:nvSpPr>
        <p:spPr>
          <a:xfrm>
            <a:off x="4706938" y="1349924"/>
            <a:ext cx="3947425" cy="2966865"/>
          </a:xfrm>
        </p:spPr>
        <p:txBody>
          <a:bodyPr/>
          <a:lstStyle/>
          <a:p>
            <a:pPr>
              <a:buClr>
                <a:srgbClr val="FF4F1C"/>
              </a:buClr>
            </a:pPr>
            <a:r>
              <a:rPr lang="ru-RU" dirty="0"/>
              <a:t>Одни из лидеров в рейтинге </a:t>
            </a:r>
            <a:r>
              <a:rPr lang="ru-RU" dirty="0">
                <a:solidFill>
                  <a:srgbClr val="FF4F1C"/>
                </a:solidFill>
              </a:rPr>
              <a:t>БДУ ФСТЭК России </a:t>
            </a:r>
            <a:r>
              <a:rPr lang="ru-RU" dirty="0"/>
              <a:t>по количеству выявленных уязвимостей</a:t>
            </a:r>
          </a:p>
          <a:p>
            <a:pPr>
              <a:buClr>
                <a:srgbClr val="FF4F1C"/>
              </a:buClr>
            </a:pPr>
            <a:r>
              <a:rPr lang="ru-RU" dirty="0"/>
              <a:t>Реальный опыт разработки и внедрения</a:t>
            </a:r>
          </a:p>
          <a:p>
            <a:pPr>
              <a:buClr>
                <a:srgbClr val="FF4F1C"/>
              </a:buClr>
            </a:pPr>
            <a:r>
              <a:rPr lang="ru-RU" dirty="0"/>
              <a:t>Перекрестная экспертиза со специалистами </a:t>
            </a:r>
            <a:br>
              <a:rPr lang="ru-RU" dirty="0"/>
            </a:br>
            <a:r>
              <a:rPr lang="en-US" dirty="0">
                <a:solidFill>
                  <a:srgbClr val="FF4F1C"/>
                </a:solidFill>
              </a:rPr>
              <a:t>Solar JSOC</a:t>
            </a:r>
            <a:endParaRPr lang="ru-RU" dirty="0">
              <a:solidFill>
                <a:srgbClr val="FF4F1C"/>
              </a:solidFill>
            </a:endParaRPr>
          </a:p>
          <a:p>
            <a:pPr>
              <a:buClr>
                <a:srgbClr val="FF4F1C"/>
              </a:buClr>
            </a:pPr>
            <a:r>
              <a:rPr lang="ru-RU" dirty="0"/>
              <a:t>Большой опыт совместной работы с производителями компонентов АСУ ТП, регуляторами и </a:t>
            </a:r>
            <a:r>
              <a:rPr lang="en-US" dirty="0"/>
              <a:t>CERT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Кибербезопасность АСУ ТП. Преимущества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6"/>
          </p:nvPr>
        </p:nvSpPr>
        <p:spPr>
          <a:xfrm>
            <a:off x="434802" y="1341601"/>
            <a:ext cx="3947425" cy="2966865"/>
          </a:xfrm>
        </p:spPr>
        <p:txBody>
          <a:bodyPr/>
          <a:lstStyle/>
          <a:p>
            <a:pPr>
              <a:buClr>
                <a:srgbClr val="FF4F1C"/>
              </a:buClr>
            </a:pPr>
            <a:r>
              <a:rPr lang="ru-RU" dirty="0"/>
              <a:t>Комплексный анализ защищенности — полный спектр работ по проверке безопасности инфраструктуры</a:t>
            </a:r>
          </a:p>
          <a:p>
            <a:pPr>
              <a:buClr>
                <a:srgbClr val="FF4F1C"/>
              </a:buClr>
            </a:pPr>
            <a:r>
              <a:rPr lang="ru-RU" dirty="0"/>
              <a:t>Категорирование, проектирование, моделирование угроз, поставка и внедрение</a:t>
            </a:r>
          </a:p>
          <a:p>
            <a:pPr>
              <a:buClr>
                <a:srgbClr val="FF4F1C"/>
              </a:buClr>
            </a:pPr>
            <a:r>
              <a:rPr lang="ru-RU" dirty="0"/>
              <a:t>Оценка и приведение в соответствие всем законодательным требованиям</a:t>
            </a:r>
          </a:p>
          <a:p>
            <a:pPr>
              <a:buClr>
                <a:srgbClr val="FF4F1C"/>
              </a:buClr>
            </a:pPr>
            <a:r>
              <a:rPr lang="ru-RU" dirty="0"/>
              <a:t>Работа на любом из нужных этапов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D9E39A-EDF4-4BB9-8198-E830C06C097A}"/>
              </a:ext>
            </a:extLst>
          </p:cNvPr>
          <p:cNvSpPr/>
          <p:nvPr/>
        </p:nvSpPr>
        <p:spPr>
          <a:xfrm>
            <a:off x="4706938" y="1102273"/>
            <a:ext cx="2676842" cy="234960"/>
          </a:xfrm>
          <a:prstGeom prst="rect">
            <a:avLst/>
          </a:prstGeom>
          <a:solidFill>
            <a:srgbClr val="273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bg1"/>
                </a:solidFill>
                <a:latin typeface="Rostelecom Basis" panose="020B0604020202020204" charset="0"/>
              </a:rPr>
              <a:t>Самая сильная команда на рынке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73DC3F-C341-4D59-BDAE-B76515ED84D1}"/>
              </a:ext>
            </a:extLst>
          </p:cNvPr>
          <p:cNvSpPr/>
          <p:nvPr/>
        </p:nvSpPr>
        <p:spPr>
          <a:xfrm>
            <a:off x="433603" y="1102273"/>
            <a:ext cx="1783817" cy="234960"/>
          </a:xfrm>
          <a:prstGeom prst="rect">
            <a:avLst/>
          </a:prstGeom>
          <a:solidFill>
            <a:srgbClr val="FF4F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Rostelecom Basis" panose="020B0604020202020204" charset="0"/>
              </a:rPr>
              <a:t>Весь комплекс работ</a:t>
            </a:r>
          </a:p>
        </p:txBody>
      </p:sp>
    </p:spTree>
    <p:extLst>
      <p:ext uri="{BB962C8B-B14F-4D97-AF65-F5344CB8AC3E}">
        <p14:creationId xmlns:p14="http://schemas.microsoft.com/office/powerpoint/2010/main" val="143893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Лаборатория кибербезопасности АСУ ТП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65800" y="739969"/>
            <a:ext cx="8463861" cy="5586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0" dirty="0">
                <a:latin typeface="Rostelecom Basis" panose="020B0503030604040103" pitchFamily="34" charset="0"/>
              </a:rPr>
              <a:t>Корпоративный центр компетенций «Ростелеком-Солар» для сбора, систематизации, распространения и приумножения знаний и лучших практик по обеспечению </a:t>
            </a:r>
            <a:r>
              <a:rPr lang="ru-RU" sz="1400" b="0" dirty="0">
                <a:solidFill>
                  <a:srgbClr val="FF4F1C"/>
                </a:solidFill>
                <a:latin typeface="Rostelecom Basis" panose="020B0503030604040103" pitchFamily="34" charset="0"/>
              </a:rPr>
              <a:t>кибербезопасности систем промышленной автоматизации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1184115" y="1616160"/>
            <a:ext cx="3152063" cy="282426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>
                <a:solidFill>
                  <a:srgbClr val="FF4F1C"/>
                </a:solidFill>
              </a:rPr>
              <a:t>Комплексные решения по защите АСУ ТП </a:t>
            </a:r>
            <a:r>
              <a:rPr lang="ru-RU" dirty="0"/>
              <a:t>на базе инфраструктуры «Лаборатории Кибербезопасности АСУ ТП»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>
                <a:solidFill>
                  <a:srgbClr val="FF4F1C"/>
                </a:solidFill>
              </a:rPr>
              <a:t>Стратегическое сотрудничество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с зарубежными вендорами АСУ ТП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/>
              <a:t>Работы по поиску и анализу </a:t>
            </a:r>
            <a:br>
              <a:rPr lang="ru-RU" dirty="0"/>
            </a:br>
            <a:r>
              <a:rPr lang="ru-RU" dirty="0">
                <a:solidFill>
                  <a:srgbClr val="FF4F1C"/>
                </a:solidFill>
              </a:rPr>
              <a:t>уязвимостей в АСУ ТП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6"/>
          </p:nvPr>
        </p:nvSpPr>
        <p:spPr>
          <a:xfrm>
            <a:off x="5578499" y="1616160"/>
            <a:ext cx="3278149" cy="2613757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>
                <a:solidFill>
                  <a:srgbClr val="FF4F1C"/>
                </a:solidFill>
              </a:rPr>
              <a:t>Шоурум</a:t>
            </a:r>
            <a:r>
              <a:rPr lang="ru-RU" dirty="0"/>
              <a:t> - демонстрационная зона продуктов, решений и сервисов направления Защита АСУ ТП для внешних контрагентов и ЗЛ ПАО «Ростелеком»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/>
              <a:t>Тестовый полигон </a:t>
            </a:r>
            <a:r>
              <a:rPr lang="ru-RU" dirty="0">
                <a:solidFill>
                  <a:srgbClr val="FF4F1C"/>
                </a:solidFill>
              </a:rPr>
              <a:t>для заказчиков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ru-RU" dirty="0"/>
              <a:t>Тестовый полигон </a:t>
            </a:r>
            <a:r>
              <a:rPr lang="ru-RU" dirty="0">
                <a:solidFill>
                  <a:srgbClr val="FF4F1C"/>
                </a:solidFill>
              </a:rPr>
              <a:t>для подготовки к тестированиям по проникновению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4" y="1788037"/>
            <a:ext cx="537138" cy="5371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8" y="2790384"/>
            <a:ext cx="524171" cy="5241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6" y="3660993"/>
            <a:ext cx="444175" cy="4441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82" y="1761725"/>
            <a:ext cx="476654" cy="4766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5" y="2872022"/>
            <a:ext cx="581582" cy="5815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82" y="3660993"/>
            <a:ext cx="466389" cy="46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435104" y="845821"/>
            <a:ext cx="3807975" cy="3726179"/>
          </a:xfrm>
        </p:spPr>
        <p:txBody>
          <a:bodyPr/>
          <a:lstStyle/>
          <a:p>
            <a:r>
              <a:rPr lang="ru-RU" dirty="0">
                <a:solidFill>
                  <a:srgbClr val="FF4F12"/>
                </a:solidFill>
              </a:rPr>
              <a:t>«Лаборатория кибербезопасности АСУ ТП»</a:t>
            </a:r>
            <a:r>
              <a:rPr lang="ru-RU" dirty="0">
                <a:solidFill>
                  <a:srgbClr val="FF4F1C"/>
                </a:solidFill>
              </a:rPr>
              <a:t> </a:t>
            </a:r>
            <a:r>
              <a:rPr lang="ru-RU" dirty="0"/>
              <a:t>- уникальная команда экспертов международного уровня, исследующих компоненты АСУ ТП и </a:t>
            </a:r>
            <a:r>
              <a:rPr lang="ru-RU" dirty="0" err="1"/>
              <a:t>IIoT</a:t>
            </a:r>
            <a:endParaRPr lang="ru-RU" dirty="0"/>
          </a:p>
          <a:p>
            <a:pPr marL="171450" indent="-171450">
              <a:buClr>
                <a:srgbClr val="FF4F1C"/>
              </a:buClr>
              <a:buFont typeface="Arial" panose="020B0604020202020204" pitchFamily="34" charset="0"/>
              <a:buChar char="•"/>
            </a:pPr>
            <a:r>
              <a:rPr lang="ru-RU" dirty="0"/>
              <a:t>Выявление уязвимостей и НДВ с применением методик инструментального и ручного анализа, в том числе </a:t>
            </a:r>
            <a:r>
              <a:rPr lang="ru-RU" dirty="0">
                <a:solidFill>
                  <a:srgbClr val="FF4F12"/>
                </a:solidFill>
              </a:rPr>
              <a:t>без исходного кода</a:t>
            </a:r>
          </a:p>
          <a:p>
            <a:pPr marL="171450" indent="-171450">
              <a:buClr>
                <a:srgbClr val="FF4F1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4F12"/>
                </a:solidFill>
              </a:rPr>
              <a:t>Собственные методики и лабораторная база</a:t>
            </a:r>
          </a:p>
          <a:p>
            <a:pPr marL="171450" indent="-171450">
              <a:buClr>
                <a:srgbClr val="FF4F1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4F12"/>
                </a:solidFill>
              </a:rPr>
              <a:t>Глубокий уровень </a:t>
            </a:r>
            <a:r>
              <a:rPr lang="ru-RU" dirty="0"/>
              <a:t>анализа защищенности</a:t>
            </a:r>
          </a:p>
          <a:p>
            <a:pPr marL="171450" indent="-171450">
              <a:buClr>
                <a:srgbClr val="FF4F1C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4F12"/>
                </a:solidFill>
              </a:rPr>
              <a:t>Шоурум и тестовые полигоны </a:t>
            </a:r>
            <a:r>
              <a:rPr lang="ru-RU" dirty="0"/>
              <a:t>для заказчиков</a:t>
            </a:r>
          </a:p>
          <a:p>
            <a:pPr marL="171450" indent="-171450">
              <a:buClr>
                <a:srgbClr val="FF4F1C"/>
              </a:buClr>
              <a:buFont typeface="Arial" panose="020B0604020202020204" pitchFamily="34" charset="0"/>
              <a:buChar char="•"/>
            </a:pPr>
            <a:r>
              <a:rPr lang="ru-RU" dirty="0"/>
              <a:t>Сотрудничество с </a:t>
            </a:r>
            <a:r>
              <a:rPr lang="ru-RU" dirty="0">
                <a:solidFill>
                  <a:srgbClr val="FF4F12"/>
                </a:solidFill>
              </a:rPr>
              <a:t>лучшими вендорами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Уникальность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r="36020"/>
          <a:stretch/>
        </p:blipFill>
        <p:spPr>
          <a:xfrm>
            <a:off x="4826832" y="0"/>
            <a:ext cx="4318755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3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компании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4C72B-BDE9-4A0F-B1A3-C1643907F845}"/>
              </a:ext>
            </a:extLst>
          </p:cNvPr>
          <p:cNvSpPr txBox="1"/>
          <p:nvPr/>
        </p:nvSpPr>
        <p:spPr>
          <a:xfrm>
            <a:off x="434975" y="781050"/>
            <a:ext cx="8310563" cy="1200329"/>
          </a:xfrm>
          <a:prstGeom prst="rect">
            <a:avLst/>
          </a:prstGeom>
          <a:noFill/>
        </p:spPr>
        <p:txBody>
          <a:bodyPr lIns="0">
            <a:spAutoFit/>
          </a:bodyPr>
          <a:lstStyle/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«Ростелеком-</a:t>
            </a:r>
            <a:r>
              <a:rPr lang="ru-RU" altLang="ru-RU" sz="1200" b="0" dirty="0" err="1">
                <a:solidFill>
                  <a:schemeClr val="tx1"/>
                </a:solidFill>
                <a:latin typeface="Rostelecom Basis"/>
              </a:rPr>
              <a:t>Солар</a:t>
            </a:r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», компания группы ПАО «Ростелеком» – национальный провайдер сервисов и технологий для защиты информационных активов, целевого мониторинга и управления информационной безопасностью </a:t>
            </a:r>
            <a:endParaRPr lang="en-US" altLang="ru-RU" sz="1200" b="0" dirty="0">
              <a:solidFill>
                <a:schemeClr val="tx1"/>
              </a:solidFill>
              <a:latin typeface="Rostelecom Basis"/>
            </a:endParaRPr>
          </a:p>
          <a:p>
            <a:pPr algn="l" eaLnBrk="1"/>
            <a:endParaRPr lang="ru-RU" altLang="ru-RU" sz="1200" b="0" dirty="0">
              <a:solidFill>
                <a:schemeClr val="tx1"/>
              </a:solidFill>
              <a:latin typeface="Rostelecom Basis"/>
            </a:endParaRPr>
          </a:p>
          <a:p>
            <a:pPr algn="l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В основе наших технологий лежит понимание, что настоящая информационная безопасность возможна только через </a:t>
            </a:r>
            <a:r>
              <a:rPr lang="ru-RU" altLang="ru-RU" sz="1200" b="0" dirty="0">
                <a:solidFill>
                  <a:srgbClr val="FF4F12"/>
                </a:solidFill>
                <a:latin typeface="Rostelecom Basis"/>
              </a:rPr>
              <a:t>непрерывный мониторинг и удобное управление системами ИБ</a:t>
            </a:r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.</a:t>
            </a:r>
          </a:p>
          <a:p>
            <a:pPr algn="l" eaLnBrk="1"/>
            <a:endParaRPr lang="ru-RU" altLang="ru-RU" sz="1200" b="0" dirty="0">
              <a:solidFill>
                <a:srgbClr val="FEFEFE"/>
              </a:solidFill>
              <a:latin typeface="Rostelecom Basi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C0EC93B-1EA7-451D-8C41-77AEF565F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2" y="1967796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1"/>
            <a:r>
              <a:rPr lang="ru-RU" altLang="ru-RU" sz="2800" b="0" dirty="0">
                <a:solidFill>
                  <a:srgbClr val="FF4F1C"/>
                </a:solidFill>
                <a:latin typeface="Rostelecom Basis"/>
              </a:rPr>
              <a:t>№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1</a:t>
            </a: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на рынке сервисов</a:t>
            </a: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D660996-E717-4631-A68B-17B1F7F64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6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00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  <a:endParaRPr lang="ru-RU" altLang="ru-RU" sz="4000" b="0" dirty="0">
              <a:solidFill>
                <a:srgbClr val="FF4F1C"/>
              </a:solidFill>
              <a:latin typeface="Rostelecom Basis"/>
            </a:endParaRP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экспертов</a:t>
            </a: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кибербезопасности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CBFF0BA-ECFA-477C-AD0D-C57BC238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175" y="1954213"/>
            <a:ext cx="1844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1"/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70</a:t>
            </a:r>
            <a:r>
              <a:rPr lang="ru-RU" altLang="ru-RU" sz="3600" b="0" dirty="0">
                <a:solidFill>
                  <a:srgbClr val="FF4F1C"/>
                </a:solidFill>
                <a:latin typeface="Rostelecom Basis"/>
              </a:rPr>
              <a:t>+</a:t>
            </a: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клиентов из топ-100 российского бизнеса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CDBD879-1E16-4CF0-B061-A56DA137D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3148013"/>
            <a:ext cx="1844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24/7</a:t>
            </a:r>
            <a:endParaRPr lang="ru-RU" altLang="ru-RU" sz="4000" b="0" dirty="0">
              <a:solidFill>
                <a:srgbClr val="FF4F1C"/>
              </a:solidFill>
              <a:latin typeface="Rostelecom Basis"/>
            </a:endParaRP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обеспечение кибербезопасности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F1C263B-6900-4E63-B1D4-BBC7396A8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225" y="3151188"/>
            <a:ext cx="197080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/>
          <a:p>
            <a:pPr algn="ctr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400+</a:t>
            </a:r>
            <a:endParaRPr lang="ru-RU" altLang="ru-RU" sz="1200" b="0" dirty="0">
              <a:solidFill>
                <a:srgbClr val="FF4F1C"/>
              </a:solidFill>
              <a:latin typeface="Rostelecom Basis"/>
            </a:endParaRP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комплексных и сервисных проектов в год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DA34AA8-A00A-4227-8B79-DAD364F73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3175" y="3151188"/>
            <a:ext cx="1844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>
            <a:spAutoFit/>
          </a:bodyPr>
          <a:lstStyle/>
          <a:p>
            <a:pPr algn="ctr" eaLnBrk="1"/>
            <a:r>
              <a:rPr lang="en-US" altLang="ru-RU" sz="4000" b="0" dirty="0">
                <a:solidFill>
                  <a:srgbClr val="FF4F1C"/>
                </a:solidFill>
                <a:latin typeface="Rostelecom Basis"/>
              </a:rPr>
              <a:t>72</a:t>
            </a:r>
            <a:r>
              <a:rPr lang="ru-RU" altLang="ru-RU" sz="4000" b="0" dirty="0">
                <a:solidFill>
                  <a:srgbClr val="FF4F1C"/>
                </a:solidFill>
                <a:latin typeface="Rostelecom Basis"/>
              </a:rPr>
              <a:t>+ </a:t>
            </a:r>
            <a:r>
              <a:rPr lang="ru-RU" altLang="ru-RU" sz="2000" b="0" dirty="0">
                <a:solidFill>
                  <a:srgbClr val="FF4F1C"/>
                </a:solidFill>
                <a:latin typeface="Rostelecom Basis"/>
              </a:rPr>
              <a:t>млрд</a:t>
            </a:r>
          </a:p>
          <a:p>
            <a:pPr algn="ctr" eaLnBrk="1"/>
            <a:r>
              <a:rPr lang="ru-RU" altLang="ru-RU" sz="1200" b="0" dirty="0">
                <a:solidFill>
                  <a:schemeClr val="tx1"/>
                </a:solidFill>
                <a:latin typeface="Rostelecom Basis"/>
              </a:rPr>
              <a:t>анализируемых</a:t>
            </a:r>
            <a:r>
              <a:rPr lang="ru-RU" altLang="ru-RU" sz="1200" b="0" baseline="0" dirty="0">
                <a:solidFill>
                  <a:schemeClr val="tx1"/>
                </a:solidFill>
                <a:latin typeface="Rostelecom Basis"/>
              </a:rPr>
              <a:t> событий ИБ в сутки</a:t>
            </a:r>
            <a:endParaRPr lang="ru-RU" altLang="ru-RU" sz="1200" b="0" dirty="0">
              <a:solidFill>
                <a:schemeClr val="tx1"/>
              </a:solidFill>
              <a:latin typeface="Rostelecom Basis"/>
            </a:endParaRPr>
          </a:p>
        </p:txBody>
      </p:sp>
    </p:spTree>
    <p:extLst>
      <p:ext uri="{BB962C8B-B14F-4D97-AF65-F5344CB8AC3E}">
        <p14:creationId xmlns:p14="http://schemas.microsoft.com/office/powerpoint/2010/main" val="27986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9454EF31-DC5D-4922-9379-05CA05C77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Экспертиза «Ростелеком-Солар»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637C331C-F4F3-4BAF-AB97-DDE2D8B184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5103" y="845820"/>
            <a:ext cx="8157353" cy="355092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«Лаборатория кибербезопасности АСУ ТП» — уникальная команда экспертов международного уровня, исследующих компоненты АСУ ТП и IIoT.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Один из </a:t>
            </a:r>
            <a:r>
              <a:rPr lang="ru-RU" sz="1400" dirty="0">
                <a:solidFill>
                  <a:srgbClr val="FF4F12"/>
                </a:solidFill>
              </a:rPr>
              <a:t>лидеров в рейтинге </a:t>
            </a:r>
            <a:r>
              <a:rPr lang="ru-RU" sz="1400" dirty="0"/>
              <a:t>БДУ ФСТЭК России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4F12"/>
                </a:solidFill>
              </a:rPr>
              <a:t>100+ уязвимостей</a:t>
            </a:r>
            <a:r>
              <a:rPr lang="ru-RU" sz="1400" dirty="0"/>
              <a:t>, опубликованных с российскими и международными </a:t>
            </a:r>
            <a:r>
              <a:rPr lang="en-US" sz="1400" dirty="0"/>
              <a:t>CERT</a:t>
            </a: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4F12"/>
                </a:solidFill>
              </a:rPr>
              <a:t>250+ выявленных </a:t>
            </a:r>
            <a:r>
              <a:rPr lang="ru-RU" sz="1400" dirty="0"/>
              <a:t>уязвимостей в компонентах АСУ ТП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4F12"/>
                </a:solidFill>
              </a:rPr>
              <a:t>Большой опыт </a:t>
            </a:r>
            <a:r>
              <a:rPr lang="ru-RU" sz="1400" dirty="0"/>
              <a:t>совместной работы по уязвимостям с производителями, регуляторами и независимыми </a:t>
            </a:r>
            <a:r>
              <a:rPr lang="en-US" sz="1400" dirty="0"/>
              <a:t>CERT</a:t>
            </a:r>
            <a:endParaRPr lang="ru-RU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/>
              <a:t>Десятки выявленных уязвимостей критического уровня (</a:t>
            </a:r>
            <a:r>
              <a:rPr lang="ru-RU" sz="1400" dirty="0">
                <a:solidFill>
                  <a:srgbClr val="FF4F12"/>
                </a:solidFill>
              </a:rPr>
              <a:t>8+ по шкале CVSSv3</a:t>
            </a:r>
            <a:r>
              <a:rPr lang="ru-RU" sz="1400" dirty="0"/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4F12"/>
                </a:solidFill>
              </a:rPr>
              <a:t>Реальный опыт </a:t>
            </a:r>
            <a:r>
              <a:rPr lang="ru-RU" sz="1400" dirty="0"/>
              <a:t>разработки и внедрения проектов по защите АСУ ТП</a:t>
            </a:r>
          </a:p>
        </p:txBody>
      </p:sp>
    </p:spTree>
    <p:extLst>
      <p:ext uri="{BB962C8B-B14F-4D97-AF65-F5344CB8AC3E}">
        <p14:creationId xmlns:p14="http://schemas.microsoft.com/office/powerpoint/2010/main" val="32183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Исследовательская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208" y="1311639"/>
            <a:ext cx="2785290" cy="31329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443" y="915626"/>
            <a:ext cx="2382601" cy="3369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0" y="964453"/>
            <a:ext cx="2459539" cy="327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15EE0DB-979D-4C5C-BCEF-66589952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Поиск и анализ уязвимостей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24F7BF-B2B8-4B92-BCAE-B7796512D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26" y="728739"/>
            <a:ext cx="7323749" cy="3642232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4990384-82FB-43E7-9EE5-3525DF5251EE}"/>
              </a:ext>
            </a:extLst>
          </p:cNvPr>
          <p:cNvCxnSpPr/>
          <p:nvPr/>
        </p:nvCxnSpPr>
        <p:spPr>
          <a:xfrm>
            <a:off x="1188720" y="2116667"/>
            <a:ext cx="6800427" cy="0"/>
          </a:xfrm>
          <a:prstGeom prst="line">
            <a:avLst/>
          </a:prstGeom>
          <a:ln w="19050">
            <a:solidFill>
              <a:srgbClr val="FF4F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2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Лицензии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6972" y="1020043"/>
            <a:ext cx="8310056" cy="310341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Минобороны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созданием средств </a:t>
            </a:r>
            <a:b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защиты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проведение работ, связанных с использованием сведений, </a:t>
            </a:r>
            <a:b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</a:b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составляющих государственную тайну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ФСБ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разработку, производство и распространение шифровальных (криптографических) систем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технической защите конфиденциальности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ФСТЭК России 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– на деятельность по разработке и производству средств защиты конфиденциальной информации</a:t>
            </a:r>
          </a:p>
          <a:p>
            <a:pPr marL="285750" lvl="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FF4F12"/>
              </a:buClr>
              <a:buFont typeface="Arial" panose="020B0604020202020204" pitchFamily="34" charset="0"/>
              <a:buChar char="•"/>
            </a:pPr>
            <a:r>
              <a:rPr lang="ru-RU" sz="1400" b="0" i="0" kern="1200" dirty="0">
                <a:solidFill>
                  <a:srgbClr val="FF4F12"/>
                </a:solidFill>
                <a:latin typeface="Rostelecom Basis" panose="020B0503030604040103" pitchFamily="34" charset="0"/>
                <a:ea typeface="+mn-ea"/>
                <a:cs typeface="+mn-cs"/>
              </a:rPr>
              <a:t>Соглашение с ФСБ России в рамках ГосСОПКА</a:t>
            </a:r>
            <a:r>
              <a:rPr lang="ru-RU" sz="1400" b="0" i="0" kern="1200" dirty="0">
                <a:solidFill>
                  <a:schemeClr val="tx1"/>
                </a:solidFill>
                <a:latin typeface="Rostelecom Basis" panose="020B0503030604040103" pitchFamily="34" charset="0"/>
                <a:ea typeface="+mn-ea"/>
                <a:cs typeface="+mn-cs"/>
              </a:rPr>
              <a:t> о взаимодействии по предупреждению кибератак</a:t>
            </a:r>
          </a:p>
        </p:txBody>
      </p:sp>
    </p:spTree>
    <p:extLst>
      <p:ext uri="{BB962C8B-B14F-4D97-AF65-F5344CB8AC3E}">
        <p14:creationId xmlns:p14="http://schemas.microsoft.com/office/powerpoint/2010/main" val="768480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8494802" y="4839498"/>
            <a:ext cx="779828" cy="200055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l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Tx/>
                <a:latin typeface="Rostelecom Basis Medium" panose="020B0503030604040103" pitchFamily="34" charset="0"/>
                <a:ea typeface="+mn-ea"/>
                <a:cs typeface="+mn-cs"/>
                <a:sym typeface="Helvetica Neue Medium"/>
              </a:defRPr>
            </a:lvl1pPr>
            <a:lvl2pPr marL="0" marR="0" indent="8572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17145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25717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34290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42862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51435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600075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685800" algn="ctr" defTabSz="30956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r>
              <a:rPr lang="en-US" sz="700" dirty="0">
                <a:solidFill>
                  <a:schemeClr val="bg2">
                    <a:lumMod val="25000"/>
                  </a:schemeClr>
                </a:solidFill>
              </a:rPr>
              <a:t>9.10.PR.RS.0</a:t>
            </a:r>
            <a:r>
              <a:rPr lang="ru-RU" sz="700" dirty="0">
                <a:solidFill>
                  <a:schemeClr val="bg2">
                    <a:lumMod val="2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066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13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712EB-FBA9-4D59-B81D-A9451018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Инциденты, уязвимости, атаки</a:t>
            </a:r>
          </a:p>
        </p:txBody>
      </p:sp>
      <p:pic>
        <p:nvPicPr>
          <p:cNvPr id="3" name="Picture 24">
            <a:extLst>
              <a:ext uri="{FF2B5EF4-FFF2-40B4-BE49-F238E27FC236}">
                <a16:creationId xmlns:a16="http://schemas.microsoft.com/office/drawing/2014/main" id="{B928B827-F4F5-4DAC-9232-A4F15C45F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60" y="781347"/>
            <a:ext cx="1874943" cy="11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84">
            <a:extLst>
              <a:ext uri="{FF2B5EF4-FFF2-40B4-BE49-F238E27FC236}">
                <a16:creationId xmlns:a16="http://schemas.microsoft.com/office/drawing/2014/main" id="{14A3722D-9FD2-40AE-B959-7F2DD8E42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251" y="1961251"/>
            <a:ext cx="2191174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Общее количество уязвимостей,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обнаруженных в компонентах АСУ ТП</a:t>
            </a:r>
            <a:endParaRPr lang="ru-RU" altLang="ru-RU" sz="800" b="0" dirty="0">
              <a:latin typeface="Rostelecom Basis" panose="020B0604020202020204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3727F3-0472-450E-B5BD-C8669A71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08" y="576762"/>
            <a:ext cx="2807545" cy="178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84">
            <a:extLst>
              <a:ext uri="{FF2B5EF4-FFF2-40B4-BE49-F238E27FC236}">
                <a16:creationId xmlns:a16="http://schemas.microsoft.com/office/drawing/2014/main" id="{72C55669-2044-44E1-B58C-FE04E29BB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0818" y="2360381"/>
            <a:ext cx="4076700" cy="2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hangingPunct="1">
              <a:spcBef>
                <a:spcPct val="0"/>
              </a:spcBef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Количество уязвимостей в компонентах АСУ ТП различных производителей</a:t>
            </a:r>
            <a:endParaRPr lang="ru-RU" altLang="ru-RU" sz="800" b="0" dirty="0">
              <a:latin typeface="Rostelecom Basis" panose="020B0604020202020204" charset="0"/>
              <a:sym typeface="Helvetica Neue Bold Condensed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7DE3182-E26E-4C3A-B6D9-B355ED98F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67" y="2429857"/>
            <a:ext cx="2842894" cy="179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C669FE5-DBF9-4327-B77D-566D2BC0D793}"/>
              </a:ext>
            </a:extLst>
          </p:cNvPr>
          <p:cNvSpPr txBox="1">
            <a:spLocks/>
          </p:cNvSpPr>
          <p:nvPr/>
        </p:nvSpPr>
        <p:spPr>
          <a:xfrm>
            <a:off x="1941568" y="4224375"/>
            <a:ext cx="1926004" cy="2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eaLnBrk="1" hangingPunct="1">
              <a:spcBef>
                <a:spcPct val="0"/>
              </a:spcBef>
              <a:defRPr sz="800" b="0">
                <a:solidFill>
                  <a:schemeClr val="tx1"/>
                </a:solidFill>
                <a:latin typeface="Rostelecom Basis" panose="020B0604020202020204" charset="0"/>
                <a:ea typeface="Helvetica Light"/>
                <a:cs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5pPr>
            <a:lvl6pPr marL="2514600" indent="-228600" defTabSz="825500" eaLnBrk="0" fontAlgn="base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6pPr>
            <a:lvl7pPr marL="2971800" indent="-228600" defTabSz="825500" eaLnBrk="0" fontAlgn="base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7pPr>
            <a:lvl8pPr marL="3429000" indent="-228600" defTabSz="825500" eaLnBrk="0" fontAlgn="base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8pPr>
            <a:lvl9pPr marL="3886200" indent="-228600" defTabSz="825500" eaLnBrk="0" fontAlgn="base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</a:defRPr>
            </a:lvl9pPr>
          </a:lstStyle>
          <a:p>
            <a:r>
              <a:rPr lang="ru-RU" dirty="0"/>
              <a:t>Инциденты, уязвимости, атаки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77662B8-9919-452B-BDB8-59B79225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07" y="2765091"/>
            <a:ext cx="2937087" cy="135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84">
            <a:extLst>
              <a:ext uri="{FF2B5EF4-FFF2-40B4-BE49-F238E27FC236}">
                <a16:creationId xmlns:a16="http://schemas.microsoft.com/office/drawing/2014/main" id="{85F0018F-A1D5-48BB-8B4D-7EA41C897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1208" y="4186496"/>
            <a:ext cx="3024898" cy="2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Уязвимости в различных компонентах АСУ ТП</a:t>
            </a:r>
            <a:endParaRPr lang="ru-RU" altLang="ru-RU" sz="800" b="0" dirty="0">
              <a:latin typeface="Rostelecom Basis" panose="020B0604020202020204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E6928EB-AF46-41CA-92E5-F7C873E6C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4" y="741088"/>
            <a:ext cx="2361416" cy="122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84">
            <a:extLst>
              <a:ext uri="{FF2B5EF4-FFF2-40B4-BE49-F238E27FC236}">
                <a16:creationId xmlns:a16="http://schemas.microsoft.com/office/drawing/2014/main" id="{8E1169EE-7D14-44F6-A7B7-8A131D48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4053" y="1959945"/>
            <a:ext cx="2361417" cy="34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Распространенные типы уязвимостей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b="0" dirty="0">
                <a:latin typeface="Rostelecom Basis" panose="020B0604020202020204" charset="0"/>
              </a:rPr>
              <a:t>компонентов АСУ ТП</a:t>
            </a:r>
            <a:endParaRPr lang="ru-RU" altLang="ru-RU" sz="800" b="0" dirty="0">
              <a:latin typeface="Rostelecom Basis" panose="020B0604020202020204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83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576D-3F5E-423C-BDFC-677D9FF5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Инциденты, уязвимости, атаки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DE946F-C88A-44B7-9754-D7DD910B4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661251"/>
            <a:ext cx="6149340" cy="389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4BBEB-9C45-4EE0-A766-6D710B457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Векторы и технологии атак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D77A23-F837-4170-B637-B25D31904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8" y="1250382"/>
            <a:ext cx="3570742" cy="1845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84">
            <a:extLst>
              <a:ext uri="{FF2B5EF4-FFF2-40B4-BE49-F238E27FC236}">
                <a16:creationId xmlns:a16="http://schemas.microsoft.com/office/drawing/2014/main" id="{364594BE-72A4-4510-BB5E-419BDC4B1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59" y="3157082"/>
            <a:ext cx="3354335" cy="2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dirty="0">
                <a:latin typeface="Rostelecom Basis" panose="020B0604020202020204" charset="0"/>
              </a:rPr>
              <a:t>Распространенные типы уязвимостей компонентов АСУ ТП</a:t>
            </a:r>
            <a:endParaRPr lang="ru-RU" altLang="ru-RU" sz="800" dirty="0">
              <a:latin typeface="Rostelecom Basis" panose="020B0604020202020204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0E06C20-A65D-4A70-8934-7ED2F4214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25" y="561650"/>
            <a:ext cx="4058908" cy="367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hape 84">
            <a:extLst>
              <a:ext uri="{FF2B5EF4-FFF2-40B4-BE49-F238E27FC236}">
                <a16:creationId xmlns:a16="http://schemas.microsoft.com/office/drawing/2014/main" id="{19525678-5793-4B6E-8EB6-E1B962C9B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911" y="4291262"/>
            <a:ext cx="3024898" cy="22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spcBef>
                <a:spcPts val="5900"/>
              </a:spcBef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5500" eaLnBrk="0" fontAlgn="base" hangingPunct="0">
              <a:spcBef>
                <a:spcPts val="5900"/>
              </a:spcBef>
              <a:spcAft>
                <a:spcPct val="0"/>
              </a:spcAft>
              <a:buSzPct val="75000"/>
              <a:buChar char="•"/>
              <a:defRPr sz="5200">
                <a:solidFill>
                  <a:schemeClr val="tx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ru-RU" altLang="ru-RU" sz="800" dirty="0">
                <a:latin typeface="Rostelecom Basis" panose="020B0604020202020204" charset="0"/>
              </a:rPr>
              <a:t>Уязвимости в различных компонентах АСУ ТП</a:t>
            </a:r>
            <a:endParaRPr lang="ru-RU" altLang="ru-RU" sz="800" dirty="0">
              <a:latin typeface="Rostelecom Basis" panose="020B0604020202020204" charset="0"/>
              <a:ea typeface="Helvetica Neue Bold Condensed"/>
              <a:cs typeface="Helvetica Neue Bold Condensed"/>
              <a:sym typeface="Helvetica Neue Bold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937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E9EB1-797F-415F-9022-0B4AB2A1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Векторы и технологии атак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64514-75D5-4DFF-841C-B1FEFEB2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41" y="996531"/>
            <a:ext cx="8495701" cy="305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CABFF-23C3-4A47-8C1F-512F5D9D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Векторы и технологии атак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D1FBF-B226-446B-A83F-34422C7D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91" y="639641"/>
            <a:ext cx="7869134" cy="37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831E4A-03FB-44D6-8AB2-374C03E2B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4" y="230066"/>
            <a:ext cx="8219998" cy="461665"/>
          </a:xfrm>
        </p:spPr>
        <p:txBody>
          <a:bodyPr/>
          <a:lstStyle/>
          <a:p>
            <a:r>
              <a:rPr lang="ru-RU" dirty="0"/>
              <a:t>Векторы и технологии атак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9FEDF-9B16-4451-B9DD-32CD17A13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91" y="702429"/>
            <a:ext cx="7590204" cy="373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8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 презентаций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B8ED14AB-B908-499F-8249-6D68D52965C6}"/>
    </a:ext>
  </a:extLst>
</a:theme>
</file>

<file path=ppt/theme/theme2.xml><?xml version="1.0" encoding="utf-8"?>
<a:theme xmlns:a="http://schemas.openxmlformats.org/drawingml/2006/main" name="Темы и обложки разделов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1A6F4A2-8E1F-465E-B446-77F29F271F04}"/>
    </a:ext>
  </a:extLst>
</a:theme>
</file>

<file path=ppt/theme/theme3.xml><?xml version="1.0" encoding="utf-8"?>
<a:theme xmlns:a="http://schemas.openxmlformats.org/drawingml/2006/main" name="Тезисы и цитат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90000" rtlCol="0">
        <a:spAutoFit/>
      </a:bodyPr>
      <a:lstStyle>
        <a:defPPr algn="l">
          <a:lnSpc>
            <a:spcPct val="130000"/>
          </a:lnSpc>
          <a:defRPr sz="1800" b="0" dirty="0">
            <a:solidFill>
              <a:schemeClr val="bg1"/>
            </a:solidFill>
            <a:latin typeface="Basis Grotesque Pro" panose="0200050303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имер" id="{A6CBC3D4-1F4B-448F-B2F6-509575117A74}" vid="{F84F21FF-FA20-4F81-8CAE-0E4EE5B18367}"/>
    </a:ext>
  </a:extLst>
</a:theme>
</file>

<file path=ppt/theme/theme4.xml><?xml version="1.0" encoding="utf-8"?>
<a:theme xmlns:a="http://schemas.openxmlformats.org/drawingml/2006/main" name="Основные типы страницы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6FB9068A-9D31-4872-B35A-1091B1577EE0}"/>
    </a:ext>
  </a:extLst>
</a:theme>
</file>

<file path=ppt/theme/theme5.xml><?xml version="1.0" encoding="utf-8"?>
<a:theme xmlns:a="http://schemas.openxmlformats.org/drawingml/2006/main" name="Инфографика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03B17460-27D6-4F73-8EF9-3CB1E99E4DE1}"/>
    </a:ext>
  </a:extLst>
</a:theme>
</file>

<file path=ppt/theme/theme6.xml><?xml version="1.0" encoding="utf-8"?>
<a:theme xmlns:a="http://schemas.openxmlformats.org/drawingml/2006/main" name="Таблицы и графики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RTC-fonts">
      <a:majorFont>
        <a:latin typeface="Basis Grotesque Pro Medium"/>
        <a:ea typeface=""/>
        <a:cs typeface=""/>
      </a:majorFont>
      <a:minorFont>
        <a:latin typeface="Basis Grotesque Pr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имер" id="{A6CBC3D4-1F4B-448F-B2F6-509575117A74}" vid="{C9C646AE-174D-4F7E-A164-16E85BE3D56E}"/>
    </a:ext>
  </a:extLst>
</a:theme>
</file>

<file path=ppt/theme/theme7.xml><?xml version="1.0" encoding="utf-8"?>
<a:theme xmlns:a="http://schemas.openxmlformats.org/drawingml/2006/main" name="1_Инфографика">
  <a:themeElements>
    <a:clrScheme name="RTC">
      <a:dk1>
        <a:srgbClr val="000000"/>
      </a:dk1>
      <a:lt1>
        <a:srgbClr val="FFFFFF"/>
      </a:lt1>
      <a:dk2>
        <a:srgbClr val="97989A"/>
      </a:dk2>
      <a:lt2>
        <a:srgbClr val="E3E9EC"/>
      </a:lt2>
      <a:accent1>
        <a:srgbClr val="7800FF"/>
      </a:accent1>
      <a:accent2>
        <a:srgbClr val="BC104B"/>
      </a:accent2>
      <a:accent3>
        <a:srgbClr val="273A64"/>
      </a:accent3>
      <a:accent4>
        <a:srgbClr val="FFBE08"/>
      </a:accent4>
      <a:accent5>
        <a:srgbClr val="65B8DF"/>
      </a:accent5>
      <a:accent6>
        <a:srgbClr val="FFBFC3"/>
      </a:accent6>
      <a:hlink>
        <a:srgbClr val="57D9B7"/>
      </a:hlink>
      <a:folHlink>
        <a:srgbClr val="F05223"/>
      </a:folHlink>
    </a:clrScheme>
    <a:fontScheme name="Другая 1">
      <a:majorFont>
        <a:latin typeface="Rostelecom Basis"/>
        <a:ea typeface=""/>
        <a:cs typeface=""/>
      </a:majorFont>
      <a:minorFont>
        <a:latin typeface="Rostelecom Ba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b="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проба 2 [только чтение]" id="{DC2AC89E-B0B1-4F49-BC80-D25227767324}" vid="{0DF28F8B-8A84-4F00-8794-9FC025E13AF3}"/>
    </a:ext>
  </a:extLst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Ростелеком-Солар</Template>
  <TotalTime>15109</TotalTime>
  <Words>988</Words>
  <Application>Microsoft Office PowerPoint</Application>
  <PresentationFormat>Экран (16:9)</PresentationFormat>
  <Paragraphs>142</Paragraphs>
  <Slides>24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24</vt:i4>
      </vt:variant>
    </vt:vector>
  </HeadingPairs>
  <TitlesOfParts>
    <vt:vector size="43" baseType="lpstr">
      <vt:lpstr>Helvetica Light</vt:lpstr>
      <vt:lpstr>Basis Grotesque Pro</vt:lpstr>
      <vt:lpstr>Rostelecom Basis Medium</vt:lpstr>
      <vt:lpstr>Arial Regular</vt:lpstr>
      <vt:lpstr>Helvetica Neue Bold Condensed</vt:lpstr>
      <vt:lpstr>Basis Grotesque Pro Medium</vt:lpstr>
      <vt:lpstr>Chevin Pro Medium</vt:lpstr>
      <vt:lpstr>Helvetica Neue</vt:lpstr>
      <vt:lpstr>Helvetica Neue Medium</vt:lpstr>
      <vt:lpstr>Arial</vt:lpstr>
      <vt:lpstr>Rostelecom Basis</vt:lpstr>
      <vt:lpstr>Calibri</vt:lpstr>
      <vt:lpstr>Обложки презентаций</vt:lpstr>
      <vt:lpstr>Темы и обложки разделов</vt:lpstr>
      <vt:lpstr>Тезисы и цитаты</vt:lpstr>
      <vt:lpstr>Основные типы страницы</vt:lpstr>
      <vt:lpstr>Инфографика</vt:lpstr>
      <vt:lpstr>Таблицы и графики</vt:lpstr>
      <vt:lpstr>1_Инфографика</vt:lpstr>
      <vt:lpstr>Кибербезопасность АСУ ТП</vt:lpstr>
      <vt:lpstr>О компании</vt:lpstr>
      <vt:lpstr>Презентация PowerPoint</vt:lpstr>
      <vt:lpstr>Инциденты, уязвимости, атаки</vt:lpstr>
      <vt:lpstr>Инциденты, уязвимости, атаки</vt:lpstr>
      <vt:lpstr>Векторы и технологии атак</vt:lpstr>
      <vt:lpstr>Векторы и технологии атак</vt:lpstr>
      <vt:lpstr>Векторы и технологии атак</vt:lpstr>
      <vt:lpstr>Векторы и технологии атак</vt:lpstr>
      <vt:lpstr>Типовые риски и причины остановки Вашего производства</vt:lpstr>
      <vt:lpstr>Типовые решения по Кибербезопасности АСУ ТП</vt:lpstr>
      <vt:lpstr>Кибербезопасность АСУ ТП. Услуги</vt:lpstr>
      <vt:lpstr>Повышение киберзащищенности АСУ ТП</vt:lpstr>
      <vt:lpstr>Аудит информационной безопасности АСУ ТП</vt:lpstr>
      <vt:lpstr>Построение киберзащищенных АСУ ТП</vt:lpstr>
      <vt:lpstr>Механизмы Кибербезопасности АСУ ТП</vt:lpstr>
      <vt:lpstr>Кибербезопасность АСУ ТП. Преимущества</vt:lpstr>
      <vt:lpstr>Лаборатория кибербезопасности АСУ ТП</vt:lpstr>
      <vt:lpstr>Уникальность</vt:lpstr>
      <vt:lpstr>Экспертиза «Ростелеком-Солар»</vt:lpstr>
      <vt:lpstr>Исследовательская деятельность</vt:lpstr>
      <vt:lpstr>Поиск и анализ уязвимостей</vt:lpstr>
      <vt:lpstr>Лицензии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Прямов Кирилл</dc:creator>
  <cp:lastModifiedBy>Владимир Александрович Лёвин </cp:lastModifiedBy>
  <cp:revision>225</cp:revision>
  <dcterms:created xsi:type="dcterms:W3CDTF">2019-07-16T09:32:56Z</dcterms:created>
  <dcterms:modified xsi:type="dcterms:W3CDTF">2020-09-07T19:18:49Z</dcterms:modified>
</cp:coreProperties>
</file>