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320" r:id="rId3"/>
    <p:sldId id="321" r:id="rId4"/>
    <p:sldId id="322" r:id="rId5"/>
    <p:sldId id="323" r:id="rId6"/>
    <p:sldId id="319" r:id="rId7"/>
    <p:sldId id="352" r:id="rId8"/>
    <p:sldId id="353" r:id="rId9"/>
    <p:sldId id="358" r:id="rId10"/>
    <p:sldId id="293" r:id="rId11"/>
    <p:sldId id="294" r:id="rId12"/>
    <p:sldId id="295" r:id="rId13"/>
    <p:sldId id="297" r:id="rId14"/>
    <p:sldId id="362" r:id="rId15"/>
    <p:sldId id="363" r:id="rId16"/>
    <p:sldId id="364" r:id="rId17"/>
    <p:sldId id="365" r:id="rId18"/>
    <p:sldId id="366" r:id="rId19"/>
    <p:sldId id="298" r:id="rId20"/>
    <p:sldId id="299" r:id="rId21"/>
    <p:sldId id="300" r:id="rId22"/>
    <p:sldId id="307" r:id="rId23"/>
    <p:sldId id="301" r:id="rId24"/>
    <p:sldId id="302" r:id="rId25"/>
    <p:sldId id="367" r:id="rId26"/>
    <p:sldId id="368" r:id="rId27"/>
    <p:sldId id="369" r:id="rId28"/>
    <p:sldId id="370" r:id="rId29"/>
    <p:sldId id="371" r:id="rId30"/>
    <p:sldId id="372" r:id="rId31"/>
    <p:sldId id="373" r:id="rId32"/>
    <p:sldId id="374" r:id="rId33"/>
    <p:sldId id="375" r:id="rId34"/>
    <p:sldId id="376" r:id="rId35"/>
    <p:sldId id="377" r:id="rId36"/>
    <p:sldId id="324" r:id="rId37"/>
    <p:sldId id="325" r:id="rId38"/>
    <p:sldId id="327" r:id="rId39"/>
    <p:sldId id="343" r:id="rId40"/>
    <p:sldId id="345" r:id="rId41"/>
    <p:sldId id="346" r:id="rId42"/>
    <p:sldId id="378" r:id="rId43"/>
    <p:sldId id="379" r:id="rId44"/>
    <p:sldId id="313" r:id="rId45"/>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B2C2"/>
    <a:srgbClr val="1BBF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29" autoAdjust="0"/>
  </p:normalViewPr>
  <p:slideViewPr>
    <p:cSldViewPr>
      <p:cViewPr>
        <p:scale>
          <a:sx n="75" d="100"/>
          <a:sy n="75" d="100"/>
        </p:scale>
        <p:origin x="-1770" y="-118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F2D890-0A1E-4A38-9EAE-62B444DE4F0F}" type="datetimeFigureOut">
              <a:rPr lang="ru-RU" smtClean="0"/>
              <a:t>22.05.2017</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7C5049-8A3E-4D89-A49B-05EF41D42CBB}" type="slidenum">
              <a:rPr lang="ru-RU" smtClean="0"/>
              <a:t>‹#›</a:t>
            </a:fld>
            <a:endParaRPr lang="ru-RU"/>
          </a:p>
        </p:txBody>
      </p:sp>
    </p:spTree>
    <p:extLst>
      <p:ext uri="{BB962C8B-B14F-4D97-AF65-F5344CB8AC3E}">
        <p14:creationId xmlns:p14="http://schemas.microsoft.com/office/powerpoint/2010/main" val="213354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Образ слайда 1"/>
          <p:cNvSpPr>
            <a:spLocks noGrp="1" noRot="1" noChangeAspect="1" noTextEdit="1"/>
          </p:cNvSpPr>
          <p:nvPr>
            <p:ph type="sldImg"/>
          </p:nvPr>
        </p:nvSpPr>
        <p:spPr>
          <a:ln/>
        </p:spPr>
      </p:sp>
      <p:sp>
        <p:nvSpPr>
          <p:cNvPr id="99331" name="Заметки 2"/>
          <p:cNvSpPr>
            <a:spLocks noGrp="1"/>
          </p:cNvSpPr>
          <p:nvPr>
            <p:ph type="body" idx="1"/>
          </p:nvPr>
        </p:nvSpPr>
        <p:spPr>
          <a:noFill/>
        </p:spPr>
        <p:txBody>
          <a:bodyPr/>
          <a:lstStyle/>
          <a:p>
            <a:endParaRPr lang="ru-RU" altLang="ru-RU" dirty="0" smtClean="0"/>
          </a:p>
        </p:txBody>
      </p:sp>
      <p:sp>
        <p:nvSpPr>
          <p:cNvPr id="99332" name="Номер слайда 3"/>
          <p:cNvSpPr>
            <a:spLocks noGrp="1"/>
          </p:cNvSpPr>
          <p:nvPr>
            <p:ph type="sldNum" sz="quarter" idx="5"/>
          </p:nvPr>
        </p:nvSpPr>
        <p:spPr>
          <a:noFill/>
        </p:spPr>
        <p:txBody>
          <a:bodyPr/>
          <a:lstStyle>
            <a:lvl1pPr defTabSz="867934" eaLnBrk="0" hangingPunct="0">
              <a:defRPr sz="2300">
                <a:solidFill>
                  <a:schemeClr val="tx1"/>
                </a:solidFill>
                <a:latin typeface="Arial" pitchFamily="34" charset="0"/>
                <a:ea typeface="Arial Unicode MS" pitchFamily="34" charset="-128"/>
                <a:cs typeface="Arial Unicode MS" pitchFamily="34" charset="-128"/>
              </a:defRPr>
            </a:lvl1pPr>
            <a:lvl2pPr marL="702756" indent="-270291" defTabSz="867934" eaLnBrk="0" hangingPunct="0">
              <a:defRPr sz="2300">
                <a:solidFill>
                  <a:schemeClr val="tx1"/>
                </a:solidFill>
                <a:latin typeface="Arial" pitchFamily="34" charset="0"/>
                <a:ea typeface="Arial Unicode MS" pitchFamily="34" charset="-128"/>
                <a:cs typeface="Arial Unicode MS" pitchFamily="34" charset="-128"/>
              </a:defRPr>
            </a:lvl2pPr>
            <a:lvl3pPr marL="1081164" indent="-216233" defTabSz="867934" eaLnBrk="0" hangingPunct="0">
              <a:defRPr sz="2300">
                <a:solidFill>
                  <a:schemeClr val="tx1"/>
                </a:solidFill>
                <a:latin typeface="Arial" pitchFamily="34" charset="0"/>
                <a:ea typeface="Arial Unicode MS" pitchFamily="34" charset="-128"/>
                <a:cs typeface="Arial Unicode MS" pitchFamily="34" charset="-128"/>
              </a:defRPr>
            </a:lvl3pPr>
            <a:lvl4pPr marL="1513629" indent="-216233" defTabSz="867934" eaLnBrk="0" hangingPunct="0">
              <a:defRPr sz="2300">
                <a:solidFill>
                  <a:schemeClr val="tx1"/>
                </a:solidFill>
                <a:latin typeface="Arial" pitchFamily="34" charset="0"/>
                <a:ea typeface="Arial Unicode MS" pitchFamily="34" charset="-128"/>
                <a:cs typeface="Arial Unicode MS" pitchFamily="34" charset="-128"/>
              </a:defRPr>
            </a:lvl4pPr>
            <a:lvl5pPr marL="1946095" indent="-216233" defTabSz="867934" eaLnBrk="0" hangingPunct="0">
              <a:defRPr sz="2300">
                <a:solidFill>
                  <a:schemeClr val="tx1"/>
                </a:solidFill>
                <a:latin typeface="Arial" pitchFamily="34" charset="0"/>
                <a:ea typeface="Arial Unicode MS" pitchFamily="34" charset="-128"/>
                <a:cs typeface="Arial Unicode MS" pitchFamily="34" charset="-128"/>
              </a:defRPr>
            </a:lvl5pPr>
            <a:lvl6pPr marL="2378560" indent="-216233" defTabSz="867934" eaLnBrk="0" fontAlgn="base" hangingPunct="0">
              <a:spcBef>
                <a:spcPct val="0"/>
              </a:spcBef>
              <a:spcAft>
                <a:spcPct val="0"/>
              </a:spcAft>
              <a:defRPr sz="2300">
                <a:solidFill>
                  <a:schemeClr val="tx1"/>
                </a:solidFill>
                <a:latin typeface="Arial" pitchFamily="34" charset="0"/>
                <a:ea typeface="Arial Unicode MS" pitchFamily="34" charset="-128"/>
                <a:cs typeface="Arial Unicode MS" pitchFamily="34" charset="-128"/>
              </a:defRPr>
            </a:lvl6pPr>
            <a:lvl7pPr marL="2811026" indent="-216233" defTabSz="867934" eaLnBrk="0" fontAlgn="base" hangingPunct="0">
              <a:spcBef>
                <a:spcPct val="0"/>
              </a:spcBef>
              <a:spcAft>
                <a:spcPct val="0"/>
              </a:spcAft>
              <a:defRPr sz="2300">
                <a:solidFill>
                  <a:schemeClr val="tx1"/>
                </a:solidFill>
                <a:latin typeface="Arial" pitchFamily="34" charset="0"/>
                <a:ea typeface="Arial Unicode MS" pitchFamily="34" charset="-128"/>
                <a:cs typeface="Arial Unicode MS" pitchFamily="34" charset="-128"/>
              </a:defRPr>
            </a:lvl7pPr>
            <a:lvl8pPr marL="3243491" indent="-216233" defTabSz="867934" eaLnBrk="0" fontAlgn="base" hangingPunct="0">
              <a:spcBef>
                <a:spcPct val="0"/>
              </a:spcBef>
              <a:spcAft>
                <a:spcPct val="0"/>
              </a:spcAft>
              <a:defRPr sz="2300">
                <a:solidFill>
                  <a:schemeClr val="tx1"/>
                </a:solidFill>
                <a:latin typeface="Arial" pitchFamily="34" charset="0"/>
                <a:ea typeface="Arial Unicode MS" pitchFamily="34" charset="-128"/>
                <a:cs typeface="Arial Unicode MS" pitchFamily="34" charset="-128"/>
              </a:defRPr>
            </a:lvl8pPr>
            <a:lvl9pPr marL="3675957" indent="-216233" defTabSz="867934" eaLnBrk="0" fontAlgn="base" hangingPunct="0">
              <a:spcBef>
                <a:spcPct val="0"/>
              </a:spcBef>
              <a:spcAft>
                <a:spcPct val="0"/>
              </a:spcAft>
              <a:defRPr sz="2300">
                <a:solidFill>
                  <a:schemeClr val="tx1"/>
                </a:solidFill>
                <a:latin typeface="Arial" pitchFamily="34" charset="0"/>
                <a:ea typeface="Arial Unicode MS" pitchFamily="34" charset="-128"/>
                <a:cs typeface="Arial Unicode MS" pitchFamily="34" charset="-128"/>
              </a:defRPr>
            </a:lvl9pPr>
          </a:lstStyle>
          <a:p>
            <a:pPr eaLnBrk="1" hangingPunct="1"/>
            <a:fld id="{0FAFDFBA-DA70-4FAC-861F-3BB85A97A323}" type="slidenum">
              <a:rPr lang="en-US" altLang="ru-RU" sz="1100"/>
              <a:pPr eaLnBrk="1" hangingPunct="1"/>
              <a:t>2</a:t>
            </a:fld>
            <a:endParaRPr lang="en-US" altLang="ru-RU" sz="11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19150" y="436563"/>
            <a:ext cx="5229225" cy="2941637"/>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82744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19150" y="436563"/>
            <a:ext cx="5229225" cy="2941637"/>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82744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160557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15823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15823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832106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785853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715848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Growth</a:t>
            </a:r>
            <a:r>
              <a:rPr lang="de-DE" baseline="0" dirty="0" smtClean="0"/>
              <a:t> in </a:t>
            </a:r>
            <a:r>
              <a:rPr lang="de-DE" baseline="0" dirty="0" err="1" smtClean="0"/>
              <a:t>turnover</a:t>
            </a:r>
            <a:r>
              <a:rPr lang="de-DE" baseline="0" dirty="0" smtClean="0"/>
              <a:t> </a:t>
            </a:r>
            <a:r>
              <a:rPr lang="de-DE" baseline="0" smtClean="0"/>
              <a:t>in 2020:  40 </a:t>
            </a:r>
            <a:r>
              <a:rPr lang="de-DE" baseline="0" dirty="0" smtClean="0"/>
              <a:t>Mio. €</a:t>
            </a:r>
            <a:endParaRPr lang="de-DE" dirty="0"/>
          </a:p>
        </p:txBody>
      </p:sp>
      <p:sp>
        <p:nvSpPr>
          <p:cNvPr id="4" name="Fußzeilenplatzhalter 3"/>
          <p:cNvSpPr>
            <a:spLocks noGrp="1"/>
          </p:cNvSpPr>
          <p:nvPr>
            <p:ph type="ftr" sz="quarter" idx="10"/>
          </p:nvPr>
        </p:nvSpPr>
        <p:spPr>
          <a:xfrm>
            <a:off x="1" y="8685354"/>
            <a:ext cx="2971906" cy="457200"/>
          </a:xfrm>
          <a:prstGeom prst="rect">
            <a:avLst/>
          </a:prstGeom>
        </p:spPr>
        <p:txBody>
          <a:bodyPr lIns="86484" tIns="43243" rIns="86484" bIns="43243"/>
          <a:lstStyle/>
          <a:p>
            <a:fld id="{43EA38BE-A303-4B6A-870F-CD2EC4B95D5E}" type="slidenum">
              <a:rPr lang="de-DE" smtClean="0">
                <a:solidFill>
                  <a:prstClr val="black"/>
                </a:solidFill>
              </a:rPr>
              <a:pPr/>
              <a:t>39</a:t>
            </a:fld>
            <a:r>
              <a:rPr lang="de-DE" smtClean="0">
                <a:solidFill>
                  <a:prstClr val="black"/>
                </a:solidFill>
              </a:rPr>
              <a:t> </a:t>
            </a:r>
            <a:r>
              <a:rPr lang="en-US" smtClean="0">
                <a:solidFill>
                  <a:prstClr val="black"/>
                </a:solidFill>
              </a:rPr>
              <a:t>|</a:t>
            </a:r>
            <a:r>
              <a:rPr lang="de-DE" smtClean="0">
                <a:solidFill>
                  <a:prstClr val="black"/>
                </a:solidFill>
              </a:rPr>
              <a:t> Presentation </a:t>
            </a:r>
            <a:r>
              <a:rPr lang="en-US" smtClean="0">
                <a:solidFill>
                  <a:prstClr val="black"/>
                </a:solidFill>
              </a:rPr>
              <a:t>|</a:t>
            </a:r>
            <a:r>
              <a:rPr lang="de-DE" smtClean="0">
                <a:solidFill>
                  <a:prstClr val="black"/>
                </a:solidFill>
              </a:rPr>
              <a:t> </a:t>
            </a:r>
            <a:r>
              <a:rPr lang="en-US" smtClean="0">
                <a:solidFill>
                  <a:prstClr val="black"/>
                </a:solidFill>
              </a:rPr>
              <a:t>Name | Department | Date</a:t>
            </a:r>
            <a:endParaRPr lang="de-DE" dirty="0">
              <a:solidFill>
                <a:prstClr val="black"/>
              </a:solidFill>
            </a:endParaRPr>
          </a:p>
        </p:txBody>
      </p:sp>
      <p:sp>
        <p:nvSpPr>
          <p:cNvPr id="5" name="Foliennummernplatzhalter 4"/>
          <p:cNvSpPr>
            <a:spLocks noGrp="1"/>
          </p:cNvSpPr>
          <p:nvPr>
            <p:ph type="sldNum" sz="quarter" idx="11"/>
          </p:nvPr>
        </p:nvSpPr>
        <p:spPr/>
        <p:txBody>
          <a:bodyPr/>
          <a:lstStyle/>
          <a:p>
            <a:fld id="{8AC7F8D4-036D-439C-B291-F47F063D8A58}" type="slidenum">
              <a:rPr lang="de-DE" smtClean="0">
                <a:solidFill>
                  <a:prstClr val="black"/>
                </a:solidFill>
              </a:rPr>
              <a:pPr/>
              <a:t>39</a:t>
            </a:fld>
            <a:endParaRPr lang="de-DE" dirty="0">
              <a:solidFill>
                <a:prstClr val="black"/>
              </a:solidFill>
            </a:endParaRPr>
          </a:p>
        </p:txBody>
      </p:sp>
    </p:spTree>
    <p:extLst>
      <p:ext uri="{BB962C8B-B14F-4D97-AF65-F5344CB8AC3E}">
        <p14:creationId xmlns:p14="http://schemas.microsoft.com/office/powerpoint/2010/main" val="590770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solidFill>
                  <a:srgbClr val="FF0000"/>
                </a:solidFill>
              </a:rPr>
              <a:t>Number of articles: </a:t>
            </a:r>
          </a:p>
          <a:p>
            <a:r>
              <a:rPr lang="en-US" dirty="0" smtClean="0">
                <a:solidFill>
                  <a:srgbClr val="FF0000"/>
                </a:solidFill>
              </a:rPr>
              <a:t>Easy selection: </a:t>
            </a:r>
            <a:endParaRPr lang="de-DE" dirty="0" smtClean="0">
              <a:solidFill>
                <a:srgbClr val="FF0000"/>
              </a:solidFill>
            </a:endParaRPr>
          </a:p>
          <a:p>
            <a:r>
              <a:rPr lang="de-DE" dirty="0" err="1" smtClean="0"/>
              <a:t>Closed</a:t>
            </a:r>
            <a:r>
              <a:rPr lang="de-DE" dirty="0" smtClean="0"/>
              <a:t> </a:t>
            </a:r>
            <a:r>
              <a:rPr lang="de-DE" dirty="0" err="1" smtClean="0"/>
              <a:t>housing</a:t>
            </a:r>
            <a:r>
              <a:rPr lang="de-DE" dirty="0" smtClean="0"/>
              <a:t> (3 mittleren)</a:t>
            </a:r>
            <a:endParaRPr lang="de-DE" dirty="0"/>
          </a:p>
        </p:txBody>
      </p:sp>
    </p:spTree>
    <p:extLst>
      <p:ext uri="{BB962C8B-B14F-4D97-AF65-F5344CB8AC3E}">
        <p14:creationId xmlns:p14="http://schemas.microsoft.com/office/powerpoint/2010/main" val="2589145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Образ слайда 1"/>
          <p:cNvSpPr>
            <a:spLocks noGrp="1" noRot="1" noChangeAspect="1" noTextEdit="1"/>
          </p:cNvSpPr>
          <p:nvPr>
            <p:ph type="sldImg"/>
          </p:nvPr>
        </p:nvSpPr>
        <p:spPr>
          <a:ln/>
        </p:spPr>
      </p:sp>
      <p:sp>
        <p:nvSpPr>
          <p:cNvPr id="100355" name="Заметки 2"/>
          <p:cNvSpPr>
            <a:spLocks noGrp="1"/>
          </p:cNvSpPr>
          <p:nvPr>
            <p:ph type="body" idx="1"/>
          </p:nvPr>
        </p:nvSpPr>
        <p:spPr>
          <a:noFill/>
        </p:spPr>
        <p:txBody>
          <a:bodyPr/>
          <a:lstStyle/>
          <a:p>
            <a:endParaRPr lang="ru-RU" altLang="ru-RU" smtClean="0"/>
          </a:p>
        </p:txBody>
      </p:sp>
      <p:sp>
        <p:nvSpPr>
          <p:cNvPr id="100356" name="Номер слайда 3"/>
          <p:cNvSpPr>
            <a:spLocks noGrp="1"/>
          </p:cNvSpPr>
          <p:nvPr>
            <p:ph type="sldNum" sz="quarter" idx="5"/>
          </p:nvPr>
        </p:nvSpPr>
        <p:spPr>
          <a:noFill/>
        </p:spPr>
        <p:txBody>
          <a:bodyPr/>
          <a:lstStyle>
            <a:lvl1pPr defTabSz="867934" eaLnBrk="0" hangingPunct="0">
              <a:defRPr sz="2300">
                <a:solidFill>
                  <a:schemeClr val="tx1"/>
                </a:solidFill>
                <a:latin typeface="Arial" pitchFamily="34" charset="0"/>
                <a:ea typeface="Arial Unicode MS" pitchFamily="34" charset="-128"/>
                <a:cs typeface="Arial Unicode MS" pitchFamily="34" charset="-128"/>
              </a:defRPr>
            </a:lvl1pPr>
            <a:lvl2pPr marL="702756" indent="-270291" defTabSz="867934" eaLnBrk="0" hangingPunct="0">
              <a:defRPr sz="2300">
                <a:solidFill>
                  <a:schemeClr val="tx1"/>
                </a:solidFill>
                <a:latin typeface="Arial" pitchFamily="34" charset="0"/>
                <a:ea typeface="Arial Unicode MS" pitchFamily="34" charset="-128"/>
                <a:cs typeface="Arial Unicode MS" pitchFamily="34" charset="-128"/>
              </a:defRPr>
            </a:lvl2pPr>
            <a:lvl3pPr marL="1081164" indent="-216233" defTabSz="867934" eaLnBrk="0" hangingPunct="0">
              <a:defRPr sz="2300">
                <a:solidFill>
                  <a:schemeClr val="tx1"/>
                </a:solidFill>
                <a:latin typeface="Arial" pitchFamily="34" charset="0"/>
                <a:ea typeface="Arial Unicode MS" pitchFamily="34" charset="-128"/>
                <a:cs typeface="Arial Unicode MS" pitchFamily="34" charset="-128"/>
              </a:defRPr>
            </a:lvl3pPr>
            <a:lvl4pPr marL="1513629" indent="-216233" defTabSz="867934" eaLnBrk="0" hangingPunct="0">
              <a:defRPr sz="2300">
                <a:solidFill>
                  <a:schemeClr val="tx1"/>
                </a:solidFill>
                <a:latin typeface="Arial" pitchFamily="34" charset="0"/>
                <a:ea typeface="Arial Unicode MS" pitchFamily="34" charset="-128"/>
                <a:cs typeface="Arial Unicode MS" pitchFamily="34" charset="-128"/>
              </a:defRPr>
            </a:lvl4pPr>
            <a:lvl5pPr marL="1946095" indent="-216233" defTabSz="867934" eaLnBrk="0" hangingPunct="0">
              <a:defRPr sz="2300">
                <a:solidFill>
                  <a:schemeClr val="tx1"/>
                </a:solidFill>
                <a:latin typeface="Arial" pitchFamily="34" charset="0"/>
                <a:ea typeface="Arial Unicode MS" pitchFamily="34" charset="-128"/>
                <a:cs typeface="Arial Unicode MS" pitchFamily="34" charset="-128"/>
              </a:defRPr>
            </a:lvl5pPr>
            <a:lvl6pPr marL="2378560" indent="-216233" defTabSz="867934" eaLnBrk="0" fontAlgn="base" hangingPunct="0">
              <a:spcBef>
                <a:spcPct val="0"/>
              </a:spcBef>
              <a:spcAft>
                <a:spcPct val="0"/>
              </a:spcAft>
              <a:defRPr sz="2300">
                <a:solidFill>
                  <a:schemeClr val="tx1"/>
                </a:solidFill>
                <a:latin typeface="Arial" pitchFamily="34" charset="0"/>
                <a:ea typeface="Arial Unicode MS" pitchFamily="34" charset="-128"/>
                <a:cs typeface="Arial Unicode MS" pitchFamily="34" charset="-128"/>
              </a:defRPr>
            </a:lvl6pPr>
            <a:lvl7pPr marL="2811026" indent="-216233" defTabSz="867934" eaLnBrk="0" fontAlgn="base" hangingPunct="0">
              <a:spcBef>
                <a:spcPct val="0"/>
              </a:spcBef>
              <a:spcAft>
                <a:spcPct val="0"/>
              </a:spcAft>
              <a:defRPr sz="2300">
                <a:solidFill>
                  <a:schemeClr val="tx1"/>
                </a:solidFill>
                <a:latin typeface="Arial" pitchFamily="34" charset="0"/>
                <a:ea typeface="Arial Unicode MS" pitchFamily="34" charset="-128"/>
                <a:cs typeface="Arial Unicode MS" pitchFamily="34" charset="-128"/>
              </a:defRPr>
            </a:lvl7pPr>
            <a:lvl8pPr marL="3243491" indent="-216233" defTabSz="867934" eaLnBrk="0" fontAlgn="base" hangingPunct="0">
              <a:spcBef>
                <a:spcPct val="0"/>
              </a:spcBef>
              <a:spcAft>
                <a:spcPct val="0"/>
              </a:spcAft>
              <a:defRPr sz="2300">
                <a:solidFill>
                  <a:schemeClr val="tx1"/>
                </a:solidFill>
                <a:latin typeface="Arial" pitchFamily="34" charset="0"/>
                <a:ea typeface="Arial Unicode MS" pitchFamily="34" charset="-128"/>
                <a:cs typeface="Arial Unicode MS" pitchFamily="34" charset="-128"/>
              </a:defRPr>
            </a:lvl8pPr>
            <a:lvl9pPr marL="3675957" indent="-216233" defTabSz="867934" eaLnBrk="0" fontAlgn="base" hangingPunct="0">
              <a:spcBef>
                <a:spcPct val="0"/>
              </a:spcBef>
              <a:spcAft>
                <a:spcPct val="0"/>
              </a:spcAft>
              <a:defRPr sz="2300">
                <a:solidFill>
                  <a:schemeClr val="tx1"/>
                </a:solidFill>
                <a:latin typeface="Arial" pitchFamily="34" charset="0"/>
                <a:ea typeface="Arial Unicode MS" pitchFamily="34" charset="-128"/>
                <a:cs typeface="Arial Unicode MS" pitchFamily="34" charset="-128"/>
              </a:defRPr>
            </a:lvl9pPr>
          </a:lstStyle>
          <a:p>
            <a:pPr eaLnBrk="1" hangingPunct="1"/>
            <a:fld id="{96930D12-4368-4603-B0FD-218DF63B61FE}" type="slidenum">
              <a:rPr lang="en-US" altLang="ru-RU" sz="1100"/>
              <a:pPr eaLnBrk="1" hangingPunct="1"/>
              <a:t>3</a:t>
            </a:fld>
            <a:endParaRPr lang="en-US" altLang="ru-RU" sz="11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874807">
              <a:defRPr/>
            </a:pPr>
            <a:endParaRPr lang="en-US" dirty="0" smtClean="0"/>
          </a:p>
        </p:txBody>
      </p:sp>
    </p:spTree>
    <p:extLst>
      <p:ext uri="{BB962C8B-B14F-4D97-AF65-F5344CB8AC3E}">
        <p14:creationId xmlns:p14="http://schemas.microsoft.com/office/powerpoint/2010/main" val="1368835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7C5049-8A3E-4D89-A49B-05EF41D42CBB}" type="slidenum">
              <a:rPr lang="ru-RU" smtClean="0"/>
              <a:t>42</a:t>
            </a:fld>
            <a:endParaRPr lang="ru-RU"/>
          </a:p>
        </p:txBody>
      </p:sp>
    </p:spTree>
    <p:extLst>
      <p:ext uri="{BB962C8B-B14F-4D97-AF65-F5344CB8AC3E}">
        <p14:creationId xmlns:p14="http://schemas.microsoft.com/office/powerpoint/2010/main" val="2981323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46032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a:solidFill>
                  <a:schemeClr val="tx1"/>
                </a:solidFill>
                <a:latin typeface="Arial" pitchFamily="34" charset="0"/>
                <a:ea typeface="Arial Unicode MS" pitchFamily="34" charset="-128"/>
                <a:cs typeface="Arial Unicode MS" pitchFamily="34" charset="-128"/>
              </a:defRPr>
            </a:lvl1pPr>
            <a:lvl2pPr marL="715898" indent="-275346">
              <a:defRPr>
                <a:solidFill>
                  <a:schemeClr val="tx1"/>
                </a:solidFill>
                <a:latin typeface="Arial" pitchFamily="34" charset="0"/>
                <a:ea typeface="Arial Unicode MS" pitchFamily="34" charset="-128"/>
                <a:cs typeface="Arial Unicode MS" pitchFamily="34" charset="-128"/>
              </a:defRPr>
            </a:lvl2pPr>
            <a:lvl3pPr marL="1101381" indent="-220276">
              <a:defRPr>
                <a:solidFill>
                  <a:schemeClr val="tx1"/>
                </a:solidFill>
                <a:latin typeface="Arial" pitchFamily="34" charset="0"/>
                <a:ea typeface="Arial Unicode MS" pitchFamily="34" charset="-128"/>
                <a:cs typeface="Arial Unicode MS" pitchFamily="34" charset="-128"/>
              </a:defRPr>
            </a:lvl3pPr>
            <a:lvl4pPr marL="1541934" indent="-220276">
              <a:defRPr>
                <a:solidFill>
                  <a:schemeClr val="tx1"/>
                </a:solidFill>
                <a:latin typeface="Arial" pitchFamily="34" charset="0"/>
                <a:ea typeface="Arial Unicode MS" pitchFamily="34" charset="-128"/>
                <a:cs typeface="Arial Unicode MS" pitchFamily="34" charset="-128"/>
              </a:defRPr>
            </a:lvl4pPr>
            <a:lvl5pPr marL="1982486" indent="-220276">
              <a:defRPr>
                <a:solidFill>
                  <a:schemeClr val="tx1"/>
                </a:solidFill>
                <a:latin typeface="Arial" pitchFamily="34" charset="0"/>
                <a:ea typeface="Arial Unicode MS" pitchFamily="34" charset="-128"/>
                <a:cs typeface="Arial Unicode MS" pitchFamily="34" charset="-128"/>
              </a:defRPr>
            </a:lvl5pPr>
            <a:lvl6pPr marL="2423039" indent="-220276" eaLnBrk="0" fontAlgn="base" hangingPunct="0">
              <a:spcBef>
                <a:spcPct val="0"/>
              </a:spcBef>
              <a:spcAft>
                <a:spcPct val="0"/>
              </a:spcAft>
              <a:defRPr>
                <a:solidFill>
                  <a:schemeClr val="tx1"/>
                </a:solidFill>
                <a:latin typeface="Arial" pitchFamily="34" charset="0"/>
                <a:ea typeface="Arial Unicode MS" pitchFamily="34" charset="-128"/>
                <a:cs typeface="Arial Unicode MS" pitchFamily="34" charset="-128"/>
              </a:defRPr>
            </a:lvl6pPr>
            <a:lvl7pPr marL="2863592" indent="-220276" eaLnBrk="0" fontAlgn="base" hangingPunct="0">
              <a:spcBef>
                <a:spcPct val="0"/>
              </a:spcBef>
              <a:spcAft>
                <a:spcPct val="0"/>
              </a:spcAft>
              <a:defRPr>
                <a:solidFill>
                  <a:schemeClr val="tx1"/>
                </a:solidFill>
                <a:latin typeface="Arial" pitchFamily="34" charset="0"/>
                <a:ea typeface="Arial Unicode MS" pitchFamily="34" charset="-128"/>
                <a:cs typeface="Arial Unicode MS" pitchFamily="34" charset="-128"/>
              </a:defRPr>
            </a:lvl7pPr>
            <a:lvl8pPr marL="3304144" indent="-220276" eaLnBrk="0" fontAlgn="base" hangingPunct="0">
              <a:spcBef>
                <a:spcPct val="0"/>
              </a:spcBef>
              <a:spcAft>
                <a:spcPct val="0"/>
              </a:spcAft>
              <a:defRPr>
                <a:solidFill>
                  <a:schemeClr val="tx1"/>
                </a:solidFill>
                <a:latin typeface="Arial" pitchFamily="34" charset="0"/>
                <a:ea typeface="Arial Unicode MS" pitchFamily="34" charset="-128"/>
                <a:cs typeface="Arial Unicode MS" pitchFamily="34" charset="-128"/>
              </a:defRPr>
            </a:lvl8pPr>
            <a:lvl9pPr marL="3744697" indent="-220276" eaLnBrk="0" fontAlgn="base" hangingPunct="0">
              <a:spcBef>
                <a:spcPct val="0"/>
              </a:spcBef>
              <a:spcAft>
                <a:spcPct val="0"/>
              </a:spcAft>
              <a:defRPr>
                <a:solidFill>
                  <a:schemeClr val="tx1"/>
                </a:solidFill>
                <a:latin typeface="Arial" pitchFamily="34" charset="0"/>
                <a:ea typeface="Arial Unicode MS" pitchFamily="34" charset="-128"/>
                <a:cs typeface="Arial Unicode MS" pitchFamily="34" charset="-128"/>
              </a:defRPr>
            </a:lvl9pPr>
          </a:lstStyle>
          <a:p>
            <a:fld id="{AB432EE3-9F09-4A72-AC77-184F6CBB39D6}" type="slidenum">
              <a:rPr lang="de-DE" altLang="ru-RU" smtClean="0">
                <a:latin typeface="Times New Roman" pitchFamily="18" charset="0"/>
              </a:rPr>
              <a:pPr/>
              <a:t>44</a:t>
            </a:fld>
            <a:endParaRPr lang="de-DE" altLang="ru-RU" smtClean="0">
              <a:latin typeface="Times New Roman" pitchFamily="18" charset="0"/>
            </a:endParaRPr>
          </a:p>
        </p:txBody>
      </p:sp>
      <p:sp>
        <p:nvSpPr>
          <p:cNvPr id="90115" name="Rectangle 2"/>
          <p:cNvSpPr>
            <a:spLocks noGrp="1" noRot="1" noChangeAspect="1" noChangeArrowheads="1" noTextEdit="1"/>
          </p:cNvSpPr>
          <p:nvPr>
            <p:ph type="sldImg"/>
          </p:nvPr>
        </p:nvSpPr>
        <p:spPr>
          <a:xfrm>
            <a:off x="180975" y="428625"/>
            <a:ext cx="6838950" cy="3848100"/>
          </a:xfrm>
          <a:ln w="12700" cap="flat"/>
        </p:spPr>
      </p:sp>
      <p:sp>
        <p:nvSpPr>
          <p:cNvPr id="90116" name="Rectangle 3"/>
          <p:cNvSpPr>
            <a:spLocks noGrp="1" noChangeArrowheads="1"/>
          </p:cNvSpPr>
          <p:nvPr>
            <p:ph type="body" idx="1"/>
          </p:nvPr>
        </p:nvSpPr>
        <p:spPr>
          <a:xfrm>
            <a:off x="777445" y="4590386"/>
            <a:ext cx="5668396" cy="3978530"/>
          </a:xfrm>
          <a:noFill/>
        </p:spPr>
        <p:txBody>
          <a:bodyPr lIns="89042" tIns="44521" rIns="89042" bIns="44521"/>
          <a:lstStyle/>
          <a:p>
            <a:pPr defTabSz="911699"/>
            <a:r>
              <a:rPr lang="de-DE" altLang="ru-RU" smtClean="0"/>
              <a:t>Was habe ich mir in den nächsten 2 Stunden vorgestellt? Vorstellen wie PxC arbeitet. Fortschritt also Zukunft muss sich aus der Marktsituation herleiten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479425" y="530225"/>
            <a:ext cx="3460750" cy="1946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err="1" smtClean="0"/>
              <a:t>Scalibur</a:t>
            </a:r>
            <a:r>
              <a:rPr lang="de-DE" altLang="de-DE" dirty="0" smtClean="0"/>
              <a:t> basiert auf den SysMik-Controllern SCA-3xx für Niagara-AX und für </a:t>
            </a:r>
            <a:r>
              <a:rPr lang="de-DE" altLang="de-DE" dirty="0" err="1" smtClean="0"/>
              <a:t>Sedona</a:t>
            </a:r>
            <a:r>
              <a:rPr lang="de-DE" altLang="de-DE" dirty="0" smtClean="0"/>
              <a:t>. </a:t>
            </a:r>
          </a:p>
          <a:p>
            <a:r>
              <a:rPr lang="de-DE" altLang="de-DE" dirty="0" smtClean="0"/>
              <a:t>SCA enthält einen CORTEX-A8 unter Linux mit 1 GHz Taktfrequenz.</a:t>
            </a:r>
          </a:p>
          <a:p>
            <a:r>
              <a:rPr lang="de-DE" altLang="de-DE" dirty="0" smtClean="0"/>
              <a:t>SCA wird mit einem ausgewählten Sortiment an Inline-Klemmen zu einer Automationsstation komplettiert.</a:t>
            </a:r>
          </a:p>
          <a:p>
            <a:r>
              <a:rPr lang="de-DE" altLang="de-DE" dirty="0" smtClean="0"/>
              <a:t>Ein integrierter Switch mit 4 Ports ermöglicht flexible </a:t>
            </a:r>
            <a:r>
              <a:rPr lang="de-DE" altLang="de-DE" dirty="0" err="1" smtClean="0"/>
              <a:t>Netzwerktopologien</a:t>
            </a:r>
            <a:r>
              <a:rPr lang="de-DE" altLang="de-DE" dirty="0" smtClean="0"/>
              <a:t>, u.a. auch redundante Ringstrukturen mit RSTP (rapid </a:t>
            </a:r>
            <a:r>
              <a:rPr lang="de-DE" altLang="de-DE" dirty="0" err="1" smtClean="0"/>
              <a:t>spanning</a:t>
            </a:r>
            <a:r>
              <a:rPr lang="de-DE" altLang="de-DE" dirty="0" smtClean="0"/>
              <a:t> </a:t>
            </a:r>
            <a:r>
              <a:rPr lang="de-DE" altLang="de-DE" dirty="0" err="1" smtClean="0"/>
              <a:t>tree</a:t>
            </a:r>
            <a:r>
              <a:rPr lang="de-DE" altLang="de-DE" dirty="0" smtClean="0"/>
              <a:t> </a:t>
            </a:r>
            <a:r>
              <a:rPr lang="de-DE" altLang="de-DE" dirty="0" err="1" smtClean="0"/>
              <a:t>protocol</a:t>
            </a:r>
            <a:r>
              <a:rPr lang="de-DE" altLang="de-DE" dirty="0" smtClean="0"/>
              <a:t>). Die Zykluszeit erreicht weniger als 15ms und die Reaktionszeit etwa 50ms. </a:t>
            </a:r>
          </a:p>
          <a:p>
            <a:r>
              <a:rPr lang="de-DE" altLang="de-DE" dirty="0" smtClean="0"/>
              <a:t>Das ist wesentlich </a:t>
            </a:r>
            <a:r>
              <a:rPr lang="de-DE" altLang="de-DE" dirty="0" err="1" smtClean="0"/>
              <a:t>performanter</a:t>
            </a:r>
            <a:r>
              <a:rPr lang="de-DE" altLang="de-DE" dirty="0" smtClean="0"/>
              <a:t> als gegenwärtige Gerätetechnik für Niagara-AX und perfekt auf Anwendungen in den </a:t>
            </a:r>
            <a:r>
              <a:rPr lang="de-DE" altLang="de-DE" dirty="0" err="1" smtClean="0"/>
              <a:t>bereichen</a:t>
            </a:r>
            <a:r>
              <a:rPr lang="de-DE" altLang="de-DE" dirty="0" smtClean="0"/>
              <a:t> Infrastruktur, Energie und Gebäude abgestimmt.</a:t>
            </a:r>
          </a:p>
          <a:p>
            <a:endParaRPr lang="de-DE" altLang="de-DE" dirty="0" smtClean="0"/>
          </a:p>
          <a:p>
            <a:r>
              <a:rPr lang="de-DE" altLang="de-DE" dirty="0" err="1" smtClean="0"/>
              <a:t>Sedona</a:t>
            </a:r>
            <a:r>
              <a:rPr lang="de-DE" altLang="de-DE" dirty="0" smtClean="0"/>
              <a:t> ist ein „</a:t>
            </a:r>
            <a:r>
              <a:rPr lang="de-DE" altLang="de-DE" dirty="0" err="1" smtClean="0"/>
              <a:t>downgescaltes</a:t>
            </a:r>
            <a:r>
              <a:rPr lang="de-DE" altLang="de-DE" dirty="0" smtClean="0"/>
              <a:t>“ Niagara, verfügbar als open-</a:t>
            </a:r>
            <a:r>
              <a:rPr lang="de-DE" altLang="de-DE" dirty="0" err="1" smtClean="0"/>
              <a:t>source</a:t>
            </a:r>
            <a:r>
              <a:rPr lang="de-DE" altLang="de-DE" dirty="0" smtClean="0"/>
              <a:t>. SysMik hat die </a:t>
            </a:r>
            <a:r>
              <a:rPr lang="de-DE" altLang="de-DE" dirty="0" err="1" smtClean="0"/>
              <a:t>Sedona</a:t>
            </a:r>
            <a:r>
              <a:rPr lang="de-DE" altLang="de-DE" dirty="0" smtClean="0"/>
              <a:t>-Software so optimiert, dass die Systemfunktionen Alarm, </a:t>
            </a:r>
            <a:r>
              <a:rPr lang="de-DE" altLang="de-DE" dirty="0" err="1" smtClean="0"/>
              <a:t>Trendlog</a:t>
            </a:r>
            <a:r>
              <a:rPr lang="de-DE" altLang="de-DE" dirty="0" smtClean="0"/>
              <a:t>, Schedule kompatibel zu Niagara-AX sind. In den Controllern läuft eine </a:t>
            </a:r>
            <a:r>
              <a:rPr lang="de-DE" altLang="de-DE" dirty="0" err="1" smtClean="0"/>
              <a:t>embedded</a:t>
            </a:r>
            <a:r>
              <a:rPr lang="de-DE" altLang="de-DE" dirty="0" smtClean="0"/>
              <a:t> </a:t>
            </a:r>
            <a:r>
              <a:rPr lang="de-DE" altLang="de-DE" dirty="0" err="1" smtClean="0"/>
              <a:t>Visualization</a:t>
            </a:r>
            <a:r>
              <a:rPr lang="de-DE" altLang="de-DE" dirty="0" smtClean="0"/>
              <a:t>: Die </a:t>
            </a:r>
            <a:r>
              <a:rPr lang="de-DE" altLang="de-DE" dirty="0" err="1" smtClean="0"/>
              <a:t>Visu</a:t>
            </a:r>
            <a:r>
              <a:rPr lang="de-DE" altLang="de-DE" dirty="0" smtClean="0"/>
              <a:t> kann mit den Niagara-Bordmitteln (PX-Editor) generiert werden und gleichartig in Niagara- oder </a:t>
            </a:r>
            <a:r>
              <a:rPr lang="de-DE" altLang="de-DE" dirty="0" err="1" smtClean="0"/>
              <a:t>Sedona</a:t>
            </a:r>
            <a:r>
              <a:rPr lang="de-DE" altLang="de-DE" dirty="0" smtClean="0"/>
              <a:t>-Controllern hinterlegt sein. </a:t>
            </a:r>
            <a:r>
              <a:rPr lang="de-DE" altLang="de-DE" dirty="0" err="1" smtClean="0"/>
              <a:t>Ausserdem</a:t>
            </a:r>
            <a:r>
              <a:rPr lang="de-DE" altLang="de-DE" dirty="0" smtClean="0"/>
              <a:t> können extern erzeugte HTML-5-Seiten im Web-Server des Controllers abgespeichert und verwendet werden. Für spezielle Protokolle (DALI, perspektivisch MP-Bus) gibt es Konfiguratoren zur einfachen Inbetriebnahme.</a:t>
            </a:r>
          </a:p>
        </p:txBody>
      </p:sp>
      <p:sp>
        <p:nvSpPr>
          <p:cNvPr id="491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A7109B2A-2B6D-408E-9F14-62B7AB804575}" type="slidenum">
              <a:rPr lang="en-GB" altLang="de-DE" smtClean="0">
                <a:solidFill>
                  <a:prstClr val="black"/>
                </a:solidFill>
                <a:cs typeface="Arial" charset="0"/>
              </a:rPr>
              <a:pPr/>
              <a:t>9</a:t>
            </a:fld>
            <a:endParaRPr lang="en-GB" altLang="de-DE" smtClean="0">
              <a:solidFill>
                <a:prstClr val="black"/>
              </a:solidFill>
              <a:cs typeface="Arial" charset="0"/>
            </a:endParaRPr>
          </a:p>
        </p:txBody>
      </p:sp>
    </p:spTree>
    <p:extLst>
      <p:ext uri="{BB962C8B-B14F-4D97-AF65-F5344CB8AC3E}">
        <p14:creationId xmlns:p14="http://schemas.microsoft.com/office/powerpoint/2010/main" val="696728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109964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smtClean="0"/>
              <a:t>Kosten</a:t>
            </a:r>
            <a:r>
              <a:rPr lang="de-DE" b="0" baseline="0" dirty="0" smtClean="0"/>
              <a:t> für Produkte</a:t>
            </a:r>
          </a:p>
          <a:p>
            <a:r>
              <a:rPr lang="de-DE" b="0" baseline="0" dirty="0" smtClean="0"/>
              <a:t>Arbeitszeiten zur Einrichtung des Switches und des Netzwerks</a:t>
            </a:r>
            <a:endParaRPr lang="de-DE" b="0" dirty="0" smtClean="0"/>
          </a:p>
          <a:p>
            <a:endParaRPr lang="de-DE" b="0" dirty="0" smtClean="0"/>
          </a:p>
          <a:p>
            <a:endParaRPr lang="de-DE" b="0" dirty="0" smtClean="0"/>
          </a:p>
          <a:p>
            <a:r>
              <a:rPr lang="de-DE" b="0" dirty="0" smtClean="0"/>
              <a:t>Markt</a:t>
            </a:r>
          </a:p>
          <a:p>
            <a:r>
              <a:rPr lang="de-DE" b="0" dirty="0" smtClean="0"/>
              <a:t>The</a:t>
            </a:r>
            <a:r>
              <a:rPr lang="de-DE" b="0" baseline="0" dirty="0" smtClean="0"/>
              <a:t> </a:t>
            </a:r>
            <a:r>
              <a:rPr lang="de-DE" b="1" dirty="0" smtClean="0"/>
              <a:t>Target </a:t>
            </a:r>
            <a:r>
              <a:rPr lang="de-DE" b="1" dirty="0" err="1" smtClean="0"/>
              <a:t>Application</a:t>
            </a:r>
            <a:r>
              <a:rPr lang="de-DE" b="1" dirty="0" smtClean="0"/>
              <a:t>: </a:t>
            </a:r>
            <a:r>
              <a:rPr lang="de-DE" dirty="0" err="1" smtClean="0"/>
              <a:t>Machine</a:t>
            </a:r>
            <a:r>
              <a:rPr lang="de-DE" dirty="0" smtClean="0"/>
              <a:t> Building</a:t>
            </a:r>
          </a:p>
          <a:p>
            <a:endParaRPr lang="de-DE" dirty="0"/>
          </a:p>
          <a:p>
            <a:r>
              <a:rPr lang="de-DE" dirty="0"/>
              <a:t>This </a:t>
            </a:r>
            <a:r>
              <a:rPr lang="de-DE" dirty="0" err="1"/>
              <a:t>means</a:t>
            </a:r>
            <a:r>
              <a:rPr lang="de-DE" dirty="0"/>
              <a:t> </a:t>
            </a:r>
            <a:r>
              <a:rPr lang="de-DE" dirty="0" err="1"/>
              <a:t>function</a:t>
            </a:r>
            <a:r>
              <a:rPr lang="de-DE" dirty="0"/>
              <a:t> </a:t>
            </a:r>
            <a:r>
              <a:rPr lang="de-DE" dirty="0" err="1"/>
              <a:t>and</a:t>
            </a:r>
            <a:r>
              <a:rPr lang="de-DE" dirty="0"/>
              <a:t> </a:t>
            </a:r>
            <a:r>
              <a:rPr lang="de-DE" dirty="0" err="1"/>
              <a:t>prize</a:t>
            </a:r>
            <a:r>
              <a:rPr lang="de-DE" dirty="0"/>
              <a:t> </a:t>
            </a:r>
            <a:r>
              <a:rPr lang="de-DE" dirty="0" err="1"/>
              <a:t>is</a:t>
            </a:r>
            <a:r>
              <a:rPr lang="de-DE" dirty="0"/>
              <a:t> </a:t>
            </a:r>
            <a:r>
              <a:rPr lang="de-DE" dirty="0" err="1"/>
              <a:t>optimized</a:t>
            </a:r>
            <a:r>
              <a:rPr lang="de-DE" dirty="0"/>
              <a:t> </a:t>
            </a:r>
            <a:r>
              <a:rPr lang="de-DE" dirty="0" err="1"/>
              <a:t>for</a:t>
            </a:r>
            <a:r>
              <a:rPr lang="de-DE" dirty="0"/>
              <a:t> </a:t>
            </a:r>
            <a:r>
              <a:rPr lang="de-DE" dirty="0" err="1"/>
              <a:t>machine</a:t>
            </a:r>
            <a:r>
              <a:rPr lang="de-DE" dirty="0"/>
              <a:t> </a:t>
            </a:r>
            <a:r>
              <a:rPr lang="de-DE" dirty="0" err="1"/>
              <a:t>building</a:t>
            </a:r>
            <a:r>
              <a:rPr lang="de-DE" dirty="0"/>
              <a:t> </a:t>
            </a:r>
            <a:r>
              <a:rPr lang="de-DE" dirty="0" err="1"/>
              <a:t>application</a:t>
            </a:r>
            <a:endParaRPr lang="de-DE" dirty="0"/>
          </a:p>
          <a:p>
            <a:endParaRPr lang="de-DE" dirty="0"/>
          </a:p>
          <a:p>
            <a:r>
              <a:rPr lang="de-DE" dirty="0"/>
              <a:t>The </a:t>
            </a:r>
            <a:r>
              <a:rPr lang="de-DE" dirty="0" err="1"/>
              <a:t>main</a:t>
            </a:r>
            <a:r>
              <a:rPr lang="de-DE" dirty="0"/>
              <a:t> </a:t>
            </a:r>
            <a:r>
              <a:rPr lang="de-DE" dirty="0" err="1"/>
              <a:t>idea</a:t>
            </a:r>
            <a:r>
              <a:rPr lang="de-DE" dirty="0"/>
              <a:t> </a:t>
            </a:r>
            <a:r>
              <a:rPr lang="de-DE" dirty="0" err="1"/>
              <a:t>is</a:t>
            </a:r>
            <a:r>
              <a:rPr lang="de-DE" dirty="0"/>
              <a:t> </a:t>
            </a:r>
            <a:r>
              <a:rPr lang="de-DE" dirty="0" err="1"/>
              <a:t>to</a:t>
            </a:r>
            <a:r>
              <a:rPr lang="de-DE" dirty="0"/>
              <a:t> </a:t>
            </a:r>
            <a:r>
              <a:rPr lang="de-DE" dirty="0" err="1"/>
              <a:t>use</a:t>
            </a:r>
            <a:r>
              <a:rPr lang="de-DE" dirty="0"/>
              <a:t> an </a:t>
            </a:r>
            <a:r>
              <a:rPr lang="de-DE" dirty="0" err="1"/>
              <a:t>entry</a:t>
            </a:r>
            <a:r>
              <a:rPr lang="de-DE" dirty="0"/>
              <a:t> </a:t>
            </a:r>
            <a:r>
              <a:rPr lang="de-DE" dirty="0" err="1"/>
              <a:t>level</a:t>
            </a:r>
            <a:r>
              <a:rPr lang="de-DE" dirty="0"/>
              <a:t> </a:t>
            </a:r>
            <a:r>
              <a:rPr lang="de-DE" dirty="0" err="1"/>
              <a:t>managed</a:t>
            </a:r>
            <a:r>
              <a:rPr lang="de-DE" dirty="0"/>
              <a:t> </a:t>
            </a:r>
            <a:r>
              <a:rPr lang="de-DE" dirty="0" err="1"/>
              <a:t>switch</a:t>
            </a:r>
            <a:r>
              <a:rPr lang="de-DE" dirty="0"/>
              <a:t> </a:t>
            </a:r>
            <a:r>
              <a:rPr lang="de-DE" dirty="0" err="1"/>
              <a:t>for</a:t>
            </a:r>
            <a:r>
              <a:rPr lang="de-DE" dirty="0"/>
              <a:t> </a:t>
            </a:r>
            <a:r>
              <a:rPr lang="de-DE" dirty="0" err="1"/>
              <a:t>use</a:t>
            </a:r>
            <a:r>
              <a:rPr lang="de-DE" dirty="0"/>
              <a:t> in </a:t>
            </a:r>
            <a:r>
              <a:rPr lang="de-DE" dirty="0" err="1"/>
              <a:t>machines</a:t>
            </a:r>
            <a:endParaRPr lang="de-DE" dirty="0"/>
          </a:p>
          <a:p>
            <a:pPr marL="187170" indent="-187170">
              <a:buFont typeface="Arial" pitchFamily="34" charset="0"/>
              <a:buChar char="•"/>
            </a:pPr>
            <a:endParaRPr lang="de-DE" dirty="0"/>
          </a:p>
          <a:p>
            <a:pPr marL="187170" indent="-187170">
              <a:buFont typeface="Arial" pitchFamily="34" charset="0"/>
              <a:buChar char="•"/>
            </a:pPr>
            <a:r>
              <a:rPr lang="de-DE" dirty="0" err="1"/>
              <a:t>Ensures</a:t>
            </a:r>
            <a:r>
              <a:rPr lang="de-DE" dirty="0"/>
              <a:t> robust </a:t>
            </a:r>
            <a:r>
              <a:rPr lang="de-DE" dirty="0" err="1"/>
              <a:t>realtime</a:t>
            </a:r>
            <a:r>
              <a:rPr lang="de-DE" dirty="0"/>
              <a:t> </a:t>
            </a:r>
            <a:r>
              <a:rPr lang="de-DE" dirty="0" err="1"/>
              <a:t>communication</a:t>
            </a:r>
            <a:r>
              <a:rPr lang="de-DE" dirty="0"/>
              <a:t>: </a:t>
            </a:r>
            <a:r>
              <a:rPr lang="de-DE" b="1" dirty="0" err="1"/>
              <a:t>Profinet</a:t>
            </a:r>
            <a:r>
              <a:rPr lang="de-DE" b="1" dirty="0"/>
              <a:t> &amp; </a:t>
            </a:r>
            <a:r>
              <a:rPr lang="de-DE" b="1" dirty="0" err="1"/>
              <a:t>EtherNet</a:t>
            </a:r>
            <a:r>
              <a:rPr lang="de-DE" b="1" dirty="0"/>
              <a:t>/IP</a:t>
            </a:r>
          </a:p>
          <a:p>
            <a:pPr marL="187170" indent="-187170">
              <a:buFont typeface="Arial" pitchFamily="34" charset="0"/>
              <a:buChar char="•"/>
            </a:pPr>
            <a:r>
              <a:rPr lang="de-DE" dirty="0" err="1"/>
              <a:t>Eliminates</a:t>
            </a:r>
            <a:r>
              <a:rPr lang="de-DE" dirty="0"/>
              <a:t> </a:t>
            </a:r>
            <a:r>
              <a:rPr lang="de-DE" dirty="0" err="1"/>
              <a:t>disturbances</a:t>
            </a:r>
            <a:r>
              <a:rPr lang="de-DE" dirty="0"/>
              <a:t> (BC, MC, </a:t>
            </a:r>
            <a:r>
              <a:rPr lang="de-DE" dirty="0" err="1"/>
              <a:t>loops</a:t>
            </a:r>
            <a:r>
              <a:rPr lang="de-DE" dirty="0"/>
              <a:t>..)</a:t>
            </a:r>
          </a:p>
          <a:p>
            <a:pPr marL="187170" indent="-187170">
              <a:buFont typeface="Arial" pitchFamily="34" charset="0"/>
              <a:buChar char="•"/>
            </a:pPr>
            <a:r>
              <a:rPr lang="de-DE" dirty="0" err="1"/>
              <a:t>Simplifies</a:t>
            </a:r>
            <a:r>
              <a:rPr lang="de-DE" dirty="0"/>
              <a:t> IP </a:t>
            </a:r>
            <a:r>
              <a:rPr lang="de-DE" dirty="0" err="1"/>
              <a:t>setup</a:t>
            </a:r>
            <a:r>
              <a:rPr lang="de-DE" dirty="0"/>
              <a:t> </a:t>
            </a:r>
            <a:r>
              <a:rPr lang="de-DE" dirty="0" err="1"/>
              <a:t>and</a:t>
            </a:r>
            <a:r>
              <a:rPr lang="de-DE" dirty="0"/>
              <a:t> </a:t>
            </a:r>
            <a:r>
              <a:rPr lang="de-DE" dirty="0" err="1"/>
              <a:t>maintenance</a:t>
            </a:r>
            <a:endParaRPr lang="de-DE" dirty="0"/>
          </a:p>
          <a:p>
            <a:endParaRPr lang="en-US" dirty="0" smtClean="0"/>
          </a:p>
          <a:p>
            <a:r>
              <a:rPr lang="en-US" dirty="0" smtClean="0"/>
              <a:t>So</a:t>
            </a:r>
            <a:r>
              <a:rPr lang="en-US" baseline="0" dirty="0" smtClean="0"/>
              <a:t> it is now the </a:t>
            </a:r>
            <a:r>
              <a:rPr lang="en-US" baseline="0" dirty="0" err="1" smtClean="0"/>
              <a:t>the</a:t>
            </a:r>
            <a:r>
              <a:rPr lang="en-US" baseline="0" dirty="0" smtClean="0"/>
              <a:t> right time to involve you in the specification</a:t>
            </a:r>
            <a:endParaRPr lang="en-US" dirty="0" smtClean="0"/>
          </a:p>
          <a:p>
            <a:r>
              <a:rPr lang="en-US" dirty="0" smtClean="0"/>
              <a:t>We want to involve you in the specification?</a:t>
            </a:r>
          </a:p>
          <a:p>
            <a:r>
              <a:rPr lang="en-US" dirty="0" smtClean="0"/>
              <a:t>There</a:t>
            </a:r>
            <a:r>
              <a:rPr lang="en-US" baseline="0" dirty="0" smtClean="0"/>
              <a:t>fore we prepared a </a:t>
            </a:r>
            <a:r>
              <a:rPr lang="en-US" baseline="0" dirty="0" err="1" smtClean="0"/>
              <a:t>questionaire</a:t>
            </a:r>
            <a:r>
              <a:rPr lang="en-US" baseline="0" dirty="0" smtClean="0"/>
              <a:t> </a:t>
            </a:r>
            <a:endParaRPr lang="en-US" dirty="0"/>
          </a:p>
        </p:txBody>
      </p:sp>
      <p:sp>
        <p:nvSpPr>
          <p:cNvPr id="4" name="Fußzeilenplatzhalter 3"/>
          <p:cNvSpPr>
            <a:spLocks noGrp="1"/>
          </p:cNvSpPr>
          <p:nvPr>
            <p:ph type="ftr" sz="quarter" idx="10"/>
          </p:nvPr>
        </p:nvSpPr>
        <p:spPr/>
        <p:txBody>
          <a:bodyPr/>
          <a:lstStyle/>
          <a:p>
            <a:fld id="{43EA38BE-A303-4B6A-870F-CD2EC4B95D5E}" type="slidenum">
              <a:rPr lang="de-DE" smtClean="0">
                <a:solidFill>
                  <a:prstClr val="black"/>
                </a:solidFill>
              </a:rPr>
              <a:pPr/>
              <a:t>11</a:t>
            </a:fld>
            <a:r>
              <a:rPr lang="de-DE" smtClean="0">
                <a:solidFill>
                  <a:prstClr val="black"/>
                </a:solidFill>
              </a:rPr>
              <a:t> </a:t>
            </a:r>
            <a:r>
              <a:rPr lang="en-US" smtClean="0">
                <a:solidFill>
                  <a:prstClr val="black"/>
                </a:solidFill>
              </a:rPr>
              <a:t>|</a:t>
            </a:r>
            <a:r>
              <a:rPr lang="de-DE" smtClean="0">
                <a:solidFill>
                  <a:prstClr val="black"/>
                </a:solidFill>
              </a:rPr>
              <a:t> Presentation </a:t>
            </a:r>
            <a:r>
              <a:rPr lang="en-US" smtClean="0">
                <a:solidFill>
                  <a:prstClr val="black"/>
                </a:solidFill>
              </a:rPr>
              <a:t>|</a:t>
            </a:r>
            <a:r>
              <a:rPr lang="de-DE" smtClean="0">
                <a:solidFill>
                  <a:prstClr val="black"/>
                </a:solidFill>
              </a:rPr>
              <a:t> </a:t>
            </a:r>
            <a:r>
              <a:rPr lang="en-US" smtClean="0">
                <a:solidFill>
                  <a:prstClr val="black"/>
                </a:solidFill>
              </a:rPr>
              <a:t>Name | Department | Date</a:t>
            </a:r>
            <a:endParaRPr lang="de-DE">
              <a:solidFill>
                <a:prstClr val="black"/>
              </a:solidFill>
            </a:endParaRPr>
          </a:p>
        </p:txBody>
      </p:sp>
      <p:sp>
        <p:nvSpPr>
          <p:cNvPr id="5" name="Foliennummernplatzhalter 4"/>
          <p:cNvSpPr>
            <a:spLocks noGrp="1"/>
          </p:cNvSpPr>
          <p:nvPr>
            <p:ph type="sldNum" sz="quarter" idx="11"/>
          </p:nvPr>
        </p:nvSpPr>
        <p:spPr/>
        <p:txBody>
          <a:bodyPr/>
          <a:lstStyle/>
          <a:p>
            <a:fld id="{8AC7F8D4-036D-439C-B291-F47F063D8A58}" type="slidenum">
              <a:rPr lang="de-DE" smtClean="0">
                <a:solidFill>
                  <a:prstClr val="black"/>
                </a:solidFill>
              </a:rPr>
              <a:pPr/>
              <a:t>11</a:t>
            </a:fld>
            <a:endParaRPr lang="de-DE">
              <a:solidFill>
                <a:prstClr val="black"/>
              </a:solidFill>
            </a:endParaRPr>
          </a:p>
        </p:txBody>
      </p:sp>
    </p:spTree>
    <p:extLst>
      <p:ext uri="{BB962C8B-B14F-4D97-AF65-F5344CB8AC3E}">
        <p14:creationId xmlns:p14="http://schemas.microsoft.com/office/powerpoint/2010/main" val="1544591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680732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0" i="0" u="none" strike="noStrike" kern="1200" baseline="0" dirty="0" smtClean="0">
                <a:solidFill>
                  <a:schemeClr val="tx1"/>
                </a:solidFill>
                <a:latin typeface="Arial" charset="0"/>
                <a:ea typeface="+mn-ea"/>
                <a:cs typeface="Arial Unicode MS" charset="0"/>
              </a:rPr>
              <a:t>Phoenix Contact is excited to launch a family of serial to Ethernet protocol converters and device servers that will aid our customers in the transition to Ethernet. The holistic view solidifies Phoenix Contact's position of a trusted partner in connectivity.</a:t>
            </a:r>
            <a:endParaRPr lang="en-US" dirty="0" smtClean="0"/>
          </a:p>
          <a:p>
            <a:endParaRPr lang="en-US" dirty="0"/>
          </a:p>
        </p:txBody>
      </p:sp>
      <p:sp>
        <p:nvSpPr>
          <p:cNvPr id="4" name="Footer Placeholder 3"/>
          <p:cNvSpPr>
            <a:spLocks noGrp="1"/>
          </p:cNvSpPr>
          <p:nvPr>
            <p:ph type="ftr" sz="quarter" idx="10"/>
          </p:nvPr>
        </p:nvSpPr>
        <p:spPr/>
        <p:txBody>
          <a:bodyPr/>
          <a:lstStyle/>
          <a:p>
            <a:pPr>
              <a:defRPr/>
            </a:pPr>
            <a:fld id="{B081A78F-D066-4457-ADC7-F92F0DE8418C}" type="slidenum">
              <a:rPr lang="de-DE" smtClean="0">
                <a:solidFill>
                  <a:prstClr val="black"/>
                </a:solidFill>
              </a:rPr>
              <a:pPr>
                <a:defRPr/>
              </a:pPr>
              <a:t>21</a:t>
            </a:fld>
            <a:r>
              <a:rPr lang="de-DE" smtClean="0">
                <a:solidFill>
                  <a:prstClr val="black"/>
                </a:solidFill>
              </a:rPr>
              <a:t> </a:t>
            </a:r>
            <a:r>
              <a:rPr lang="en-US" smtClean="0">
                <a:solidFill>
                  <a:prstClr val="black"/>
                </a:solidFill>
              </a:rPr>
              <a:t>|</a:t>
            </a:r>
            <a:r>
              <a:rPr lang="de-DE" smtClean="0">
                <a:solidFill>
                  <a:prstClr val="black"/>
                </a:solidFill>
              </a:rPr>
              <a:t> Presentation </a:t>
            </a:r>
            <a:r>
              <a:rPr lang="en-US" smtClean="0">
                <a:solidFill>
                  <a:prstClr val="black"/>
                </a:solidFill>
              </a:rPr>
              <a:t>|</a:t>
            </a:r>
            <a:r>
              <a:rPr lang="de-DE" smtClean="0">
                <a:solidFill>
                  <a:prstClr val="black"/>
                </a:solidFill>
              </a:rPr>
              <a:t> </a:t>
            </a:r>
            <a:r>
              <a:rPr lang="en-US" smtClean="0">
                <a:solidFill>
                  <a:prstClr val="black"/>
                </a:solidFill>
              </a:rPr>
              <a:t>Name | Department | Date</a:t>
            </a:r>
            <a:endParaRPr lang="de-DE" dirty="0">
              <a:solidFill>
                <a:prstClr val="black"/>
              </a:solidFill>
            </a:endParaRPr>
          </a:p>
        </p:txBody>
      </p:sp>
      <p:sp>
        <p:nvSpPr>
          <p:cNvPr id="5" name="Slide Number Placeholder 4"/>
          <p:cNvSpPr>
            <a:spLocks noGrp="1"/>
          </p:cNvSpPr>
          <p:nvPr>
            <p:ph type="sldNum" sz="quarter" idx="11"/>
          </p:nvPr>
        </p:nvSpPr>
        <p:spPr/>
        <p:txBody>
          <a:bodyPr/>
          <a:lstStyle/>
          <a:p>
            <a:pPr>
              <a:defRPr/>
            </a:pPr>
            <a:fld id="{8DCC26DB-6E75-4CA1-ACF1-583A1918438E}" type="slidenum">
              <a:rPr lang="de-DE" smtClean="0">
                <a:solidFill>
                  <a:prstClr val="black"/>
                </a:solidFill>
              </a:rPr>
              <a:pPr>
                <a:defRPr/>
              </a:pPr>
              <a:t>21</a:t>
            </a:fld>
            <a:endParaRPr lang="de-DE" dirty="0">
              <a:solidFill>
                <a:prstClr val="black"/>
              </a:solidFill>
            </a:endParaRPr>
          </a:p>
        </p:txBody>
      </p:sp>
    </p:spTree>
    <p:extLst>
      <p:ext uri="{BB962C8B-B14F-4D97-AF65-F5344CB8AC3E}">
        <p14:creationId xmlns:p14="http://schemas.microsoft.com/office/powerpoint/2010/main" val="536478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mtClean="0"/>
              <a:t>To convert serial data and protocols to Ethernet Phoenix Contact has since many years a stable product range available.</a:t>
            </a:r>
          </a:p>
          <a:p>
            <a:r>
              <a:rPr lang="de-DE" smtClean="0"/>
              <a:t>The</a:t>
            </a:r>
            <a:r>
              <a:rPr lang="de-DE" baseline="0" smtClean="0"/>
              <a:t> FL COMSERVER product family.</a:t>
            </a:r>
          </a:p>
          <a:p>
            <a:r>
              <a:rPr lang="de-DE" baseline="0" smtClean="0"/>
              <a:t>Since 2004 we are providing serial device servers with one Ethernet port and one serial port.</a:t>
            </a:r>
          </a:p>
          <a:p>
            <a:r>
              <a:rPr lang="de-DE" smtClean="0"/>
              <a:t>Either</a:t>
            </a:r>
            <a:r>
              <a:rPr lang="de-DE" baseline="0" smtClean="0"/>
              <a:t> the Modbus Gateway is available from the beginning, to convert the serial Modbus RTU/ASCII protocol to native Modbus TCP.</a:t>
            </a:r>
          </a:p>
          <a:p>
            <a:r>
              <a:rPr lang="de-DE" baseline="0" smtClean="0"/>
              <a:t>Today we have two versions available</a:t>
            </a:r>
          </a:p>
          <a:p>
            <a:pPr marL="223959" indent="-223959">
              <a:buAutoNum type="arabicPeriod"/>
            </a:pPr>
            <a:r>
              <a:rPr lang="de-DE" baseline="0" smtClean="0"/>
              <a:t>The price optimised BASIC version for simple Serial to Ethernet conversion</a:t>
            </a:r>
          </a:p>
          <a:p>
            <a:pPr marL="223959" indent="-223959">
              <a:buAutoNum type="arabicPeriod"/>
            </a:pPr>
            <a:r>
              <a:rPr lang="de-DE" baseline="0" smtClean="0"/>
              <a:t>The UNI version, with additional Modbus Gateway functionality.</a:t>
            </a:r>
          </a:p>
          <a:p>
            <a:pPr marL="223959" indent="-223959">
              <a:buAutoNum type="arabicPeriod"/>
            </a:pPr>
            <a:endParaRPr lang="de-DE" baseline="0" smtClean="0"/>
          </a:p>
          <a:p>
            <a:r>
              <a:rPr lang="de-DE" baseline="0" smtClean="0"/>
              <a:t>Now we are extending this existing range with different Hardware versions and different Protcol options.</a:t>
            </a:r>
          </a:p>
          <a:p>
            <a:r>
              <a:rPr lang="de-DE" baseline="0" smtClean="0"/>
              <a:t>4 different Hardware versions and 4 different firmware versions are resulting in sum 16 new articles.</a:t>
            </a:r>
          </a:p>
          <a:p>
            <a:endParaRPr lang="de-DE"/>
          </a:p>
        </p:txBody>
      </p:sp>
    </p:spTree>
    <p:extLst>
      <p:ext uri="{BB962C8B-B14F-4D97-AF65-F5344CB8AC3E}">
        <p14:creationId xmlns:p14="http://schemas.microsoft.com/office/powerpoint/2010/main" val="4136592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devices are truly industrial, with high levels of EMC protection and wide temperature range.  They’re extremely compact, requiring very little space on the din rail, especially compared to some competitors—our 4 port device is 45mm wide, equal to only 10mm per channel!</a:t>
            </a:r>
          </a:p>
          <a:p>
            <a:endParaRPr lang="en-US" baseline="0" dirty="0" smtClean="0"/>
          </a:p>
          <a:p>
            <a:r>
              <a:rPr lang="en-US" dirty="0" smtClean="0"/>
              <a:t>Configuration and troubleshooting is extremely simple,</a:t>
            </a:r>
            <a:r>
              <a:rPr lang="en-US" baseline="0" dirty="0" smtClean="0"/>
              <a:t> using the built in web server.  Simply navigate to the webserver using any web browser.  The device servers have a simple version of </a:t>
            </a:r>
            <a:r>
              <a:rPr lang="en-US" baseline="0" dirty="0" err="1" smtClean="0"/>
              <a:t>hyperterminal</a:t>
            </a:r>
            <a:r>
              <a:rPr lang="en-US" baseline="0" dirty="0" smtClean="0"/>
              <a:t> built in to the web server, which makes finding configuration errors (like the wrong parity) or wiring problems (like swapped TX and RX signaling) easy to solve without separate software.  Comprehensive packet and error counts make long term troubleshooting a fast process.  The protocol converters have similar features, and display and log protocol specific errors.</a:t>
            </a:r>
          </a:p>
          <a:p>
            <a:endParaRPr lang="en-US" baseline="0" dirty="0" smtClean="0"/>
          </a:p>
          <a:p>
            <a:r>
              <a:rPr lang="en-US" baseline="0" dirty="0" smtClean="0"/>
              <a:t>Many serial devices may be used for transmitting sensitive data—access control badge readers, payment terminals, etc.  Our device servers feature 256-bit AES encryption to protect sensitive data.</a:t>
            </a:r>
          </a:p>
          <a:p>
            <a:endParaRPr lang="en-US" baseline="0" dirty="0" smtClean="0"/>
          </a:p>
          <a:p>
            <a:r>
              <a:rPr lang="en-US" baseline="0" dirty="0" smtClean="0"/>
              <a:t>The devices support loading custom authentication certificates, so unauthorized users have no way to access them, even with the web manager user name and password.</a:t>
            </a:r>
          </a:p>
          <a:p>
            <a:endParaRPr lang="en-US" baseline="0" dirty="0" smtClean="0"/>
          </a:p>
          <a:p>
            <a:r>
              <a:rPr lang="en-US" baseline="0" dirty="0" smtClean="0"/>
              <a:t>Lastly, the Windows COM port driver provides seamless integration of the device servers into a PC based system.  While the COM Port Redirector software is still available, the Windows driver runs directly in the kernel of the operating system, making it inherently more secure and reliable.  The driver also serves as the recipient of the AES encrypted data.</a:t>
            </a:r>
          </a:p>
          <a:p>
            <a:endParaRPr lang="en-US" baseline="0" dirty="0" smtClean="0"/>
          </a:p>
          <a:p>
            <a:r>
              <a:rPr lang="en-US" baseline="0" dirty="0" smtClean="0"/>
              <a:t>These 3 components bring IT security to the edge of the network.  In many facilities, OT (operations technology) will be merged with IT, so IT functions in an OT device put us ahead of the curve.</a:t>
            </a:r>
          </a:p>
          <a:p>
            <a:r>
              <a:rPr lang="en-US" baseline="0" dirty="0" smtClean="0"/>
              <a:t>  </a:t>
            </a:r>
          </a:p>
          <a:p>
            <a:endParaRPr lang="en-US" baseline="0" dirty="0" smtClean="0"/>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2451857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4958E96-FC59-43AF-B1FE-8F594E22CEA3}" type="datetimeFigureOut">
              <a:rPr lang="ru-RU" smtClean="0"/>
              <a:t>22.05.2017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3E4C9C-DDCF-4F98-BE08-8036D949BA76}" type="slidenum">
              <a:rPr lang="ru-RU" smtClean="0"/>
              <a:t>‹#›</a:t>
            </a:fld>
            <a:endParaRPr lang="ru-RU"/>
          </a:p>
        </p:txBody>
      </p:sp>
    </p:spTree>
    <p:extLst>
      <p:ext uri="{BB962C8B-B14F-4D97-AF65-F5344CB8AC3E}">
        <p14:creationId xmlns:p14="http://schemas.microsoft.com/office/powerpoint/2010/main" val="3772766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4958E96-FC59-43AF-B1FE-8F594E22CEA3}" type="datetimeFigureOut">
              <a:rPr lang="ru-RU" smtClean="0"/>
              <a:t>22.05.2017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3E4C9C-DDCF-4F98-BE08-8036D949BA76}" type="slidenum">
              <a:rPr lang="ru-RU" smtClean="0"/>
              <a:t>‹#›</a:t>
            </a:fld>
            <a:endParaRPr lang="ru-RU"/>
          </a:p>
        </p:txBody>
      </p:sp>
    </p:spTree>
    <p:extLst>
      <p:ext uri="{BB962C8B-B14F-4D97-AF65-F5344CB8AC3E}">
        <p14:creationId xmlns:p14="http://schemas.microsoft.com/office/powerpoint/2010/main" val="1313880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4958E96-FC59-43AF-B1FE-8F594E22CEA3}" type="datetimeFigureOut">
              <a:rPr lang="ru-RU" smtClean="0"/>
              <a:t>22.05.2017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3E4C9C-DDCF-4F98-BE08-8036D949BA76}" type="slidenum">
              <a:rPr lang="ru-RU" smtClean="0"/>
              <a:t>‹#›</a:t>
            </a:fld>
            <a:endParaRPr lang="ru-RU"/>
          </a:p>
        </p:txBody>
      </p:sp>
    </p:spTree>
    <p:extLst>
      <p:ext uri="{BB962C8B-B14F-4D97-AF65-F5344CB8AC3E}">
        <p14:creationId xmlns:p14="http://schemas.microsoft.com/office/powerpoint/2010/main" val="4202146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15 start standard 3">
    <p:spTree>
      <p:nvGrpSpPr>
        <p:cNvPr id="1" name=""/>
        <p:cNvGrpSpPr/>
        <p:nvPr/>
      </p:nvGrpSpPr>
      <p:grpSpPr>
        <a:xfrm>
          <a:off x="0" y="0"/>
          <a:ext cx="0" cy="0"/>
          <a:chOff x="0" y="0"/>
          <a:chExt cx="0" cy="0"/>
        </a:xfrm>
      </p:grpSpPr>
      <p:pic>
        <p:nvPicPr>
          <p:cNvPr id="4" name="Grafik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7331" t="10354" r="18329" b="5466"/>
          <a:stretch/>
        </p:blipFill>
        <p:spPr>
          <a:xfrm>
            <a:off x="1985611" y="1073779"/>
            <a:ext cx="5172781" cy="3495047"/>
          </a:xfrm>
          <a:prstGeom prst="rect">
            <a:avLst/>
          </a:prstGeom>
        </p:spPr>
      </p:pic>
      <p:pic>
        <p:nvPicPr>
          <p:cNvPr id="6" name="Grafi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09357" y="4514920"/>
            <a:ext cx="2834645" cy="316993"/>
          </a:xfrm>
          <a:prstGeom prst="rect">
            <a:avLst/>
          </a:prstGeom>
        </p:spPr>
      </p:pic>
      <p:sp>
        <p:nvSpPr>
          <p:cNvPr id="7" name="Textplatzhalter 17"/>
          <p:cNvSpPr>
            <a:spLocks noGrp="1"/>
          </p:cNvSpPr>
          <p:nvPr>
            <p:ph type="body" sz="quarter" idx="15" hasCustomPrompt="1"/>
          </p:nvPr>
        </p:nvSpPr>
        <p:spPr>
          <a:xfrm>
            <a:off x="539753" y="339726"/>
            <a:ext cx="8063917" cy="323849"/>
          </a:xfrm>
          <a:prstGeom prst="rect">
            <a:avLst/>
          </a:prstGeom>
        </p:spPr>
        <p:txBody>
          <a:bodyPr lIns="0" tIns="0" rIns="0" bIns="0" anchor="ctr" anchorCtr="0"/>
          <a:lstStyle>
            <a:lvl1pPr marL="0" indent="0">
              <a:buNone/>
              <a:defRPr sz="1800" baseline="0"/>
            </a:lvl1pPr>
            <a:lvl2pPr marL="355600" indent="0">
              <a:buNone/>
              <a:defRPr/>
            </a:lvl2pPr>
            <a:lvl3pPr marL="711200" indent="0">
              <a:buNone/>
              <a:defRPr/>
            </a:lvl3pPr>
            <a:lvl4pPr marL="1076325" indent="0">
              <a:buNone/>
              <a:defRPr/>
            </a:lvl4pPr>
            <a:lvl5pPr marL="1438275" indent="0">
              <a:buNone/>
              <a:defRPr/>
            </a:lvl5pPr>
          </a:lstStyle>
          <a:p>
            <a:pPr lvl="0"/>
            <a:r>
              <a:rPr lang="de-DE" dirty="0" err="1" smtClean="0"/>
              <a:t>Please</a:t>
            </a:r>
            <a:r>
              <a:rPr lang="de-DE" dirty="0" smtClean="0"/>
              <a:t> </a:t>
            </a:r>
            <a:r>
              <a:rPr lang="de-DE" dirty="0" err="1" smtClean="0"/>
              <a:t>insert</a:t>
            </a:r>
            <a:r>
              <a:rPr lang="de-DE" dirty="0" smtClean="0"/>
              <a:t>: Name </a:t>
            </a:r>
            <a:r>
              <a:rPr lang="de-DE" dirty="0" err="1" smtClean="0"/>
              <a:t>of</a:t>
            </a:r>
            <a:r>
              <a:rPr lang="de-DE" dirty="0" smtClean="0"/>
              <a:t> </a:t>
            </a:r>
            <a:r>
              <a:rPr lang="de-DE" dirty="0" err="1" smtClean="0"/>
              <a:t>the</a:t>
            </a:r>
            <a:r>
              <a:rPr lang="de-DE" dirty="0" smtClean="0"/>
              <a:t> Speaker / </a:t>
            </a:r>
            <a:r>
              <a:rPr lang="en-US" dirty="0" smtClean="0"/>
              <a:t>Title or department of the speaker</a:t>
            </a:r>
            <a:r>
              <a:rPr lang="de-DE" dirty="0" smtClean="0"/>
              <a:t> / Date</a:t>
            </a:r>
          </a:p>
        </p:txBody>
      </p:sp>
      <p:sp>
        <p:nvSpPr>
          <p:cNvPr id="3" name="Titel 2"/>
          <p:cNvSpPr>
            <a:spLocks noGrp="1"/>
          </p:cNvSpPr>
          <p:nvPr>
            <p:ph type="title" hasCustomPrompt="1"/>
          </p:nvPr>
        </p:nvSpPr>
        <p:spPr/>
        <p:txBody>
          <a:bodyPr/>
          <a:lstStyle/>
          <a:p>
            <a:r>
              <a:rPr lang="en-US" dirty="0" smtClean="0"/>
              <a:t>Please insert the topic of the presentation</a:t>
            </a:r>
            <a:endParaRPr lang="de-DE" dirty="0"/>
          </a:p>
        </p:txBody>
      </p:sp>
    </p:spTree>
    <p:extLst>
      <p:ext uri="{BB962C8B-B14F-4D97-AF65-F5344CB8AC3E}">
        <p14:creationId xmlns:p14="http://schemas.microsoft.com/office/powerpoint/2010/main" val="359672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15 title">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p:txBody>
          <a:bodyPr/>
          <a:lstStyle/>
          <a:p>
            <a:fld id="{7231BF27-1591-456E-9E5F-B4A9367F028D}" type="slidenum">
              <a:rPr lang="de-DE" smtClean="0"/>
              <a:pPr/>
              <a:t>‹#›</a:t>
            </a:fld>
            <a:endParaRPr lang="de-DE" dirty="0"/>
          </a:p>
        </p:txBody>
      </p:sp>
      <p:sp>
        <p:nvSpPr>
          <p:cNvPr id="5" name="Titel 4"/>
          <p:cNvSpPr>
            <a:spLocks noGrp="1"/>
          </p:cNvSpPr>
          <p:nvPr>
            <p:ph type="title" hasCustomPrompt="1"/>
          </p:nvPr>
        </p:nvSpPr>
        <p:spPr/>
        <p:txBody>
          <a:bodyPr/>
          <a:lstStyle>
            <a:lvl1pPr>
              <a:defRPr baseline="0"/>
            </a:lvl1pPr>
          </a:lstStyle>
          <a:p>
            <a:r>
              <a:rPr lang="de-DE" dirty="0" err="1" smtClean="0"/>
              <a:t>Please</a:t>
            </a:r>
            <a:r>
              <a:rPr lang="de-DE" dirty="0" smtClean="0"/>
              <a:t> </a:t>
            </a:r>
            <a:r>
              <a:rPr lang="de-DE" dirty="0" err="1" smtClean="0"/>
              <a:t>insert</a:t>
            </a:r>
            <a:r>
              <a:rPr lang="de-DE" dirty="0" smtClean="0"/>
              <a:t> </a:t>
            </a:r>
            <a:r>
              <a:rPr lang="de-DE" dirty="0" err="1" smtClean="0"/>
              <a:t>the</a:t>
            </a:r>
            <a:r>
              <a:rPr lang="de-DE" dirty="0" smtClean="0"/>
              <a:t> </a:t>
            </a:r>
            <a:r>
              <a:rPr lang="de-DE" dirty="0" err="1" smtClean="0"/>
              <a:t>topic</a:t>
            </a:r>
            <a:r>
              <a:rPr lang="de-DE" dirty="0" smtClean="0"/>
              <a:t> </a:t>
            </a:r>
            <a:r>
              <a:rPr lang="de-DE" dirty="0" err="1" smtClean="0"/>
              <a:t>of</a:t>
            </a:r>
            <a:r>
              <a:rPr lang="de-DE" dirty="0" smtClean="0"/>
              <a:t> </a:t>
            </a:r>
            <a:r>
              <a:rPr lang="de-DE" dirty="0" err="1" smtClean="0"/>
              <a:t>the</a:t>
            </a:r>
            <a:r>
              <a:rPr lang="de-DE" dirty="0" smtClean="0"/>
              <a:t> </a:t>
            </a:r>
            <a:r>
              <a:rPr lang="de-DE" dirty="0" err="1" smtClean="0"/>
              <a:t>slide</a:t>
            </a:r>
            <a:endParaRPr lang="de-DE" dirty="0"/>
          </a:p>
        </p:txBody>
      </p:sp>
      <p:sp>
        <p:nvSpPr>
          <p:cNvPr id="13" name="Fußzeilenplatzhalter 12"/>
          <p:cNvSpPr>
            <a:spLocks noGrp="1"/>
          </p:cNvSpPr>
          <p:nvPr>
            <p:ph type="ftr" sz="quarter" idx="16"/>
          </p:nvPr>
        </p:nvSpPr>
        <p:spPr/>
        <p:txBody>
          <a:bodyPr/>
          <a:lstStyle/>
          <a:p>
            <a:r>
              <a:rPr lang="en-US" smtClean="0"/>
              <a:t>Name of the Speaker / Title of the presentation / Date</a:t>
            </a:r>
            <a:endParaRPr lang="de-DE" dirty="0"/>
          </a:p>
        </p:txBody>
      </p:sp>
      <p:sp>
        <p:nvSpPr>
          <p:cNvPr id="7" name="Textplatzhalter 17"/>
          <p:cNvSpPr>
            <a:spLocks noGrp="1"/>
          </p:cNvSpPr>
          <p:nvPr>
            <p:ph type="body" sz="quarter" idx="15" hasCustomPrompt="1"/>
          </p:nvPr>
        </p:nvSpPr>
        <p:spPr>
          <a:xfrm>
            <a:off x="539751" y="339725"/>
            <a:ext cx="8063917" cy="323849"/>
          </a:xfrm>
          <a:prstGeom prst="rect">
            <a:avLst/>
          </a:prstGeom>
        </p:spPr>
        <p:txBody>
          <a:bodyPr lIns="0" tIns="0" rIns="0" bIns="0" anchor="ctr" anchorCtr="0"/>
          <a:lstStyle>
            <a:lvl1pPr marL="0" indent="0">
              <a:buNone/>
              <a:defRPr sz="1800" baseline="0"/>
            </a:lvl1pPr>
            <a:lvl2pPr marL="355600" indent="0">
              <a:buNone/>
              <a:defRPr/>
            </a:lvl2pPr>
            <a:lvl3pPr marL="711200" indent="0">
              <a:buNone/>
              <a:defRPr/>
            </a:lvl3pPr>
            <a:lvl4pPr marL="1076325" indent="0">
              <a:buNone/>
              <a:defRPr/>
            </a:lvl4pPr>
            <a:lvl5pPr marL="1438275" indent="0">
              <a:buNone/>
              <a:defRPr/>
            </a:lvl5pPr>
          </a:lstStyle>
          <a:p>
            <a:pPr lvl="0"/>
            <a:r>
              <a:rPr lang="en-US" dirty="0" smtClean="0"/>
              <a:t>Please insert the name of the chapter</a:t>
            </a:r>
          </a:p>
        </p:txBody>
      </p:sp>
    </p:spTree>
    <p:extLst>
      <p:ext uri="{BB962C8B-B14F-4D97-AF65-F5344CB8AC3E}">
        <p14:creationId xmlns:p14="http://schemas.microsoft.com/office/powerpoint/2010/main" val="227907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15 start welcome en">
    <p:spTree>
      <p:nvGrpSpPr>
        <p:cNvPr id="1" name=""/>
        <p:cNvGrpSpPr/>
        <p:nvPr/>
      </p:nvGrpSpPr>
      <p:grpSpPr>
        <a:xfrm>
          <a:off x="0" y="0"/>
          <a:ext cx="0" cy="0"/>
          <a:chOff x="0" y="0"/>
          <a:chExt cx="0" cy="0"/>
        </a:xfrm>
      </p:grpSpPr>
      <p:sp>
        <p:nvSpPr>
          <p:cNvPr id="4" name="Textplatzhalter 17"/>
          <p:cNvSpPr>
            <a:spLocks noGrp="1"/>
          </p:cNvSpPr>
          <p:nvPr>
            <p:ph type="body" sz="quarter" idx="15" hasCustomPrompt="1"/>
          </p:nvPr>
        </p:nvSpPr>
        <p:spPr>
          <a:xfrm>
            <a:off x="539751" y="339725"/>
            <a:ext cx="8063917" cy="323849"/>
          </a:xfrm>
          <a:prstGeom prst="rect">
            <a:avLst/>
          </a:prstGeom>
        </p:spPr>
        <p:txBody>
          <a:bodyPr lIns="0" tIns="0" rIns="0" bIns="0" anchor="ctr" anchorCtr="0"/>
          <a:lstStyle>
            <a:lvl1pPr marL="0" indent="0">
              <a:buNone/>
              <a:defRPr sz="1800" baseline="0"/>
            </a:lvl1pPr>
            <a:lvl2pPr marL="355600" indent="0">
              <a:buNone/>
              <a:defRPr/>
            </a:lvl2pPr>
            <a:lvl3pPr marL="711200" indent="0">
              <a:buNone/>
              <a:defRPr/>
            </a:lvl3pPr>
            <a:lvl4pPr marL="1076325" indent="0">
              <a:buNone/>
              <a:defRPr/>
            </a:lvl4pPr>
            <a:lvl5pPr marL="1438275" indent="0">
              <a:buNone/>
              <a:defRPr/>
            </a:lvl5pPr>
          </a:lstStyle>
          <a:p>
            <a:pPr lvl="0"/>
            <a:r>
              <a:rPr lang="de-DE" dirty="0" err="1" smtClean="0"/>
              <a:t>Please</a:t>
            </a:r>
            <a:r>
              <a:rPr lang="de-DE" dirty="0" smtClean="0"/>
              <a:t> </a:t>
            </a:r>
            <a:r>
              <a:rPr lang="de-DE" dirty="0" err="1" smtClean="0"/>
              <a:t>insert</a:t>
            </a:r>
            <a:r>
              <a:rPr lang="de-DE" dirty="0" smtClean="0"/>
              <a:t>: Name </a:t>
            </a:r>
            <a:r>
              <a:rPr lang="de-DE" dirty="0" err="1" smtClean="0"/>
              <a:t>of</a:t>
            </a:r>
            <a:r>
              <a:rPr lang="de-DE" dirty="0" smtClean="0"/>
              <a:t> </a:t>
            </a:r>
            <a:r>
              <a:rPr lang="de-DE" dirty="0" err="1" smtClean="0"/>
              <a:t>the</a:t>
            </a:r>
            <a:r>
              <a:rPr lang="de-DE" dirty="0" smtClean="0"/>
              <a:t> Speaker / </a:t>
            </a:r>
            <a:r>
              <a:rPr lang="en-US" dirty="0" smtClean="0"/>
              <a:t>Title or department of the speaker</a:t>
            </a:r>
            <a:r>
              <a:rPr lang="de-DE" dirty="0" smtClean="0"/>
              <a:t> / Date</a:t>
            </a:r>
          </a:p>
        </p:txBody>
      </p:sp>
      <p:sp>
        <p:nvSpPr>
          <p:cNvPr id="9" name="Bildplatzhalter 8"/>
          <p:cNvSpPr>
            <a:spLocks noGrp="1"/>
          </p:cNvSpPr>
          <p:nvPr>
            <p:ph type="pic" sz="quarter" idx="18" hasCustomPrompt="1"/>
          </p:nvPr>
        </p:nvSpPr>
        <p:spPr>
          <a:xfrm>
            <a:off x="539750" y="1311275"/>
            <a:ext cx="3024188" cy="2916238"/>
          </a:xfrm>
        </p:spPr>
        <p:txBody>
          <a:bodyPr/>
          <a:lstStyle>
            <a:lvl1pPr marL="0" indent="0">
              <a:buNone/>
              <a:defRPr/>
            </a:lvl1pPr>
          </a:lstStyle>
          <a:p>
            <a:r>
              <a:rPr lang="de-DE" dirty="0" err="1" smtClean="0"/>
              <a:t>Please</a:t>
            </a:r>
            <a:r>
              <a:rPr lang="de-DE" dirty="0" smtClean="0"/>
              <a:t> </a:t>
            </a:r>
            <a:r>
              <a:rPr lang="de-DE" dirty="0" err="1" smtClean="0"/>
              <a:t>insert</a:t>
            </a:r>
            <a:r>
              <a:rPr lang="de-DE" dirty="0" smtClean="0"/>
              <a:t> a </a:t>
            </a:r>
            <a:r>
              <a:rPr lang="de-DE" dirty="0" err="1" smtClean="0"/>
              <a:t>picture</a:t>
            </a:r>
            <a:endParaRPr lang="de-DE" dirty="0" smtClean="0"/>
          </a:p>
          <a:p>
            <a:endParaRPr lang="de-DE" dirty="0"/>
          </a:p>
        </p:txBody>
      </p:sp>
      <p:pic>
        <p:nvPicPr>
          <p:cNvPr id="2051"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570"/>
          <a:stretch/>
        </p:blipFill>
        <p:spPr bwMode="auto">
          <a:xfrm>
            <a:off x="3708400" y="1311275"/>
            <a:ext cx="4895851" cy="291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hasCustomPrompt="1"/>
          </p:nvPr>
        </p:nvSpPr>
        <p:spPr/>
        <p:txBody>
          <a:bodyPr/>
          <a:lstStyle/>
          <a:p>
            <a:r>
              <a:rPr lang="en-US" dirty="0" smtClean="0"/>
              <a:t>Please insert the topic of the presentation</a:t>
            </a:r>
            <a:endParaRPr lang="de-DE" dirty="0"/>
          </a:p>
        </p:txBody>
      </p:sp>
    </p:spTree>
    <p:extLst>
      <p:ext uri="{BB962C8B-B14F-4D97-AF65-F5344CB8AC3E}">
        <p14:creationId xmlns:p14="http://schemas.microsoft.com/office/powerpoint/2010/main" val="37730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15 3 pic +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smtClean="0"/>
              <a:t>Please insert the topic of the slide</a:t>
            </a:r>
            <a:endParaRPr lang="de-DE" dirty="0"/>
          </a:p>
        </p:txBody>
      </p:sp>
      <p:sp>
        <p:nvSpPr>
          <p:cNvPr id="3" name="Foliennummernplatzhalter 2"/>
          <p:cNvSpPr>
            <a:spLocks noGrp="1"/>
          </p:cNvSpPr>
          <p:nvPr>
            <p:ph type="sldNum" sz="quarter" idx="10"/>
          </p:nvPr>
        </p:nvSpPr>
        <p:spPr/>
        <p:txBody>
          <a:bodyPr/>
          <a:lstStyle/>
          <a:p>
            <a:fld id="{7231BF27-1591-456E-9E5F-B4A9367F028D}" type="slidenum">
              <a:rPr lang="de-DE" smtClean="0"/>
              <a:pPr/>
              <a:t>‹#›</a:t>
            </a:fld>
            <a:endParaRPr lang="de-DE" dirty="0"/>
          </a:p>
        </p:txBody>
      </p:sp>
      <p:sp>
        <p:nvSpPr>
          <p:cNvPr id="4" name="Fußzeilenplatzhalter 3"/>
          <p:cNvSpPr>
            <a:spLocks noGrp="1"/>
          </p:cNvSpPr>
          <p:nvPr>
            <p:ph type="ftr" sz="quarter" idx="11"/>
          </p:nvPr>
        </p:nvSpPr>
        <p:spPr/>
        <p:txBody>
          <a:bodyPr/>
          <a:lstStyle/>
          <a:p>
            <a:r>
              <a:rPr lang="en-US" smtClean="0"/>
              <a:t>Name of the Speaker / Title of the presentation / Date</a:t>
            </a:r>
            <a:endParaRPr lang="de-DE" dirty="0"/>
          </a:p>
        </p:txBody>
      </p:sp>
      <p:sp>
        <p:nvSpPr>
          <p:cNvPr id="8" name="Bildplatzhalter 7"/>
          <p:cNvSpPr>
            <a:spLocks noGrp="1"/>
          </p:cNvSpPr>
          <p:nvPr>
            <p:ph type="pic" sz="quarter" idx="16" hasCustomPrompt="1"/>
          </p:nvPr>
        </p:nvSpPr>
        <p:spPr>
          <a:xfrm>
            <a:off x="1564392" y="1485167"/>
            <a:ext cx="1908174" cy="1440000"/>
          </a:xfrm>
        </p:spPr>
        <p:txBody>
          <a:bodyPr/>
          <a:lstStyle>
            <a:lvl1pPr marL="0" indent="0" algn="ctr">
              <a:buNone/>
              <a:defRPr/>
            </a:lvl1pPr>
          </a:lstStyle>
          <a:p>
            <a:r>
              <a:rPr lang="de-DE" dirty="0" err="1" smtClean="0"/>
              <a:t>Please</a:t>
            </a:r>
            <a:r>
              <a:rPr lang="de-DE" dirty="0" smtClean="0"/>
              <a:t> </a:t>
            </a:r>
            <a:r>
              <a:rPr lang="de-DE" dirty="0" err="1" smtClean="0"/>
              <a:t>insert</a:t>
            </a:r>
            <a:r>
              <a:rPr lang="de-DE" dirty="0" smtClean="0"/>
              <a:t> a </a:t>
            </a:r>
            <a:r>
              <a:rPr lang="de-DE" dirty="0" err="1" smtClean="0"/>
              <a:t>picture</a:t>
            </a:r>
            <a:endParaRPr lang="de-DE" dirty="0" smtClean="0"/>
          </a:p>
          <a:p>
            <a:endParaRPr lang="de-DE" dirty="0"/>
          </a:p>
        </p:txBody>
      </p:sp>
      <p:sp>
        <p:nvSpPr>
          <p:cNvPr id="12" name="Textplatzhalter 11"/>
          <p:cNvSpPr>
            <a:spLocks noGrp="1"/>
          </p:cNvSpPr>
          <p:nvPr>
            <p:ph type="body" sz="quarter" idx="18" hasCustomPrompt="1"/>
          </p:nvPr>
        </p:nvSpPr>
        <p:spPr>
          <a:xfrm>
            <a:off x="1564331" y="2925169"/>
            <a:ext cx="1908174" cy="1285323"/>
          </a:xfrm>
        </p:spPr>
        <p:txBody>
          <a:bodyPr tIns="36000" bIns="36000"/>
          <a:lstStyle>
            <a:lvl1pPr marL="0" indent="0" algn="ctr">
              <a:buNone/>
              <a:defRPr baseline="0"/>
            </a:lvl1pPr>
            <a:lvl2pPr marL="216000" indent="0">
              <a:buNone/>
              <a:defRPr/>
            </a:lvl2pPr>
            <a:lvl3pPr marL="432000" indent="0">
              <a:buNone/>
              <a:defRPr/>
            </a:lvl3pPr>
            <a:lvl4pPr marL="648000" indent="0">
              <a:buNone/>
              <a:defRPr/>
            </a:lvl4pPr>
            <a:lvl5pPr marL="864000" indent="0">
              <a:buNone/>
              <a:defRPr/>
            </a:lvl5pPr>
          </a:lstStyle>
          <a:p>
            <a:pPr lvl="0"/>
            <a:r>
              <a:rPr lang="de-DE" dirty="0" smtClean="0"/>
              <a:t>Click </a:t>
            </a:r>
            <a:r>
              <a:rPr lang="de-DE" dirty="0" err="1" smtClean="0"/>
              <a:t>to</a:t>
            </a:r>
            <a:r>
              <a:rPr lang="de-DE" dirty="0" smtClean="0"/>
              <a:t> </a:t>
            </a:r>
            <a:r>
              <a:rPr lang="de-DE" dirty="0" err="1" smtClean="0"/>
              <a:t>insert</a:t>
            </a:r>
            <a:r>
              <a:rPr lang="de-DE" dirty="0" smtClean="0"/>
              <a:t> </a:t>
            </a:r>
            <a:r>
              <a:rPr lang="de-DE" dirty="0" err="1" smtClean="0"/>
              <a:t>text</a:t>
            </a:r>
            <a:r>
              <a:rPr lang="de-DE" dirty="0" smtClean="0"/>
              <a:t> </a:t>
            </a:r>
            <a:r>
              <a:rPr lang="de-DE" dirty="0" err="1" smtClean="0"/>
              <a:t>related</a:t>
            </a:r>
            <a:r>
              <a:rPr lang="de-DE" dirty="0" smtClean="0"/>
              <a:t> </a:t>
            </a:r>
            <a:r>
              <a:rPr lang="de-DE" dirty="0" err="1" smtClean="0"/>
              <a:t>to</a:t>
            </a:r>
            <a:r>
              <a:rPr lang="de-DE" dirty="0" smtClean="0"/>
              <a:t> </a:t>
            </a:r>
            <a:r>
              <a:rPr lang="de-DE" dirty="0" err="1" smtClean="0"/>
              <a:t>the</a:t>
            </a:r>
            <a:r>
              <a:rPr lang="de-DE" dirty="0" smtClean="0"/>
              <a:t> </a:t>
            </a:r>
            <a:r>
              <a:rPr lang="de-DE" dirty="0" err="1" smtClean="0"/>
              <a:t>picture</a:t>
            </a:r>
            <a:endParaRPr lang="de-DE" dirty="0" smtClean="0"/>
          </a:p>
        </p:txBody>
      </p:sp>
      <p:sp>
        <p:nvSpPr>
          <p:cNvPr id="11" name="Bildplatzhalter 7"/>
          <p:cNvSpPr>
            <a:spLocks noGrp="1"/>
          </p:cNvSpPr>
          <p:nvPr>
            <p:ph type="pic" sz="quarter" idx="20" hasCustomPrompt="1"/>
          </p:nvPr>
        </p:nvSpPr>
        <p:spPr>
          <a:xfrm>
            <a:off x="3616969" y="1491000"/>
            <a:ext cx="1908174" cy="1440000"/>
          </a:xfrm>
        </p:spPr>
        <p:txBody>
          <a:bodyPr/>
          <a:lstStyle>
            <a:lvl1pPr marL="0" indent="0" algn="ctr">
              <a:buNone/>
              <a:defRPr/>
            </a:lvl1pPr>
          </a:lstStyle>
          <a:p>
            <a:r>
              <a:rPr lang="de-DE" dirty="0" err="1" smtClean="0"/>
              <a:t>Please</a:t>
            </a:r>
            <a:r>
              <a:rPr lang="de-DE" dirty="0" smtClean="0"/>
              <a:t> </a:t>
            </a:r>
            <a:r>
              <a:rPr lang="de-DE" dirty="0" err="1" smtClean="0"/>
              <a:t>insert</a:t>
            </a:r>
            <a:r>
              <a:rPr lang="de-DE" dirty="0" smtClean="0"/>
              <a:t> a </a:t>
            </a:r>
            <a:r>
              <a:rPr lang="de-DE" dirty="0" err="1" smtClean="0"/>
              <a:t>picture</a:t>
            </a:r>
            <a:endParaRPr lang="de-DE" dirty="0" smtClean="0"/>
          </a:p>
          <a:p>
            <a:endParaRPr lang="de-DE" dirty="0"/>
          </a:p>
        </p:txBody>
      </p:sp>
      <p:sp>
        <p:nvSpPr>
          <p:cNvPr id="14" name="Textplatzhalter 11"/>
          <p:cNvSpPr>
            <a:spLocks noGrp="1"/>
          </p:cNvSpPr>
          <p:nvPr>
            <p:ph type="body" sz="quarter" idx="21" hasCustomPrompt="1"/>
          </p:nvPr>
        </p:nvSpPr>
        <p:spPr>
          <a:xfrm>
            <a:off x="3616969" y="2937003"/>
            <a:ext cx="1908174" cy="1285323"/>
          </a:xfrm>
        </p:spPr>
        <p:txBody>
          <a:bodyPr tIns="36000" bIns="36000"/>
          <a:lstStyle>
            <a:lvl1pPr marL="0" indent="0" algn="ctr">
              <a:buNone/>
              <a:defRPr baseline="0"/>
            </a:lvl1pPr>
            <a:lvl2pPr marL="216000" indent="0">
              <a:buNone/>
              <a:defRPr/>
            </a:lvl2pPr>
            <a:lvl3pPr marL="432000" indent="0">
              <a:buNone/>
              <a:defRPr/>
            </a:lvl3pPr>
            <a:lvl4pPr marL="648000" indent="0">
              <a:buNone/>
              <a:defRPr/>
            </a:lvl4pPr>
            <a:lvl5pPr marL="864000" indent="0">
              <a:buNone/>
              <a:defRPr/>
            </a:lvl5pPr>
          </a:lstStyle>
          <a:p>
            <a:pPr lvl="0"/>
            <a:r>
              <a:rPr lang="de-DE" dirty="0" smtClean="0"/>
              <a:t>Click </a:t>
            </a:r>
            <a:r>
              <a:rPr lang="de-DE" dirty="0" err="1" smtClean="0"/>
              <a:t>to</a:t>
            </a:r>
            <a:r>
              <a:rPr lang="de-DE" dirty="0" smtClean="0"/>
              <a:t> </a:t>
            </a:r>
            <a:r>
              <a:rPr lang="de-DE" dirty="0" err="1" smtClean="0"/>
              <a:t>insert</a:t>
            </a:r>
            <a:r>
              <a:rPr lang="de-DE" dirty="0" smtClean="0"/>
              <a:t> </a:t>
            </a:r>
            <a:r>
              <a:rPr lang="de-DE" dirty="0" err="1" smtClean="0"/>
              <a:t>text</a:t>
            </a:r>
            <a:r>
              <a:rPr lang="de-DE" dirty="0" smtClean="0"/>
              <a:t> </a:t>
            </a:r>
            <a:r>
              <a:rPr lang="de-DE" dirty="0" err="1" smtClean="0"/>
              <a:t>related</a:t>
            </a:r>
            <a:r>
              <a:rPr lang="de-DE" dirty="0" smtClean="0"/>
              <a:t> </a:t>
            </a:r>
            <a:r>
              <a:rPr lang="de-DE" dirty="0" err="1" smtClean="0"/>
              <a:t>to</a:t>
            </a:r>
            <a:r>
              <a:rPr lang="de-DE" dirty="0" smtClean="0"/>
              <a:t> </a:t>
            </a:r>
            <a:r>
              <a:rPr lang="de-DE" dirty="0" err="1" smtClean="0"/>
              <a:t>the</a:t>
            </a:r>
            <a:r>
              <a:rPr lang="de-DE" dirty="0" smtClean="0"/>
              <a:t> </a:t>
            </a:r>
            <a:r>
              <a:rPr lang="de-DE" dirty="0" err="1" smtClean="0"/>
              <a:t>picture</a:t>
            </a:r>
            <a:endParaRPr lang="de-DE" dirty="0" smtClean="0"/>
          </a:p>
        </p:txBody>
      </p:sp>
      <p:sp>
        <p:nvSpPr>
          <p:cNvPr id="15" name="Bildplatzhalter 7"/>
          <p:cNvSpPr>
            <a:spLocks noGrp="1"/>
          </p:cNvSpPr>
          <p:nvPr>
            <p:ph type="pic" sz="quarter" idx="22" hasCustomPrompt="1"/>
          </p:nvPr>
        </p:nvSpPr>
        <p:spPr>
          <a:xfrm>
            <a:off x="5668018" y="1492250"/>
            <a:ext cx="1908174" cy="1440000"/>
          </a:xfrm>
        </p:spPr>
        <p:txBody>
          <a:bodyPr/>
          <a:lstStyle>
            <a:lvl1pPr marL="0" indent="0" algn="ctr">
              <a:buNone/>
              <a:defRPr/>
            </a:lvl1pPr>
          </a:lstStyle>
          <a:p>
            <a:r>
              <a:rPr lang="de-DE" dirty="0" err="1" smtClean="0"/>
              <a:t>Please</a:t>
            </a:r>
            <a:r>
              <a:rPr lang="de-DE" dirty="0" smtClean="0"/>
              <a:t> </a:t>
            </a:r>
            <a:r>
              <a:rPr lang="de-DE" dirty="0" err="1" smtClean="0"/>
              <a:t>insert</a:t>
            </a:r>
            <a:r>
              <a:rPr lang="de-DE" dirty="0" smtClean="0"/>
              <a:t> a </a:t>
            </a:r>
            <a:r>
              <a:rPr lang="de-DE" dirty="0" err="1" smtClean="0"/>
              <a:t>picture</a:t>
            </a:r>
            <a:endParaRPr lang="de-DE" dirty="0" smtClean="0"/>
          </a:p>
          <a:p>
            <a:endParaRPr lang="de-DE" dirty="0"/>
          </a:p>
        </p:txBody>
      </p:sp>
      <p:sp>
        <p:nvSpPr>
          <p:cNvPr id="16" name="Textplatzhalter 11"/>
          <p:cNvSpPr>
            <a:spLocks noGrp="1"/>
          </p:cNvSpPr>
          <p:nvPr>
            <p:ph type="body" sz="quarter" idx="23" hasCustomPrompt="1"/>
          </p:nvPr>
        </p:nvSpPr>
        <p:spPr>
          <a:xfrm>
            <a:off x="5668018" y="2937003"/>
            <a:ext cx="1908174" cy="1285323"/>
          </a:xfrm>
        </p:spPr>
        <p:txBody>
          <a:bodyPr tIns="36000" bIns="36000"/>
          <a:lstStyle>
            <a:lvl1pPr marL="0" indent="0" algn="ctr">
              <a:buNone/>
              <a:defRPr baseline="0"/>
            </a:lvl1pPr>
            <a:lvl2pPr marL="216000" indent="0">
              <a:buNone/>
              <a:defRPr/>
            </a:lvl2pPr>
            <a:lvl3pPr marL="432000" indent="0">
              <a:buNone/>
              <a:defRPr/>
            </a:lvl3pPr>
            <a:lvl4pPr marL="648000" indent="0">
              <a:buNone/>
              <a:defRPr/>
            </a:lvl4pPr>
            <a:lvl5pPr marL="864000" indent="0">
              <a:buNone/>
              <a:defRPr/>
            </a:lvl5pPr>
          </a:lstStyle>
          <a:p>
            <a:pPr lvl="0"/>
            <a:r>
              <a:rPr lang="de-DE" dirty="0" smtClean="0"/>
              <a:t>Click </a:t>
            </a:r>
            <a:r>
              <a:rPr lang="de-DE" dirty="0" err="1" smtClean="0"/>
              <a:t>to</a:t>
            </a:r>
            <a:r>
              <a:rPr lang="de-DE" dirty="0" smtClean="0"/>
              <a:t> </a:t>
            </a:r>
            <a:r>
              <a:rPr lang="de-DE" dirty="0" err="1" smtClean="0"/>
              <a:t>insert</a:t>
            </a:r>
            <a:r>
              <a:rPr lang="de-DE" dirty="0" smtClean="0"/>
              <a:t> </a:t>
            </a:r>
            <a:r>
              <a:rPr lang="de-DE" dirty="0" err="1" smtClean="0"/>
              <a:t>text</a:t>
            </a:r>
            <a:r>
              <a:rPr lang="de-DE" dirty="0" smtClean="0"/>
              <a:t> </a:t>
            </a:r>
            <a:r>
              <a:rPr lang="de-DE" dirty="0" err="1" smtClean="0"/>
              <a:t>related</a:t>
            </a:r>
            <a:r>
              <a:rPr lang="de-DE" dirty="0" smtClean="0"/>
              <a:t> </a:t>
            </a:r>
            <a:r>
              <a:rPr lang="de-DE" dirty="0" err="1" smtClean="0"/>
              <a:t>to</a:t>
            </a:r>
            <a:r>
              <a:rPr lang="de-DE" dirty="0" smtClean="0"/>
              <a:t> </a:t>
            </a:r>
            <a:r>
              <a:rPr lang="de-DE" dirty="0" err="1" smtClean="0"/>
              <a:t>the</a:t>
            </a:r>
            <a:r>
              <a:rPr lang="de-DE" dirty="0" smtClean="0"/>
              <a:t> </a:t>
            </a:r>
            <a:r>
              <a:rPr lang="de-DE" dirty="0" err="1" smtClean="0"/>
              <a:t>picture</a:t>
            </a:r>
            <a:endParaRPr lang="de-DE" dirty="0" smtClean="0"/>
          </a:p>
        </p:txBody>
      </p:sp>
      <p:sp>
        <p:nvSpPr>
          <p:cNvPr id="13" name="Textplatzhalter 17"/>
          <p:cNvSpPr>
            <a:spLocks noGrp="1"/>
          </p:cNvSpPr>
          <p:nvPr>
            <p:ph type="body" sz="quarter" idx="15" hasCustomPrompt="1"/>
          </p:nvPr>
        </p:nvSpPr>
        <p:spPr>
          <a:xfrm>
            <a:off x="539751" y="339725"/>
            <a:ext cx="8063917" cy="323849"/>
          </a:xfrm>
          <a:prstGeom prst="rect">
            <a:avLst/>
          </a:prstGeom>
        </p:spPr>
        <p:txBody>
          <a:bodyPr lIns="0" tIns="0" rIns="0" bIns="0" anchor="ctr" anchorCtr="0"/>
          <a:lstStyle>
            <a:lvl1pPr marL="0" indent="0">
              <a:buNone/>
              <a:defRPr sz="1800" baseline="0"/>
            </a:lvl1pPr>
            <a:lvl2pPr marL="355600" indent="0">
              <a:buNone/>
              <a:defRPr/>
            </a:lvl2pPr>
            <a:lvl3pPr marL="711200" indent="0">
              <a:buNone/>
              <a:defRPr/>
            </a:lvl3pPr>
            <a:lvl4pPr marL="1076325" indent="0">
              <a:buNone/>
              <a:defRPr/>
            </a:lvl4pPr>
            <a:lvl5pPr marL="1438275" indent="0">
              <a:buNone/>
              <a:defRPr/>
            </a:lvl5pPr>
          </a:lstStyle>
          <a:p>
            <a:pPr lvl="0"/>
            <a:r>
              <a:rPr lang="en-US" dirty="0" smtClean="0"/>
              <a:t>Please insert the name of the chapter</a:t>
            </a:r>
          </a:p>
        </p:txBody>
      </p:sp>
    </p:spTree>
    <p:extLst>
      <p:ext uri="{BB962C8B-B14F-4D97-AF65-F5344CB8AC3E}">
        <p14:creationId xmlns:p14="http://schemas.microsoft.com/office/powerpoint/2010/main" val="7015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P14 title, content">
    <p:spTree>
      <p:nvGrpSpPr>
        <p:cNvPr id="1" name=""/>
        <p:cNvGrpSpPr/>
        <p:nvPr/>
      </p:nvGrpSpPr>
      <p:grpSpPr>
        <a:xfrm>
          <a:off x="0" y="0"/>
          <a:ext cx="0" cy="0"/>
          <a:chOff x="0" y="0"/>
          <a:chExt cx="0" cy="0"/>
        </a:xfrm>
      </p:grpSpPr>
      <p:sp>
        <p:nvSpPr>
          <p:cNvPr id="3" name="Inhaltsplatzhalter 2"/>
          <p:cNvSpPr>
            <a:spLocks noGrp="1"/>
          </p:cNvSpPr>
          <p:nvPr>
            <p:ph idx="1"/>
          </p:nvPr>
        </p:nvSpPr>
        <p:spPr>
          <a:xfrm>
            <a:off x="395288" y="951309"/>
            <a:ext cx="8353425" cy="3456385"/>
          </a:xfrm>
          <a:prstGeom prst="rect">
            <a:avLst/>
          </a:prstGeom>
        </p:spPr>
        <p:txBody>
          <a:bodyPr lIns="0" tIns="0" rIns="0" bIns="0"/>
          <a:lstStyle>
            <a:lvl1pPr>
              <a:defRPr sz="2400"/>
            </a:lvl1pPr>
            <a:lvl2pPr>
              <a:defRPr sz="2400"/>
            </a:lvl2pPr>
            <a:lvl3pPr>
              <a:defRPr sz="1800"/>
            </a:lvl3pPr>
            <a:lvl4pPr>
              <a:defRPr sz="1800"/>
            </a:lvl4pPr>
            <a:lvl5pPr>
              <a:defRPr sz="1800"/>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dirty="0"/>
          </a:p>
        </p:txBody>
      </p:sp>
      <p:sp>
        <p:nvSpPr>
          <p:cNvPr id="4" name="Titel 1"/>
          <p:cNvSpPr>
            <a:spLocks noGrp="1"/>
          </p:cNvSpPr>
          <p:nvPr>
            <p:ph type="title"/>
          </p:nvPr>
        </p:nvSpPr>
        <p:spPr>
          <a:xfrm>
            <a:off x="395288" y="86400"/>
            <a:ext cx="8353425" cy="799200"/>
          </a:xfrm>
          <a:prstGeom prst="rect">
            <a:avLst/>
          </a:prstGeom>
        </p:spPr>
        <p:txBody>
          <a:bodyPr lIns="0" tIns="0" rIns="0" bIns="0" anchor="ctr" anchorCtr="0"/>
          <a:lstStyle>
            <a:lvl1pPr>
              <a:defRPr>
                <a:solidFill>
                  <a:schemeClr val="tx1"/>
                </a:solidFill>
              </a:defRPr>
            </a:lvl1pPr>
          </a:lstStyle>
          <a:p>
            <a:r>
              <a:rPr lang="de-DE" noProof="0" smtClean="0"/>
              <a:t>Titelmasterformat durch Klicken bearbeiten</a:t>
            </a:r>
            <a:endParaRPr lang="de-DE" noProof="0"/>
          </a:p>
        </p:txBody>
      </p:sp>
      <p:sp>
        <p:nvSpPr>
          <p:cNvPr id="15" name="Fußzeilenplatzhalter 16"/>
          <p:cNvSpPr>
            <a:spLocks noGrp="1"/>
          </p:cNvSpPr>
          <p:nvPr>
            <p:ph type="ftr" sz="quarter" idx="3"/>
          </p:nvPr>
        </p:nvSpPr>
        <p:spPr>
          <a:xfrm>
            <a:off x="651818" y="4677966"/>
            <a:ext cx="3888432" cy="135000"/>
          </a:xfrm>
          <a:prstGeom prst="rect">
            <a:avLst/>
          </a:prstGeom>
        </p:spPr>
        <p:txBody>
          <a:bodyPr vert="horz" lIns="0" tIns="0" rIns="0" bIns="0" rtlCol="0" anchor="t" anchorCtr="0"/>
          <a:lstStyle>
            <a:lvl1pPr algn="l">
              <a:defRPr sz="1000">
                <a:solidFill>
                  <a:schemeClr val="tx1"/>
                </a:solidFill>
              </a:defRPr>
            </a:lvl1pPr>
          </a:lstStyle>
          <a:p>
            <a:r>
              <a:rPr lang="de-DE" smtClean="0"/>
              <a:t>/ Name / Thema / Datum</a:t>
            </a:r>
            <a:endParaRPr lang="de-DE" dirty="0"/>
          </a:p>
        </p:txBody>
      </p:sp>
      <p:sp>
        <p:nvSpPr>
          <p:cNvPr id="16" name="Foliennummernplatzhalter 17"/>
          <p:cNvSpPr>
            <a:spLocks noGrp="1"/>
          </p:cNvSpPr>
          <p:nvPr>
            <p:ph type="sldNum" sz="quarter" idx="4"/>
          </p:nvPr>
        </p:nvSpPr>
        <p:spPr>
          <a:xfrm>
            <a:off x="395288" y="4677966"/>
            <a:ext cx="252276" cy="135000"/>
          </a:xfrm>
          <a:prstGeom prst="rect">
            <a:avLst/>
          </a:prstGeom>
        </p:spPr>
        <p:txBody>
          <a:bodyPr vert="horz" lIns="0" tIns="0" rIns="36000" bIns="0" rtlCol="0" anchor="t" anchorCtr="0"/>
          <a:lstStyle>
            <a:lvl1pPr algn="r">
              <a:defRPr lang="de-DE" sz="1000" smtClean="0">
                <a:solidFill>
                  <a:schemeClr val="tx1"/>
                </a:solidFill>
              </a:defRPr>
            </a:lvl1pPr>
          </a:lstStyle>
          <a:p>
            <a:fld id="{585E7100-041A-46F3-AFB2-5B87C0E72517}" type="slidenum">
              <a:rPr lang="de-DE" smtClean="0"/>
              <a:pPr/>
              <a:t>‹#›</a:t>
            </a:fld>
            <a:endParaRPr lang="de-DE" dirty="0"/>
          </a:p>
        </p:txBody>
      </p:sp>
    </p:spTree>
    <p:extLst>
      <p:ext uri="{BB962C8B-B14F-4D97-AF65-F5344CB8AC3E}">
        <p14:creationId xmlns:p14="http://schemas.microsoft.com/office/powerpoint/2010/main" val="228549624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P14 title">
    <p:spTree>
      <p:nvGrpSpPr>
        <p:cNvPr id="1" name=""/>
        <p:cNvGrpSpPr/>
        <p:nvPr/>
      </p:nvGrpSpPr>
      <p:grpSpPr>
        <a:xfrm>
          <a:off x="0" y="0"/>
          <a:ext cx="0" cy="0"/>
          <a:chOff x="0" y="0"/>
          <a:chExt cx="0" cy="0"/>
        </a:xfrm>
      </p:grpSpPr>
      <p:sp>
        <p:nvSpPr>
          <p:cNvPr id="3" name="Titel 1"/>
          <p:cNvSpPr>
            <a:spLocks noGrp="1"/>
          </p:cNvSpPr>
          <p:nvPr>
            <p:ph type="title"/>
          </p:nvPr>
        </p:nvSpPr>
        <p:spPr>
          <a:xfrm>
            <a:off x="395288" y="141685"/>
            <a:ext cx="8353425" cy="756047"/>
          </a:xfrm>
          <a:prstGeom prst="rect">
            <a:avLst/>
          </a:prstGeom>
        </p:spPr>
        <p:txBody>
          <a:bodyPr lIns="0" tIns="0" rIns="0" bIns="0" anchor="ctr" anchorCtr="0"/>
          <a:lstStyle>
            <a:lvl1pPr>
              <a:defRPr>
                <a:solidFill>
                  <a:schemeClr val="tx1"/>
                </a:solidFill>
              </a:defRPr>
            </a:lvl1pPr>
          </a:lstStyle>
          <a:p>
            <a:r>
              <a:rPr lang="de-DE" noProof="0" smtClean="0"/>
              <a:t>Titelmasterformat durch Klicken bearbeiten</a:t>
            </a:r>
            <a:endParaRPr lang="de-DE" noProof="0" dirty="0"/>
          </a:p>
        </p:txBody>
      </p:sp>
      <p:sp>
        <p:nvSpPr>
          <p:cNvPr id="5" name="Fußzeilenplatzhalter 16"/>
          <p:cNvSpPr>
            <a:spLocks noGrp="1"/>
          </p:cNvSpPr>
          <p:nvPr>
            <p:ph type="ftr" sz="quarter" idx="3"/>
          </p:nvPr>
        </p:nvSpPr>
        <p:spPr>
          <a:xfrm>
            <a:off x="651818" y="4798511"/>
            <a:ext cx="3888432" cy="135000"/>
          </a:xfrm>
          <a:prstGeom prst="rect">
            <a:avLst/>
          </a:prstGeom>
        </p:spPr>
        <p:txBody>
          <a:bodyPr vert="horz" lIns="0" tIns="0" rIns="0" bIns="0" rtlCol="0" anchor="t" anchorCtr="0"/>
          <a:lstStyle>
            <a:lvl1pPr algn="l">
              <a:defRPr sz="1000">
                <a:solidFill>
                  <a:schemeClr val="tx1"/>
                </a:solidFill>
              </a:defRPr>
            </a:lvl1pPr>
          </a:lstStyle>
          <a:p>
            <a:r>
              <a:rPr lang="de-DE" smtClean="0"/>
              <a:t>/ Name / Thema / Datum</a:t>
            </a:r>
            <a:endParaRPr lang="de-DE" dirty="0"/>
          </a:p>
        </p:txBody>
      </p:sp>
      <p:sp>
        <p:nvSpPr>
          <p:cNvPr id="6" name="Foliennummernplatzhalter 17"/>
          <p:cNvSpPr>
            <a:spLocks noGrp="1"/>
          </p:cNvSpPr>
          <p:nvPr>
            <p:ph type="sldNum" sz="quarter" idx="4"/>
          </p:nvPr>
        </p:nvSpPr>
        <p:spPr>
          <a:xfrm>
            <a:off x="395288" y="4798511"/>
            <a:ext cx="252276" cy="135000"/>
          </a:xfrm>
          <a:prstGeom prst="rect">
            <a:avLst/>
          </a:prstGeom>
        </p:spPr>
        <p:txBody>
          <a:bodyPr vert="horz" lIns="0" tIns="0" rIns="36000" bIns="0" rtlCol="0" anchor="t" anchorCtr="0"/>
          <a:lstStyle>
            <a:lvl1pPr algn="r">
              <a:defRPr lang="de-DE" sz="1000" smtClean="0">
                <a:solidFill>
                  <a:schemeClr val="tx1"/>
                </a:solidFill>
              </a:defRPr>
            </a:lvl1pPr>
          </a:lstStyle>
          <a:p>
            <a:fld id="{585E7100-041A-46F3-AFB2-5B87C0E72517}" type="slidenum">
              <a:rPr lang="de-DE" smtClean="0"/>
              <a:pPr/>
              <a:t>‹#›</a:t>
            </a:fld>
            <a:endParaRPr lang="de-DE" dirty="0"/>
          </a:p>
        </p:txBody>
      </p:sp>
    </p:spTree>
    <p:extLst>
      <p:ext uri="{BB962C8B-B14F-4D97-AF65-F5344CB8AC3E}">
        <p14:creationId xmlns:p14="http://schemas.microsoft.com/office/powerpoint/2010/main" val="170493912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P14 title, 1-1 columns, featur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395289" y="1383618"/>
            <a:ext cx="4104000" cy="3024000"/>
          </a:xfrm>
          <a:prstGeom prst="rect">
            <a:avLst/>
          </a:prstGeo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dirty="0"/>
          </a:p>
        </p:txBody>
      </p:sp>
      <p:sp>
        <p:nvSpPr>
          <p:cNvPr id="4" name="Inhaltsplatzhalter 3"/>
          <p:cNvSpPr>
            <a:spLocks noGrp="1"/>
          </p:cNvSpPr>
          <p:nvPr>
            <p:ph sz="half" idx="2"/>
          </p:nvPr>
        </p:nvSpPr>
        <p:spPr>
          <a:xfrm>
            <a:off x="4643438" y="951310"/>
            <a:ext cx="4105275" cy="3456383"/>
          </a:xfrm>
          <a:prstGeom prst="rect">
            <a:avLst/>
          </a:prstGeo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dirty="0"/>
          </a:p>
        </p:txBody>
      </p:sp>
      <p:sp>
        <p:nvSpPr>
          <p:cNvPr id="5" name="Titel 1"/>
          <p:cNvSpPr>
            <a:spLocks noGrp="1"/>
          </p:cNvSpPr>
          <p:nvPr>
            <p:ph type="title"/>
          </p:nvPr>
        </p:nvSpPr>
        <p:spPr>
          <a:xfrm>
            <a:off x="395288" y="141685"/>
            <a:ext cx="8353425" cy="756047"/>
          </a:xfrm>
          <a:prstGeom prst="rect">
            <a:avLst/>
          </a:prstGeom>
        </p:spPr>
        <p:txBody>
          <a:bodyPr/>
          <a:lstStyle>
            <a:lvl1pPr>
              <a:defRPr>
                <a:solidFill>
                  <a:schemeClr val="tx1"/>
                </a:solidFill>
              </a:defRPr>
            </a:lvl1pPr>
          </a:lstStyle>
          <a:p>
            <a:r>
              <a:rPr lang="de-DE" noProof="0" smtClean="0"/>
              <a:t>Titelmasterformat durch Klicken bearbeiten</a:t>
            </a:r>
            <a:endParaRPr lang="de-DE" noProof="0" dirty="0"/>
          </a:p>
        </p:txBody>
      </p:sp>
      <p:sp>
        <p:nvSpPr>
          <p:cNvPr id="9" name="Inhaltsplatzhalter 2"/>
          <p:cNvSpPr>
            <a:spLocks noGrp="1"/>
          </p:cNvSpPr>
          <p:nvPr>
            <p:ph sz="half" idx="10"/>
          </p:nvPr>
        </p:nvSpPr>
        <p:spPr>
          <a:xfrm>
            <a:off x="395288" y="951310"/>
            <a:ext cx="4105274" cy="378000"/>
          </a:xfrm>
          <a:prstGeom prst="rect">
            <a:avLst/>
          </a:prstGeom>
          <a:solidFill>
            <a:schemeClr val="accent1"/>
          </a:solidFill>
        </p:spPr>
        <p:txBody>
          <a:bodyPr anchor="ctr"/>
          <a:lstStyle>
            <a:lvl1pPr marL="0" indent="0">
              <a:buNone/>
              <a:defRPr sz="2400" b="1" baseline="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de-DE" noProof="0" dirty="0" smtClean="0"/>
              <a:t>Textmasterformat</a:t>
            </a:r>
            <a:endParaRPr lang="de-DE" noProof="0" dirty="0"/>
          </a:p>
        </p:txBody>
      </p:sp>
    </p:spTree>
    <p:extLst>
      <p:ext uri="{BB962C8B-B14F-4D97-AF65-F5344CB8AC3E}">
        <p14:creationId xmlns:p14="http://schemas.microsoft.com/office/powerpoint/2010/main" val="2722270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15 start individual">
    <p:spTree>
      <p:nvGrpSpPr>
        <p:cNvPr id="1" name=""/>
        <p:cNvGrpSpPr/>
        <p:nvPr/>
      </p:nvGrpSpPr>
      <p:grpSpPr>
        <a:xfrm>
          <a:off x="0" y="0"/>
          <a:ext cx="0" cy="0"/>
          <a:chOff x="0" y="0"/>
          <a:chExt cx="0" cy="0"/>
        </a:xfrm>
      </p:grpSpPr>
      <p:sp>
        <p:nvSpPr>
          <p:cNvPr id="15" name="Bildplatzhalter 14"/>
          <p:cNvSpPr>
            <a:spLocks noGrp="1"/>
          </p:cNvSpPr>
          <p:nvPr>
            <p:ph type="pic" sz="quarter" idx="16" hasCustomPrompt="1"/>
          </p:nvPr>
        </p:nvSpPr>
        <p:spPr>
          <a:xfrm>
            <a:off x="539750" y="1311275"/>
            <a:ext cx="8063918" cy="2916238"/>
          </a:xfrm>
        </p:spPr>
        <p:txBody>
          <a:bodyPr/>
          <a:lstStyle>
            <a:lvl1pPr marL="0" indent="0">
              <a:buNone/>
              <a:defRPr baseline="0"/>
            </a:lvl1pPr>
          </a:lstStyle>
          <a:p>
            <a:r>
              <a:rPr lang="de-DE" dirty="0" err="1" smtClean="0"/>
              <a:t>Please</a:t>
            </a:r>
            <a:r>
              <a:rPr lang="de-DE" dirty="0" smtClean="0"/>
              <a:t> </a:t>
            </a:r>
            <a:r>
              <a:rPr lang="de-DE" dirty="0" err="1" smtClean="0"/>
              <a:t>insert</a:t>
            </a:r>
            <a:r>
              <a:rPr lang="de-DE" dirty="0" smtClean="0"/>
              <a:t> a </a:t>
            </a:r>
            <a:r>
              <a:rPr lang="de-DE" dirty="0" err="1" smtClean="0"/>
              <a:t>picture</a:t>
            </a:r>
            <a:endParaRPr lang="de-DE" dirty="0"/>
          </a:p>
        </p:txBody>
      </p:sp>
      <p:sp>
        <p:nvSpPr>
          <p:cNvPr id="5" name="Textplatzhalter 17"/>
          <p:cNvSpPr>
            <a:spLocks noGrp="1"/>
          </p:cNvSpPr>
          <p:nvPr>
            <p:ph type="body" sz="quarter" idx="15" hasCustomPrompt="1"/>
          </p:nvPr>
        </p:nvSpPr>
        <p:spPr>
          <a:xfrm>
            <a:off x="539751" y="339725"/>
            <a:ext cx="8063917" cy="323849"/>
          </a:xfrm>
          <a:prstGeom prst="rect">
            <a:avLst/>
          </a:prstGeom>
        </p:spPr>
        <p:txBody>
          <a:bodyPr lIns="0" tIns="0" rIns="0" bIns="0" anchor="ctr" anchorCtr="0"/>
          <a:lstStyle>
            <a:lvl1pPr marL="0" indent="0">
              <a:buNone/>
              <a:defRPr sz="1800" baseline="0"/>
            </a:lvl1pPr>
            <a:lvl2pPr marL="355600" indent="0">
              <a:buNone/>
              <a:defRPr/>
            </a:lvl2pPr>
            <a:lvl3pPr marL="711200" indent="0">
              <a:buNone/>
              <a:defRPr/>
            </a:lvl3pPr>
            <a:lvl4pPr marL="1076325" indent="0">
              <a:buNone/>
              <a:defRPr/>
            </a:lvl4pPr>
            <a:lvl5pPr marL="1438275" indent="0">
              <a:buNone/>
              <a:defRPr/>
            </a:lvl5pPr>
          </a:lstStyle>
          <a:p>
            <a:pPr lvl="0"/>
            <a:r>
              <a:rPr lang="de-DE" dirty="0" err="1" smtClean="0"/>
              <a:t>Please</a:t>
            </a:r>
            <a:r>
              <a:rPr lang="de-DE" dirty="0" smtClean="0"/>
              <a:t> </a:t>
            </a:r>
            <a:r>
              <a:rPr lang="de-DE" dirty="0" err="1" smtClean="0"/>
              <a:t>insert</a:t>
            </a:r>
            <a:r>
              <a:rPr lang="de-DE" dirty="0" smtClean="0"/>
              <a:t>: Name </a:t>
            </a:r>
            <a:r>
              <a:rPr lang="de-DE" dirty="0" err="1" smtClean="0"/>
              <a:t>of</a:t>
            </a:r>
            <a:r>
              <a:rPr lang="de-DE" dirty="0" smtClean="0"/>
              <a:t> </a:t>
            </a:r>
            <a:r>
              <a:rPr lang="de-DE" dirty="0" err="1" smtClean="0"/>
              <a:t>the</a:t>
            </a:r>
            <a:r>
              <a:rPr lang="de-DE" dirty="0" smtClean="0"/>
              <a:t> Speaker / </a:t>
            </a:r>
            <a:r>
              <a:rPr lang="en-US" dirty="0" smtClean="0"/>
              <a:t>Title or department of the speaker</a:t>
            </a:r>
            <a:r>
              <a:rPr lang="de-DE" dirty="0" smtClean="0"/>
              <a:t> / Date</a:t>
            </a:r>
          </a:p>
        </p:txBody>
      </p:sp>
      <p:sp>
        <p:nvSpPr>
          <p:cNvPr id="3" name="Titel 2"/>
          <p:cNvSpPr>
            <a:spLocks noGrp="1"/>
          </p:cNvSpPr>
          <p:nvPr>
            <p:ph type="title" hasCustomPrompt="1"/>
          </p:nvPr>
        </p:nvSpPr>
        <p:spPr/>
        <p:txBody>
          <a:bodyPr/>
          <a:lstStyle/>
          <a:p>
            <a:r>
              <a:rPr lang="en-US" dirty="0" smtClean="0"/>
              <a:t>Please insert the topic of the presentation</a:t>
            </a:r>
            <a:endParaRPr lang="de-DE" dirty="0"/>
          </a:p>
        </p:txBody>
      </p:sp>
    </p:spTree>
    <p:extLst>
      <p:ext uri="{BB962C8B-B14F-4D97-AF65-F5344CB8AC3E}">
        <p14:creationId xmlns:p14="http://schemas.microsoft.com/office/powerpoint/2010/main" val="118147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4958E96-FC59-43AF-B1FE-8F594E22CEA3}" type="datetimeFigureOut">
              <a:rPr lang="ru-RU" smtClean="0"/>
              <a:t>22.05.2017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3E4C9C-DDCF-4F98-BE08-8036D949BA76}" type="slidenum">
              <a:rPr lang="ru-RU" smtClean="0"/>
              <a:t>‹#›</a:t>
            </a:fld>
            <a:endParaRPr lang="ru-RU"/>
          </a:p>
        </p:txBody>
      </p:sp>
    </p:spTree>
    <p:extLst>
      <p:ext uri="{BB962C8B-B14F-4D97-AF65-F5344CB8AC3E}">
        <p14:creationId xmlns:p14="http://schemas.microsoft.com/office/powerpoint/2010/main" val="1060165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15 title, 2-1 columns">
    <p:spTree>
      <p:nvGrpSpPr>
        <p:cNvPr id="1" name=""/>
        <p:cNvGrpSpPr/>
        <p:nvPr/>
      </p:nvGrpSpPr>
      <p:grpSpPr>
        <a:xfrm>
          <a:off x="0" y="0"/>
          <a:ext cx="0" cy="0"/>
          <a:chOff x="0" y="0"/>
          <a:chExt cx="0" cy="0"/>
        </a:xfrm>
      </p:grpSpPr>
      <p:sp>
        <p:nvSpPr>
          <p:cNvPr id="2" name="Fußzeilenplatzhalter 1"/>
          <p:cNvSpPr>
            <a:spLocks noGrp="1"/>
          </p:cNvSpPr>
          <p:nvPr>
            <p:ph type="ftr" sz="quarter" idx="16"/>
          </p:nvPr>
        </p:nvSpPr>
        <p:spPr/>
        <p:txBody>
          <a:bodyPr/>
          <a:lstStyle/>
          <a:p>
            <a:r>
              <a:rPr lang="en-US" smtClean="0"/>
              <a:t>Name of the Speaker / Title of the presentation / Date</a:t>
            </a:r>
            <a:endParaRPr lang="de-DE" dirty="0"/>
          </a:p>
        </p:txBody>
      </p:sp>
      <p:sp>
        <p:nvSpPr>
          <p:cNvPr id="8" name="Foliennummernplatzhalter 7"/>
          <p:cNvSpPr>
            <a:spLocks noGrp="1"/>
          </p:cNvSpPr>
          <p:nvPr>
            <p:ph type="sldNum" sz="quarter" idx="17"/>
          </p:nvPr>
        </p:nvSpPr>
        <p:spPr/>
        <p:txBody>
          <a:bodyPr/>
          <a:lstStyle/>
          <a:p>
            <a:fld id="{7231BF27-1591-456E-9E5F-B4A9367F028D}" type="slidenum">
              <a:rPr lang="de-DE" smtClean="0"/>
              <a:pPr/>
              <a:t>‹#›</a:t>
            </a:fld>
            <a:endParaRPr lang="de-DE" dirty="0"/>
          </a:p>
        </p:txBody>
      </p:sp>
      <p:sp>
        <p:nvSpPr>
          <p:cNvPr id="10" name="Inhaltsplatzhalter 9"/>
          <p:cNvSpPr>
            <a:spLocks noGrp="1"/>
          </p:cNvSpPr>
          <p:nvPr>
            <p:ph sz="quarter" idx="18" hasCustomPrompt="1"/>
          </p:nvPr>
        </p:nvSpPr>
        <p:spPr>
          <a:xfrm>
            <a:off x="539752" y="1311275"/>
            <a:ext cx="4895848" cy="2916237"/>
          </a:xfrm>
        </p:spPr>
        <p:txBody>
          <a:bodyPr/>
          <a:lstStyle>
            <a:lvl1pPr>
              <a:defRPr/>
            </a:lvl1pPr>
          </a:lstStyle>
          <a:p>
            <a:pPr lvl="0"/>
            <a:r>
              <a:rPr lang="de-DE" dirty="0" smtClean="0"/>
              <a:t>Click </a:t>
            </a:r>
            <a:r>
              <a:rPr lang="de-DE" dirty="0" err="1" smtClean="0"/>
              <a:t>to</a:t>
            </a:r>
            <a:r>
              <a:rPr lang="de-DE" dirty="0" smtClean="0"/>
              <a:t> </a:t>
            </a:r>
            <a:r>
              <a:rPr lang="de-DE" dirty="0" err="1" smtClean="0"/>
              <a:t>insert</a:t>
            </a:r>
            <a:r>
              <a:rPr lang="de-DE" dirty="0" smtClean="0"/>
              <a:t> </a:t>
            </a:r>
            <a:r>
              <a:rPr lang="de-DE" dirty="0" err="1" smtClean="0"/>
              <a:t>text</a:t>
            </a:r>
            <a:endParaRPr lang="de-DE" dirty="0" smtClean="0"/>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2" name="Inhaltsplatzhalter 11"/>
          <p:cNvSpPr>
            <a:spLocks noGrp="1"/>
          </p:cNvSpPr>
          <p:nvPr>
            <p:ph sz="quarter" idx="19" hasCustomPrompt="1"/>
          </p:nvPr>
        </p:nvSpPr>
        <p:spPr>
          <a:xfrm>
            <a:off x="5580063" y="1311275"/>
            <a:ext cx="3023605" cy="2916238"/>
          </a:xfrm>
        </p:spPr>
        <p:txBody>
          <a:bodyPr/>
          <a:lstStyle>
            <a:lvl1pPr>
              <a:defRPr baseline="0"/>
            </a:lvl1pPr>
          </a:lstStyle>
          <a:p>
            <a:pPr lvl="0"/>
            <a:r>
              <a:rPr lang="de-DE" dirty="0" smtClean="0"/>
              <a:t>Click </a:t>
            </a:r>
            <a:r>
              <a:rPr lang="de-DE" dirty="0" err="1" smtClean="0"/>
              <a:t>to</a:t>
            </a:r>
            <a:r>
              <a:rPr lang="de-DE" dirty="0" smtClean="0"/>
              <a:t> </a:t>
            </a:r>
            <a:r>
              <a:rPr lang="de-DE" dirty="0" err="1" smtClean="0"/>
              <a:t>insert</a:t>
            </a:r>
            <a:r>
              <a:rPr lang="de-DE" dirty="0" smtClean="0"/>
              <a:t> </a:t>
            </a:r>
            <a:r>
              <a:rPr lang="de-DE" dirty="0" err="1" smtClean="0"/>
              <a:t>text</a:t>
            </a:r>
            <a:endParaRPr lang="de-DE" dirty="0" smtClean="0"/>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itel 6"/>
          <p:cNvSpPr>
            <a:spLocks noGrp="1"/>
          </p:cNvSpPr>
          <p:nvPr>
            <p:ph type="title" hasCustomPrompt="1"/>
          </p:nvPr>
        </p:nvSpPr>
        <p:spPr/>
        <p:txBody>
          <a:bodyPr/>
          <a:lstStyle/>
          <a:p>
            <a:r>
              <a:rPr lang="en-US" dirty="0" smtClean="0"/>
              <a:t>Please insert the topic of the slide</a:t>
            </a:r>
            <a:endParaRPr lang="de-DE" dirty="0"/>
          </a:p>
        </p:txBody>
      </p:sp>
      <p:sp>
        <p:nvSpPr>
          <p:cNvPr id="11" name="Textplatzhalter 17"/>
          <p:cNvSpPr>
            <a:spLocks noGrp="1"/>
          </p:cNvSpPr>
          <p:nvPr>
            <p:ph type="body" sz="quarter" idx="15" hasCustomPrompt="1"/>
          </p:nvPr>
        </p:nvSpPr>
        <p:spPr>
          <a:xfrm>
            <a:off x="539751" y="339725"/>
            <a:ext cx="8063917" cy="323849"/>
          </a:xfrm>
          <a:prstGeom prst="rect">
            <a:avLst/>
          </a:prstGeom>
        </p:spPr>
        <p:txBody>
          <a:bodyPr lIns="0" tIns="0" rIns="0" bIns="0" anchor="ctr" anchorCtr="0"/>
          <a:lstStyle>
            <a:lvl1pPr marL="0" indent="0">
              <a:buNone/>
              <a:defRPr sz="1800" baseline="0"/>
            </a:lvl1pPr>
            <a:lvl2pPr marL="355600" indent="0">
              <a:buNone/>
              <a:defRPr/>
            </a:lvl2pPr>
            <a:lvl3pPr marL="711200" indent="0">
              <a:buNone/>
              <a:defRPr/>
            </a:lvl3pPr>
            <a:lvl4pPr marL="1076325" indent="0">
              <a:buNone/>
              <a:defRPr/>
            </a:lvl4pPr>
            <a:lvl5pPr marL="1438275" indent="0">
              <a:buNone/>
              <a:defRPr/>
            </a:lvl5pPr>
          </a:lstStyle>
          <a:p>
            <a:pPr lvl="0"/>
            <a:r>
              <a:rPr lang="en-US" dirty="0" smtClean="0"/>
              <a:t>Please insert the name of the chapter</a:t>
            </a:r>
          </a:p>
        </p:txBody>
      </p:sp>
    </p:spTree>
    <p:extLst>
      <p:ext uri="{BB962C8B-B14F-4D97-AF65-F5344CB8AC3E}">
        <p14:creationId xmlns:p14="http://schemas.microsoft.com/office/powerpoint/2010/main" val="384812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15 title, 1-2 columns">
    <p:spTree>
      <p:nvGrpSpPr>
        <p:cNvPr id="1" name=""/>
        <p:cNvGrpSpPr/>
        <p:nvPr/>
      </p:nvGrpSpPr>
      <p:grpSpPr>
        <a:xfrm>
          <a:off x="0" y="0"/>
          <a:ext cx="0" cy="0"/>
          <a:chOff x="0" y="0"/>
          <a:chExt cx="0" cy="0"/>
        </a:xfrm>
      </p:grpSpPr>
      <p:sp>
        <p:nvSpPr>
          <p:cNvPr id="25" name="Titel 24"/>
          <p:cNvSpPr>
            <a:spLocks noGrp="1"/>
          </p:cNvSpPr>
          <p:nvPr>
            <p:ph type="title" hasCustomPrompt="1"/>
          </p:nvPr>
        </p:nvSpPr>
        <p:spPr/>
        <p:txBody>
          <a:bodyPr/>
          <a:lstStyle/>
          <a:p>
            <a:r>
              <a:rPr lang="en-US" dirty="0" smtClean="0"/>
              <a:t>Please insert the topic of the slide</a:t>
            </a:r>
            <a:endParaRPr lang="de-DE" dirty="0"/>
          </a:p>
        </p:txBody>
      </p:sp>
      <p:sp>
        <p:nvSpPr>
          <p:cNvPr id="27" name="Foliennummernplatzhalter 26"/>
          <p:cNvSpPr>
            <a:spLocks noGrp="1"/>
          </p:cNvSpPr>
          <p:nvPr>
            <p:ph type="sldNum" sz="quarter" idx="17"/>
          </p:nvPr>
        </p:nvSpPr>
        <p:spPr/>
        <p:txBody>
          <a:bodyPr/>
          <a:lstStyle/>
          <a:p>
            <a:fld id="{7231BF27-1591-456E-9E5F-B4A9367F028D}" type="slidenum">
              <a:rPr lang="de-DE" smtClean="0"/>
              <a:pPr/>
              <a:t>‹#›</a:t>
            </a:fld>
            <a:endParaRPr lang="de-DE" dirty="0"/>
          </a:p>
        </p:txBody>
      </p:sp>
      <p:sp>
        <p:nvSpPr>
          <p:cNvPr id="2" name="Fußzeilenplatzhalter 1"/>
          <p:cNvSpPr>
            <a:spLocks noGrp="1"/>
          </p:cNvSpPr>
          <p:nvPr>
            <p:ph type="ftr" sz="quarter" idx="18"/>
          </p:nvPr>
        </p:nvSpPr>
        <p:spPr/>
        <p:txBody>
          <a:bodyPr/>
          <a:lstStyle/>
          <a:p>
            <a:r>
              <a:rPr lang="en-US" smtClean="0"/>
              <a:t>Name of the Speaker / Title of the presentation / Date</a:t>
            </a:r>
            <a:endParaRPr lang="de-DE" dirty="0"/>
          </a:p>
        </p:txBody>
      </p:sp>
      <p:sp>
        <p:nvSpPr>
          <p:cNvPr id="10" name="Textplatzhalter 17"/>
          <p:cNvSpPr>
            <a:spLocks noGrp="1"/>
          </p:cNvSpPr>
          <p:nvPr>
            <p:ph type="body" sz="quarter" idx="15" hasCustomPrompt="1"/>
          </p:nvPr>
        </p:nvSpPr>
        <p:spPr>
          <a:xfrm>
            <a:off x="539751" y="339725"/>
            <a:ext cx="8063917" cy="323849"/>
          </a:xfrm>
          <a:prstGeom prst="rect">
            <a:avLst/>
          </a:prstGeom>
        </p:spPr>
        <p:txBody>
          <a:bodyPr lIns="0" tIns="0" rIns="0" bIns="0" anchor="ctr" anchorCtr="0"/>
          <a:lstStyle>
            <a:lvl1pPr marL="0" indent="0">
              <a:buNone/>
              <a:defRPr sz="1800" baseline="0"/>
            </a:lvl1pPr>
            <a:lvl2pPr marL="355600" indent="0">
              <a:buNone/>
              <a:defRPr/>
            </a:lvl2pPr>
            <a:lvl3pPr marL="711200" indent="0">
              <a:buNone/>
              <a:defRPr/>
            </a:lvl3pPr>
            <a:lvl4pPr marL="1076325" indent="0">
              <a:buNone/>
              <a:defRPr/>
            </a:lvl4pPr>
            <a:lvl5pPr marL="1438275" indent="0">
              <a:buNone/>
              <a:defRPr/>
            </a:lvl5pPr>
          </a:lstStyle>
          <a:p>
            <a:pPr lvl="0"/>
            <a:r>
              <a:rPr lang="en-US" dirty="0" smtClean="0"/>
              <a:t>Please insert the name of the chapter</a:t>
            </a:r>
          </a:p>
        </p:txBody>
      </p:sp>
      <p:sp>
        <p:nvSpPr>
          <p:cNvPr id="8" name="Inhaltsplatzhalter 7"/>
          <p:cNvSpPr>
            <a:spLocks noGrp="1"/>
          </p:cNvSpPr>
          <p:nvPr>
            <p:ph sz="quarter" idx="19" hasCustomPrompt="1"/>
          </p:nvPr>
        </p:nvSpPr>
        <p:spPr>
          <a:xfrm>
            <a:off x="539750" y="1311275"/>
            <a:ext cx="3024188" cy="2916238"/>
          </a:xfrm>
        </p:spPr>
        <p:txBody>
          <a:bodyPr/>
          <a:lstStyle/>
          <a:p>
            <a:pPr lvl="0"/>
            <a:r>
              <a:rPr lang="de-DE" dirty="0" smtClean="0"/>
              <a:t>Click </a:t>
            </a:r>
            <a:r>
              <a:rPr lang="de-DE" dirty="0" err="1" smtClean="0"/>
              <a:t>to</a:t>
            </a:r>
            <a:r>
              <a:rPr lang="de-DE" dirty="0" smtClean="0"/>
              <a:t> </a:t>
            </a:r>
            <a:r>
              <a:rPr lang="de-DE" dirty="0" err="1" smtClean="0"/>
              <a:t>insert</a:t>
            </a:r>
            <a:r>
              <a:rPr lang="de-DE" dirty="0" smtClean="0"/>
              <a:t> </a:t>
            </a:r>
            <a:r>
              <a:rPr lang="de-DE" dirty="0" err="1" smtClean="0"/>
              <a:t>text</a:t>
            </a:r>
            <a:endParaRPr lang="de-DE" dirty="0" smtClean="0"/>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Inhaltsplatzhalter 10"/>
          <p:cNvSpPr>
            <a:spLocks noGrp="1"/>
          </p:cNvSpPr>
          <p:nvPr>
            <p:ph sz="quarter" idx="20" hasCustomPrompt="1"/>
          </p:nvPr>
        </p:nvSpPr>
        <p:spPr>
          <a:xfrm>
            <a:off x="3708400" y="1311275"/>
            <a:ext cx="4895850" cy="2916238"/>
          </a:xfrm>
        </p:spPr>
        <p:txBody>
          <a:bodyPr/>
          <a:lstStyle/>
          <a:p>
            <a:pPr lvl="0"/>
            <a:r>
              <a:rPr lang="de-DE" dirty="0" smtClean="0"/>
              <a:t>Click </a:t>
            </a:r>
            <a:r>
              <a:rPr lang="de-DE" dirty="0" err="1" smtClean="0"/>
              <a:t>to</a:t>
            </a:r>
            <a:r>
              <a:rPr lang="de-DE" dirty="0" smtClean="0"/>
              <a:t> </a:t>
            </a:r>
            <a:r>
              <a:rPr lang="de-DE" dirty="0" err="1" smtClean="0"/>
              <a:t>insert</a:t>
            </a:r>
            <a:r>
              <a:rPr lang="de-DE" dirty="0" smtClean="0"/>
              <a:t> </a:t>
            </a:r>
            <a:r>
              <a:rPr lang="de-DE" dirty="0" err="1" smtClean="0"/>
              <a:t>text</a:t>
            </a:r>
            <a:endParaRPr lang="de-DE" dirty="0" smtClean="0"/>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46609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15 title, 1 picture onl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smtClean="0"/>
              <a:t>Please insert the topic of the slide</a:t>
            </a:r>
            <a:endParaRPr lang="de-DE" dirty="0"/>
          </a:p>
        </p:txBody>
      </p:sp>
      <p:sp>
        <p:nvSpPr>
          <p:cNvPr id="3" name="Foliennummernplatzhalter 2"/>
          <p:cNvSpPr>
            <a:spLocks noGrp="1"/>
          </p:cNvSpPr>
          <p:nvPr>
            <p:ph type="sldNum" sz="quarter" idx="10"/>
          </p:nvPr>
        </p:nvSpPr>
        <p:spPr/>
        <p:txBody>
          <a:bodyPr/>
          <a:lstStyle/>
          <a:p>
            <a:fld id="{7231BF27-1591-456E-9E5F-B4A9367F028D}" type="slidenum">
              <a:rPr lang="de-DE" smtClean="0"/>
              <a:pPr/>
              <a:t>‹#›</a:t>
            </a:fld>
            <a:endParaRPr lang="de-DE" dirty="0"/>
          </a:p>
        </p:txBody>
      </p:sp>
      <p:sp>
        <p:nvSpPr>
          <p:cNvPr id="4" name="Fußzeilenplatzhalter 3"/>
          <p:cNvSpPr>
            <a:spLocks noGrp="1"/>
          </p:cNvSpPr>
          <p:nvPr>
            <p:ph type="ftr" sz="quarter" idx="11"/>
          </p:nvPr>
        </p:nvSpPr>
        <p:spPr/>
        <p:txBody>
          <a:bodyPr/>
          <a:lstStyle/>
          <a:p>
            <a:r>
              <a:rPr lang="en-US" smtClean="0"/>
              <a:t>Name of the Speaker / Title of the presentation / Date</a:t>
            </a:r>
            <a:endParaRPr lang="de-DE" dirty="0"/>
          </a:p>
        </p:txBody>
      </p:sp>
      <p:sp>
        <p:nvSpPr>
          <p:cNvPr id="7" name="Bildplatzhalter 6"/>
          <p:cNvSpPr>
            <a:spLocks noGrp="1"/>
          </p:cNvSpPr>
          <p:nvPr>
            <p:ph type="pic" sz="quarter" idx="16" hasCustomPrompt="1"/>
          </p:nvPr>
        </p:nvSpPr>
        <p:spPr>
          <a:xfrm>
            <a:off x="539750" y="1311275"/>
            <a:ext cx="8064500" cy="2916238"/>
          </a:xfrm>
        </p:spPr>
        <p:txBody>
          <a:bodyPr/>
          <a:lstStyle>
            <a:lvl1pPr marL="0" indent="0">
              <a:buNone/>
              <a:defRPr/>
            </a:lvl1pPr>
          </a:lstStyle>
          <a:p>
            <a:r>
              <a:rPr lang="de-DE" dirty="0" err="1" smtClean="0"/>
              <a:t>Please</a:t>
            </a:r>
            <a:r>
              <a:rPr lang="de-DE" dirty="0" smtClean="0"/>
              <a:t> </a:t>
            </a:r>
            <a:r>
              <a:rPr lang="de-DE" dirty="0" err="1" smtClean="0"/>
              <a:t>insert</a:t>
            </a:r>
            <a:r>
              <a:rPr lang="de-DE" dirty="0" smtClean="0"/>
              <a:t> a </a:t>
            </a:r>
            <a:r>
              <a:rPr lang="de-DE" dirty="0" err="1" smtClean="0"/>
              <a:t>picture</a:t>
            </a:r>
            <a:endParaRPr lang="de-DE" dirty="0" smtClean="0"/>
          </a:p>
          <a:p>
            <a:endParaRPr lang="de-DE" dirty="0"/>
          </a:p>
        </p:txBody>
      </p:sp>
      <p:sp>
        <p:nvSpPr>
          <p:cNvPr id="9" name="Textplatzhalter 9"/>
          <p:cNvSpPr>
            <a:spLocks noGrp="1"/>
          </p:cNvSpPr>
          <p:nvPr>
            <p:ph type="body" sz="quarter" idx="17" hasCustomPrompt="1"/>
          </p:nvPr>
        </p:nvSpPr>
        <p:spPr>
          <a:xfrm>
            <a:off x="539750" y="4227513"/>
            <a:ext cx="5040313" cy="216445"/>
          </a:xfrm>
        </p:spPr>
        <p:txBody>
          <a:bodyPr tIns="36000" bIns="36000"/>
          <a:lstStyle>
            <a:lvl1pPr marL="0" indent="0" algn="l">
              <a:spcBef>
                <a:spcPts val="0"/>
              </a:spcBef>
              <a:buNone/>
              <a:defRPr sz="1000"/>
            </a:lvl1pPr>
            <a:lvl2pPr>
              <a:defRPr sz="800"/>
            </a:lvl2pPr>
            <a:lvl3pPr>
              <a:defRPr sz="800"/>
            </a:lvl3pPr>
            <a:lvl4pPr>
              <a:defRPr sz="800"/>
            </a:lvl4pPr>
            <a:lvl5pPr>
              <a:defRPr sz="800"/>
            </a:lvl5pPr>
          </a:lstStyle>
          <a:p>
            <a:pPr lvl="0"/>
            <a:r>
              <a:rPr lang="de-DE" dirty="0" smtClean="0"/>
              <a:t>Click </a:t>
            </a:r>
            <a:r>
              <a:rPr lang="de-DE" dirty="0" err="1" smtClean="0"/>
              <a:t>to</a:t>
            </a:r>
            <a:r>
              <a:rPr lang="de-DE" dirty="0" smtClean="0"/>
              <a:t> </a:t>
            </a:r>
            <a:r>
              <a:rPr lang="de-DE" dirty="0" err="1" smtClean="0"/>
              <a:t>insert</a:t>
            </a:r>
            <a:r>
              <a:rPr lang="de-DE" dirty="0" smtClean="0"/>
              <a:t> </a:t>
            </a:r>
            <a:r>
              <a:rPr lang="de-DE" dirty="0" err="1" smtClean="0"/>
              <a:t>discription</a:t>
            </a:r>
            <a:r>
              <a:rPr lang="de-DE" dirty="0" smtClean="0"/>
              <a:t> </a:t>
            </a:r>
            <a:r>
              <a:rPr lang="de-DE" dirty="0" err="1" smtClean="0"/>
              <a:t>for</a:t>
            </a:r>
            <a:r>
              <a:rPr lang="de-DE" dirty="0" smtClean="0"/>
              <a:t> </a:t>
            </a:r>
            <a:r>
              <a:rPr lang="de-DE" dirty="0" err="1" smtClean="0"/>
              <a:t>the</a:t>
            </a:r>
            <a:r>
              <a:rPr lang="de-DE" dirty="0" smtClean="0"/>
              <a:t> </a:t>
            </a:r>
            <a:r>
              <a:rPr lang="de-DE" dirty="0" err="1" smtClean="0"/>
              <a:t>picture</a:t>
            </a:r>
            <a:endParaRPr lang="de-DE" dirty="0" smtClean="0"/>
          </a:p>
        </p:txBody>
      </p:sp>
      <p:sp>
        <p:nvSpPr>
          <p:cNvPr id="8" name="Textplatzhalter 17"/>
          <p:cNvSpPr>
            <a:spLocks noGrp="1"/>
          </p:cNvSpPr>
          <p:nvPr>
            <p:ph type="body" sz="quarter" idx="15" hasCustomPrompt="1"/>
          </p:nvPr>
        </p:nvSpPr>
        <p:spPr>
          <a:xfrm>
            <a:off x="539751" y="339725"/>
            <a:ext cx="8063917" cy="323849"/>
          </a:xfrm>
          <a:prstGeom prst="rect">
            <a:avLst/>
          </a:prstGeom>
        </p:spPr>
        <p:txBody>
          <a:bodyPr lIns="0" tIns="0" rIns="0" bIns="0" anchor="ctr" anchorCtr="0"/>
          <a:lstStyle>
            <a:lvl1pPr marL="0" indent="0">
              <a:buNone/>
              <a:defRPr sz="1800" baseline="0"/>
            </a:lvl1pPr>
            <a:lvl2pPr marL="355600" indent="0">
              <a:buNone/>
              <a:defRPr/>
            </a:lvl2pPr>
            <a:lvl3pPr marL="711200" indent="0">
              <a:buNone/>
              <a:defRPr/>
            </a:lvl3pPr>
            <a:lvl4pPr marL="1076325" indent="0">
              <a:buNone/>
              <a:defRPr/>
            </a:lvl4pPr>
            <a:lvl5pPr marL="1438275" indent="0">
              <a:buNone/>
              <a:defRPr/>
            </a:lvl5pPr>
          </a:lstStyle>
          <a:p>
            <a:pPr lvl="0"/>
            <a:r>
              <a:rPr lang="en-US" dirty="0" smtClean="0"/>
              <a:t>Please insert the name of the chapter</a:t>
            </a:r>
          </a:p>
        </p:txBody>
      </p:sp>
    </p:spTree>
    <p:extLst>
      <p:ext uri="{BB962C8B-B14F-4D97-AF65-F5344CB8AC3E}">
        <p14:creationId xmlns:p14="http://schemas.microsoft.com/office/powerpoint/2010/main" val="149144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15 title, 1-1 columns benefi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smtClean="0"/>
              <a:t>Please insert the topic of the slide</a:t>
            </a:r>
            <a:endParaRPr lang="de-DE" dirty="0"/>
          </a:p>
        </p:txBody>
      </p:sp>
      <p:sp>
        <p:nvSpPr>
          <p:cNvPr id="3" name="Foliennummernplatzhalter 2"/>
          <p:cNvSpPr>
            <a:spLocks noGrp="1"/>
          </p:cNvSpPr>
          <p:nvPr>
            <p:ph type="sldNum" sz="quarter" idx="10"/>
          </p:nvPr>
        </p:nvSpPr>
        <p:spPr/>
        <p:txBody>
          <a:bodyPr/>
          <a:lstStyle/>
          <a:p>
            <a:fld id="{7231BF27-1591-456E-9E5F-B4A9367F028D}" type="slidenum">
              <a:rPr lang="de-DE" smtClean="0"/>
              <a:pPr/>
              <a:t>‹#›</a:t>
            </a:fld>
            <a:endParaRPr lang="de-DE" dirty="0"/>
          </a:p>
        </p:txBody>
      </p:sp>
      <p:sp>
        <p:nvSpPr>
          <p:cNvPr id="4" name="Fußzeilenplatzhalter 3"/>
          <p:cNvSpPr>
            <a:spLocks noGrp="1"/>
          </p:cNvSpPr>
          <p:nvPr>
            <p:ph type="ftr" sz="quarter" idx="11"/>
          </p:nvPr>
        </p:nvSpPr>
        <p:spPr/>
        <p:txBody>
          <a:bodyPr/>
          <a:lstStyle/>
          <a:p>
            <a:r>
              <a:rPr lang="en-US" smtClean="0"/>
              <a:t>Name of the Speaker / Title of the presentation / Date</a:t>
            </a:r>
            <a:endParaRPr lang="de-DE" dirty="0"/>
          </a:p>
        </p:txBody>
      </p:sp>
      <p:sp>
        <p:nvSpPr>
          <p:cNvPr id="8" name="Textplatzhalter 17"/>
          <p:cNvSpPr>
            <a:spLocks noGrp="1"/>
          </p:cNvSpPr>
          <p:nvPr>
            <p:ph type="body" sz="quarter" idx="15" hasCustomPrompt="1"/>
          </p:nvPr>
        </p:nvSpPr>
        <p:spPr>
          <a:xfrm>
            <a:off x="539751" y="339725"/>
            <a:ext cx="8063917" cy="323849"/>
          </a:xfrm>
          <a:prstGeom prst="rect">
            <a:avLst/>
          </a:prstGeom>
        </p:spPr>
        <p:txBody>
          <a:bodyPr lIns="0" tIns="0" rIns="0" bIns="0" anchor="ctr" anchorCtr="0"/>
          <a:lstStyle>
            <a:lvl1pPr marL="0" indent="0">
              <a:buNone/>
              <a:defRPr sz="1800" baseline="0"/>
            </a:lvl1pPr>
            <a:lvl2pPr marL="355600" indent="0">
              <a:buNone/>
              <a:defRPr/>
            </a:lvl2pPr>
            <a:lvl3pPr marL="711200" indent="0">
              <a:buNone/>
              <a:defRPr/>
            </a:lvl3pPr>
            <a:lvl4pPr marL="1076325" indent="0">
              <a:buNone/>
              <a:defRPr/>
            </a:lvl4pPr>
            <a:lvl5pPr marL="1438275" indent="0">
              <a:buNone/>
              <a:defRPr/>
            </a:lvl5pPr>
          </a:lstStyle>
          <a:p>
            <a:pPr lvl="0"/>
            <a:r>
              <a:rPr lang="en-US" dirty="0" smtClean="0"/>
              <a:t>Please insert the name of the chapter</a:t>
            </a:r>
          </a:p>
        </p:txBody>
      </p:sp>
      <p:sp>
        <p:nvSpPr>
          <p:cNvPr id="6" name="Inhaltsplatzhalter 5"/>
          <p:cNvSpPr>
            <a:spLocks noGrp="1"/>
          </p:cNvSpPr>
          <p:nvPr>
            <p:ph sz="quarter" idx="16" hasCustomPrompt="1"/>
          </p:nvPr>
        </p:nvSpPr>
        <p:spPr>
          <a:xfrm>
            <a:off x="539750" y="1311275"/>
            <a:ext cx="3962400" cy="2916238"/>
          </a:xfrm>
        </p:spPr>
        <p:txBody>
          <a:bodyPr/>
          <a:lstStyle>
            <a:lvl1pPr marL="252000" indent="-252000">
              <a:spcBef>
                <a:spcPts val="800"/>
              </a:spcBef>
              <a:buSzPct val="130000"/>
              <a:buFontTx/>
              <a:buBlip>
                <a:blip r:embed="rId2"/>
              </a:buBlip>
              <a:defRPr/>
            </a:lvl1pPr>
            <a:lvl2pPr marL="504000" indent="-252000">
              <a:spcBef>
                <a:spcPts val="800"/>
              </a:spcBef>
              <a:buSzPct val="130000"/>
              <a:buFontTx/>
              <a:buBlip>
                <a:blip r:embed="rId2"/>
              </a:buBlip>
              <a:defRPr/>
            </a:lvl2pPr>
            <a:lvl3pPr marL="756000" indent="-252000">
              <a:spcBef>
                <a:spcPts val="800"/>
              </a:spcBef>
              <a:buSzPct val="130000"/>
              <a:buFontTx/>
              <a:buBlip>
                <a:blip r:embed="rId2"/>
              </a:buBlip>
              <a:defRPr/>
            </a:lvl3pPr>
            <a:lvl4pPr marL="1008000" indent="-252000">
              <a:spcBef>
                <a:spcPts val="800"/>
              </a:spcBef>
              <a:buSzPct val="130000"/>
              <a:buFontTx/>
              <a:buBlip>
                <a:blip r:embed="rId2"/>
              </a:buBlip>
              <a:defRPr/>
            </a:lvl4pPr>
            <a:lvl5pPr marL="1260000" indent="-252000">
              <a:spcBef>
                <a:spcPts val="800"/>
              </a:spcBef>
              <a:buSzPct val="130000"/>
              <a:buFontTx/>
              <a:buBlip>
                <a:blip r:embed="rId2"/>
              </a:buBlip>
              <a:defRPr baseline="0"/>
            </a:lvl5pPr>
            <a:lvl6pPr marL="1512000" indent="-252000">
              <a:spcBef>
                <a:spcPts val="800"/>
              </a:spcBef>
              <a:buSzPct val="130000"/>
              <a:buFontTx/>
              <a:buBlip>
                <a:blip r:embed="rId2"/>
              </a:buBlip>
              <a:defRPr/>
            </a:lvl6pPr>
            <a:lvl7pPr marL="1764000" indent="-252000">
              <a:spcBef>
                <a:spcPts val="800"/>
              </a:spcBef>
              <a:buSzPct val="130000"/>
              <a:buFontTx/>
              <a:buBlip>
                <a:blip r:embed="rId2"/>
              </a:buBlip>
              <a:defRPr/>
            </a:lvl7pPr>
            <a:lvl8pPr marL="2016000" indent="-252000">
              <a:spcBef>
                <a:spcPts val="800"/>
              </a:spcBef>
              <a:buSzPct val="130000"/>
              <a:buFontTx/>
              <a:buBlip>
                <a:blip r:embed="rId2"/>
              </a:buBlip>
              <a:defRPr/>
            </a:lvl8pPr>
          </a:lstStyle>
          <a:p>
            <a:pPr lvl="0"/>
            <a:r>
              <a:rPr lang="de-DE" dirty="0" smtClean="0"/>
              <a:t>Click </a:t>
            </a:r>
            <a:r>
              <a:rPr lang="de-DE" dirty="0" err="1" smtClean="0"/>
              <a:t>to</a:t>
            </a:r>
            <a:r>
              <a:rPr lang="de-DE" dirty="0" smtClean="0"/>
              <a:t> </a:t>
            </a:r>
            <a:r>
              <a:rPr lang="de-DE" dirty="0" err="1" smtClean="0"/>
              <a:t>insert</a:t>
            </a:r>
            <a:r>
              <a:rPr lang="de-DE" dirty="0" smtClean="0"/>
              <a:t> </a:t>
            </a:r>
            <a:r>
              <a:rPr lang="de-DE" dirty="0" err="1" smtClean="0"/>
              <a:t>benefit</a:t>
            </a:r>
            <a:endParaRPr lang="de-DE" dirty="0" smtClean="0"/>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p:txBody>
      </p:sp>
      <p:sp>
        <p:nvSpPr>
          <p:cNvPr id="13" name="Inhaltsplatzhalter 5"/>
          <p:cNvSpPr>
            <a:spLocks noGrp="1"/>
          </p:cNvSpPr>
          <p:nvPr>
            <p:ph sz="quarter" idx="17" hasCustomPrompt="1"/>
          </p:nvPr>
        </p:nvSpPr>
        <p:spPr>
          <a:xfrm>
            <a:off x="4643438" y="1311275"/>
            <a:ext cx="3960230" cy="2916238"/>
          </a:xfrm>
        </p:spPr>
        <p:txBody>
          <a:bodyPr/>
          <a:lstStyle>
            <a:lvl1pPr marL="252000" indent="-252000">
              <a:spcBef>
                <a:spcPts val="800"/>
              </a:spcBef>
              <a:buSzPct val="130000"/>
              <a:buFontTx/>
              <a:buBlip>
                <a:blip r:embed="rId2"/>
              </a:buBlip>
              <a:defRPr/>
            </a:lvl1pPr>
            <a:lvl2pPr marL="504000" indent="-252000">
              <a:spcBef>
                <a:spcPts val="800"/>
              </a:spcBef>
              <a:buSzPct val="130000"/>
              <a:buFontTx/>
              <a:buBlip>
                <a:blip r:embed="rId2"/>
              </a:buBlip>
              <a:defRPr/>
            </a:lvl2pPr>
            <a:lvl3pPr marL="756000" indent="-252000">
              <a:spcBef>
                <a:spcPts val="800"/>
              </a:spcBef>
              <a:buSzPct val="130000"/>
              <a:buFontTx/>
              <a:buBlip>
                <a:blip r:embed="rId2"/>
              </a:buBlip>
              <a:defRPr/>
            </a:lvl3pPr>
            <a:lvl4pPr marL="1008000" indent="-252000">
              <a:spcBef>
                <a:spcPts val="800"/>
              </a:spcBef>
              <a:buSzPct val="130000"/>
              <a:buFontTx/>
              <a:buBlip>
                <a:blip r:embed="rId2"/>
              </a:buBlip>
              <a:defRPr/>
            </a:lvl4pPr>
            <a:lvl5pPr marL="1260000" indent="-252000">
              <a:spcBef>
                <a:spcPts val="800"/>
              </a:spcBef>
              <a:buSzPct val="130000"/>
              <a:buFontTx/>
              <a:buBlip>
                <a:blip r:embed="rId2"/>
              </a:buBlip>
              <a:defRPr baseline="0"/>
            </a:lvl5pPr>
            <a:lvl6pPr marL="1512000" indent="-252000">
              <a:spcBef>
                <a:spcPts val="800"/>
              </a:spcBef>
              <a:buSzPct val="130000"/>
              <a:buFontTx/>
              <a:buBlip>
                <a:blip r:embed="rId2"/>
              </a:buBlip>
              <a:defRPr/>
            </a:lvl6pPr>
            <a:lvl7pPr marL="1764000" indent="-252000">
              <a:spcBef>
                <a:spcPts val="800"/>
              </a:spcBef>
              <a:buSzPct val="130000"/>
              <a:buFontTx/>
              <a:buBlip>
                <a:blip r:embed="rId2"/>
              </a:buBlip>
              <a:defRPr/>
            </a:lvl7pPr>
            <a:lvl8pPr marL="2016000" indent="-252000">
              <a:spcBef>
                <a:spcPts val="800"/>
              </a:spcBef>
              <a:buSzPct val="130000"/>
              <a:buFontTx/>
              <a:buBlip>
                <a:blip r:embed="rId2"/>
              </a:buBlip>
              <a:defRPr/>
            </a:lvl8pPr>
          </a:lstStyle>
          <a:p>
            <a:pPr lvl="0"/>
            <a:r>
              <a:rPr lang="de-DE" dirty="0" smtClean="0"/>
              <a:t>Click </a:t>
            </a:r>
            <a:r>
              <a:rPr lang="de-DE" dirty="0" err="1" smtClean="0"/>
              <a:t>to</a:t>
            </a:r>
            <a:r>
              <a:rPr lang="de-DE" dirty="0" smtClean="0"/>
              <a:t> </a:t>
            </a:r>
            <a:r>
              <a:rPr lang="de-DE" dirty="0" err="1" smtClean="0"/>
              <a:t>insert</a:t>
            </a:r>
            <a:r>
              <a:rPr lang="de-DE" dirty="0" smtClean="0"/>
              <a:t> </a:t>
            </a:r>
            <a:r>
              <a:rPr lang="de-DE" dirty="0" err="1" smtClean="0"/>
              <a:t>benefit</a:t>
            </a:r>
            <a:endParaRPr lang="de-DE" dirty="0" smtClean="0"/>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p:txBody>
      </p:sp>
    </p:spTree>
    <p:extLst>
      <p:ext uri="{BB962C8B-B14F-4D97-AF65-F5344CB8AC3E}">
        <p14:creationId xmlns:p14="http://schemas.microsoft.com/office/powerpoint/2010/main" val="127541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15 4 pic + disc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smtClean="0"/>
              <a:t>Please insert the topic of the slide</a:t>
            </a:r>
            <a:endParaRPr lang="de-DE" dirty="0"/>
          </a:p>
        </p:txBody>
      </p:sp>
      <p:sp>
        <p:nvSpPr>
          <p:cNvPr id="3" name="Foliennummernplatzhalter 2"/>
          <p:cNvSpPr>
            <a:spLocks noGrp="1"/>
          </p:cNvSpPr>
          <p:nvPr>
            <p:ph type="sldNum" sz="quarter" idx="10"/>
          </p:nvPr>
        </p:nvSpPr>
        <p:spPr/>
        <p:txBody>
          <a:bodyPr/>
          <a:lstStyle/>
          <a:p>
            <a:fld id="{7231BF27-1591-456E-9E5F-B4A9367F028D}" type="slidenum">
              <a:rPr lang="de-DE" smtClean="0"/>
              <a:pPr/>
              <a:t>‹#›</a:t>
            </a:fld>
            <a:endParaRPr lang="de-DE" dirty="0"/>
          </a:p>
        </p:txBody>
      </p:sp>
      <p:sp>
        <p:nvSpPr>
          <p:cNvPr id="4" name="Fußzeilenplatzhalter 3"/>
          <p:cNvSpPr>
            <a:spLocks noGrp="1"/>
          </p:cNvSpPr>
          <p:nvPr>
            <p:ph type="ftr" sz="quarter" idx="11"/>
          </p:nvPr>
        </p:nvSpPr>
        <p:spPr/>
        <p:txBody>
          <a:bodyPr/>
          <a:lstStyle/>
          <a:p>
            <a:r>
              <a:rPr lang="en-US" smtClean="0"/>
              <a:t>Name of the Speaker / Title of the presentation / Date</a:t>
            </a:r>
            <a:endParaRPr lang="de-DE" dirty="0"/>
          </a:p>
        </p:txBody>
      </p:sp>
      <p:sp>
        <p:nvSpPr>
          <p:cNvPr id="7" name="Bildplatzhalter 6"/>
          <p:cNvSpPr>
            <a:spLocks noGrp="1"/>
          </p:cNvSpPr>
          <p:nvPr>
            <p:ph type="pic" sz="quarter" idx="16" hasCustomPrompt="1"/>
          </p:nvPr>
        </p:nvSpPr>
        <p:spPr>
          <a:xfrm>
            <a:off x="1357099" y="2032001"/>
            <a:ext cx="1497600" cy="1079500"/>
          </a:xfrm>
        </p:spPr>
        <p:txBody>
          <a:bodyPr/>
          <a:lstStyle>
            <a:lvl1pPr marL="0" indent="0" algn="ctr">
              <a:buNone/>
              <a:defRPr/>
            </a:lvl1pPr>
          </a:lstStyle>
          <a:p>
            <a:r>
              <a:rPr lang="de-DE" dirty="0" err="1" smtClean="0"/>
              <a:t>Please</a:t>
            </a:r>
            <a:r>
              <a:rPr lang="de-DE" dirty="0" smtClean="0"/>
              <a:t> </a:t>
            </a:r>
            <a:r>
              <a:rPr lang="de-DE" dirty="0" err="1" smtClean="0"/>
              <a:t>insert</a:t>
            </a:r>
            <a:r>
              <a:rPr lang="de-DE" dirty="0" smtClean="0"/>
              <a:t> a </a:t>
            </a:r>
            <a:r>
              <a:rPr lang="de-DE" dirty="0" err="1" smtClean="0"/>
              <a:t>picture</a:t>
            </a:r>
            <a:endParaRPr lang="de-DE" dirty="0"/>
          </a:p>
        </p:txBody>
      </p:sp>
      <p:sp>
        <p:nvSpPr>
          <p:cNvPr id="10" name="Textplatzhalter 9"/>
          <p:cNvSpPr>
            <a:spLocks noGrp="1"/>
          </p:cNvSpPr>
          <p:nvPr>
            <p:ph type="body" sz="quarter" idx="17" hasCustomPrompt="1"/>
          </p:nvPr>
        </p:nvSpPr>
        <p:spPr>
          <a:xfrm>
            <a:off x="1357099" y="3111500"/>
            <a:ext cx="1497013" cy="378000"/>
          </a:xfrm>
        </p:spPr>
        <p:txBody>
          <a:bodyPr tIns="36000" bIns="36000"/>
          <a:lstStyle>
            <a:lvl1pPr marL="0" indent="0" algn="ctr">
              <a:spcBef>
                <a:spcPts val="0"/>
              </a:spcBef>
              <a:buNone/>
              <a:defRPr sz="1000"/>
            </a:lvl1pPr>
            <a:lvl2pPr>
              <a:defRPr sz="800"/>
            </a:lvl2pPr>
            <a:lvl3pPr>
              <a:defRPr sz="800"/>
            </a:lvl3pPr>
            <a:lvl4pPr>
              <a:defRPr sz="800"/>
            </a:lvl4pPr>
            <a:lvl5pPr>
              <a:defRPr sz="800"/>
            </a:lvl5pPr>
          </a:lstStyle>
          <a:p>
            <a:pPr lvl="0"/>
            <a:r>
              <a:rPr lang="de-DE" dirty="0" smtClean="0"/>
              <a:t>Click </a:t>
            </a:r>
            <a:r>
              <a:rPr lang="de-DE" dirty="0" err="1" smtClean="0"/>
              <a:t>to</a:t>
            </a:r>
            <a:r>
              <a:rPr lang="de-DE" dirty="0" smtClean="0"/>
              <a:t> </a:t>
            </a:r>
            <a:r>
              <a:rPr lang="de-DE" dirty="0" err="1" smtClean="0"/>
              <a:t>insert</a:t>
            </a:r>
            <a:r>
              <a:rPr lang="de-DE" dirty="0" smtClean="0"/>
              <a:t> </a:t>
            </a:r>
            <a:r>
              <a:rPr lang="de-DE" dirty="0" err="1" smtClean="0"/>
              <a:t>discription</a:t>
            </a:r>
            <a:r>
              <a:rPr lang="de-DE" dirty="0" smtClean="0"/>
              <a:t> </a:t>
            </a:r>
            <a:r>
              <a:rPr lang="de-DE" dirty="0" err="1" smtClean="0"/>
              <a:t>for</a:t>
            </a:r>
            <a:r>
              <a:rPr lang="de-DE" dirty="0" smtClean="0"/>
              <a:t> </a:t>
            </a:r>
            <a:r>
              <a:rPr lang="de-DE" dirty="0" err="1" smtClean="0"/>
              <a:t>the</a:t>
            </a:r>
            <a:r>
              <a:rPr lang="de-DE" dirty="0" smtClean="0"/>
              <a:t> </a:t>
            </a:r>
            <a:r>
              <a:rPr lang="de-DE" dirty="0" err="1" smtClean="0"/>
              <a:t>picture</a:t>
            </a:r>
            <a:endParaRPr lang="de-DE" dirty="0" smtClean="0"/>
          </a:p>
        </p:txBody>
      </p:sp>
      <p:sp>
        <p:nvSpPr>
          <p:cNvPr id="37" name="Bildplatzhalter 6"/>
          <p:cNvSpPr>
            <a:spLocks noGrp="1"/>
          </p:cNvSpPr>
          <p:nvPr>
            <p:ph type="pic" sz="quarter" idx="18" hasCustomPrompt="1"/>
          </p:nvPr>
        </p:nvSpPr>
        <p:spPr>
          <a:xfrm>
            <a:off x="2998823" y="2032001"/>
            <a:ext cx="1497600" cy="1079500"/>
          </a:xfrm>
        </p:spPr>
        <p:txBody>
          <a:bodyPr/>
          <a:lstStyle>
            <a:lvl1pPr marL="0" indent="0" algn="ctr">
              <a:buNone/>
              <a:defRPr/>
            </a:lvl1pPr>
          </a:lstStyle>
          <a:p>
            <a:r>
              <a:rPr lang="de-DE" dirty="0" err="1" smtClean="0"/>
              <a:t>Please</a:t>
            </a:r>
            <a:r>
              <a:rPr lang="de-DE" dirty="0" smtClean="0"/>
              <a:t> </a:t>
            </a:r>
            <a:r>
              <a:rPr lang="de-DE" dirty="0" err="1" smtClean="0"/>
              <a:t>insert</a:t>
            </a:r>
            <a:r>
              <a:rPr lang="de-DE" dirty="0" smtClean="0"/>
              <a:t> a </a:t>
            </a:r>
            <a:r>
              <a:rPr lang="de-DE" dirty="0" err="1" smtClean="0"/>
              <a:t>picture</a:t>
            </a:r>
            <a:endParaRPr lang="de-DE" dirty="0"/>
          </a:p>
        </p:txBody>
      </p:sp>
      <p:sp>
        <p:nvSpPr>
          <p:cNvPr id="38" name="Textplatzhalter 9"/>
          <p:cNvSpPr>
            <a:spLocks noGrp="1"/>
          </p:cNvSpPr>
          <p:nvPr>
            <p:ph type="body" sz="quarter" idx="19" hasCustomPrompt="1"/>
          </p:nvPr>
        </p:nvSpPr>
        <p:spPr>
          <a:xfrm>
            <a:off x="2998823" y="3111500"/>
            <a:ext cx="1497013" cy="378000"/>
          </a:xfrm>
        </p:spPr>
        <p:txBody>
          <a:bodyPr tIns="36000" bIns="36000"/>
          <a:lstStyle>
            <a:lvl1pPr marL="0" indent="0" algn="ctr">
              <a:spcBef>
                <a:spcPts val="0"/>
              </a:spcBef>
              <a:buNone/>
              <a:defRPr sz="1000"/>
            </a:lvl1pPr>
            <a:lvl2pPr>
              <a:defRPr sz="800"/>
            </a:lvl2pPr>
            <a:lvl3pPr>
              <a:defRPr sz="800"/>
            </a:lvl3pPr>
            <a:lvl4pPr>
              <a:defRPr sz="800"/>
            </a:lvl4pPr>
            <a:lvl5pPr>
              <a:defRPr sz="800"/>
            </a:lvl5pPr>
          </a:lstStyle>
          <a:p>
            <a:pPr lvl="0"/>
            <a:r>
              <a:rPr lang="de-DE" dirty="0" smtClean="0"/>
              <a:t>Click </a:t>
            </a:r>
            <a:r>
              <a:rPr lang="de-DE" dirty="0" err="1" smtClean="0"/>
              <a:t>to</a:t>
            </a:r>
            <a:r>
              <a:rPr lang="de-DE" dirty="0" smtClean="0"/>
              <a:t> </a:t>
            </a:r>
            <a:r>
              <a:rPr lang="de-DE" dirty="0" err="1" smtClean="0"/>
              <a:t>insert</a:t>
            </a:r>
            <a:r>
              <a:rPr lang="de-DE" dirty="0" smtClean="0"/>
              <a:t> </a:t>
            </a:r>
            <a:r>
              <a:rPr lang="de-DE" dirty="0" err="1" smtClean="0"/>
              <a:t>discription</a:t>
            </a:r>
            <a:r>
              <a:rPr lang="de-DE" dirty="0" smtClean="0"/>
              <a:t> </a:t>
            </a:r>
            <a:r>
              <a:rPr lang="de-DE" dirty="0" err="1" smtClean="0"/>
              <a:t>for</a:t>
            </a:r>
            <a:r>
              <a:rPr lang="de-DE" dirty="0" smtClean="0"/>
              <a:t> </a:t>
            </a:r>
            <a:r>
              <a:rPr lang="de-DE" dirty="0" err="1" smtClean="0"/>
              <a:t>the</a:t>
            </a:r>
            <a:r>
              <a:rPr lang="de-DE" dirty="0" smtClean="0"/>
              <a:t> </a:t>
            </a:r>
            <a:r>
              <a:rPr lang="de-DE" dirty="0" err="1" smtClean="0"/>
              <a:t>picture</a:t>
            </a:r>
            <a:endParaRPr lang="de-DE" dirty="0" smtClean="0"/>
          </a:p>
        </p:txBody>
      </p:sp>
      <p:sp>
        <p:nvSpPr>
          <p:cNvPr id="39" name="Bildplatzhalter 6"/>
          <p:cNvSpPr>
            <a:spLocks noGrp="1"/>
          </p:cNvSpPr>
          <p:nvPr>
            <p:ph type="pic" sz="quarter" idx="20" hasCustomPrompt="1"/>
          </p:nvPr>
        </p:nvSpPr>
        <p:spPr>
          <a:xfrm>
            <a:off x="4643438" y="2032001"/>
            <a:ext cx="1497600" cy="1079500"/>
          </a:xfrm>
        </p:spPr>
        <p:txBody>
          <a:bodyPr/>
          <a:lstStyle>
            <a:lvl1pPr marL="0" indent="0" algn="ctr">
              <a:buNone/>
              <a:defRPr/>
            </a:lvl1pPr>
          </a:lstStyle>
          <a:p>
            <a:r>
              <a:rPr lang="de-DE" dirty="0" err="1" smtClean="0"/>
              <a:t>Please</a:t>
            </a:r>
            <a:r>
              <a:rPr lang="de-DE" dirty="0" smtClean="0"/>
              <a:t> </a:t>
            </a:r>
            <a:r>
              <a:rPr lang="de-DE" dirty="0" err="1" smtClean="0"/>
              <a:t>insert</a:t>
            </a:r>
            <a:r>
              <a:rPr lang="de-DE" dirty="0" smtClean="0"/>
              <a:t> a </a:t>
            </a:r>
            <a:r>
              <a:rPr lang="de-DE" dirty="0" err="1" smtClean="0"/>
              <a:t>picture</a:t>
            </a:r>
            <a:endParaRPr lang="de-DE" dirty="0"/>
          </a:p>
        </p:txBody>
      </p:sp>
      <p:sp>
        <p:nvSpPr>
          <p:cNvPr id="40" name="Textplatzhalter 9"/>
          <p:cNvSpPr>
            <a:spLocks noGrp="1"/>
          </p:cNvSpPr>
          <p:nvPr>
            <p:ph type="body" sz="quarter" idx="21" hasCustomPrompt="1"/>
          </p:nvPr>
        </p:nvSpPr>
        <p:spPr>
          <a:xfrm>
            <a:off x="4643438" y="3111500"/>
            <a:ext cx="1497013" cy="378000"/>
          </a:xfrm>
        </p:spPr>
        <p:txBody>
          <a:bodyPr tIns="36000" bIns="36000"/>
          <a:lstStyle>
            <a:lvl1pPr marL="0" indent="0" algn="ctr">
              <a:spcBef>
                <a:spcPts val="0"/>
              </a:spcBef>
              <a:buNone/>
              <a:defRPr sz="1000"/>
            </a:lvl1pPr>
            <a:lvl2pPr>
              <a:defRPr sz="800"/>
            </a:lvl2pPr>
            <a:lvl3pPr>
              <a:defRPr sz="800"/>
            </a:lvl3pPr>
            <a:lvl4pPr>
              <a:defRPr sz="800"/>
            </a:lvl4pPr>
            <a:lvl5pPr>
              <a:defRPr sz="800"/>
            </a:lvl5pPr>
          </a:lstStyle>
          <a:p>
            <a:pPr lvl="0"/>
            <a:r>
              <a:rPr lang="de-DE" dirty="0" smtClean="0"/>
              <a:t>Click </a:t>
            </a:r>
            <a:r>
              <a:rPr lang="de-DE" dirty="0" err="1" smtClean="0"/>
              <a:t>to</a:t>
            </a:r>
            <a:r>
              <a:rPr lang="de-DE" dirty="0" smtClean="0"/>
              <a:t> </a:t>
            </a:r>
            <a:r>
              <a:rPr lang="de-DE" dirty="0" err="1" smtClean="0"/>
              <a:t>insert</a:t>
            </a:r>
            <a:r>
              <a:rPr lang="de-DE" dirty="0" smtClean="0"/>
              <a:t> </a:t>
            </a:r>
            <a:r>
              <a:rPr lang="de-DE" dirty="0" err="1" smtClean="0"/>
              <a:t>discription</a:t>
            </a:r>
            <a:r>
              <a:rPr lang="de-DE" dirty="0" smtClean="0"/>
              <a:t> </a:t>
            </a:r>
            <a:r>
              <a:rPr lang="de-DE" dirty="0" err="1" smtClean="0"/>
              <a:t>for</a:t>
            </a:r>
            <a:r>
              <a:rPr lang="de-DE" dirty="0" smtClean="0"/>
              <a:t> </a:t>
            </a:r>
            <a:r>
              <a:rPr lang="de-DE" dirty="0" err="1" smtClean="0"/>
              <a:t>the</a:t>
            </a:r>
            <a:r>
              <a:rPr lang="de-DE" dirty="0" smtClean="0"/>
              <a:t> </a:t>
            </a:r>
            <a:r>
              <a:rPr lang="de-DE" dirty="0" err="1" smtClean="0"/>
              <a:t>picture</a:t>
            </a:r>
            <a:endParaRPr lang="de-DE" dirty="0" smtClean="0"/>
          </a:p>
        </p:txBody>
      </p:sp>
      <p:sp>
        <p:nvSpPr>
          <p:cNvPr id="41" name="Bildplatzhalter 6"/>
          <p:cNvSpPr>
            <a:spLocks noGrp="1"/>
          </p:cNvSpPr>
          <p:nvPr>
            <p:ph type="pic" sz="quarter" idx="22" hasCustomPrompt="1"/>
          </p:nvPr>
        </p:nvSpPr>
        <p:spPr>
          <a:xfrm>
            <a:off x="6285163" y="2032001"/>
            <a:ext cx="1497600" cy="1079500"/>
          </a:xfrm>
        </p:spPr>
        <p:txBody>
          <a:bodyPr/>
          <a:lstStyle>
            <a:lvl1pPr marL="0" indent="0" algn="ctr">
              <a:buNone/>
              <a:defRPr/>
            </a:lvl1pPr>
          </a:lstStyle>
          <a:p>
            <a:r>
              <a:rPr lang="de-DE" dirty="0" err="1" smtClean="0"/>
              <a:t>Please</a:t>
            </a:r>
            <a:r>
              <a:rPr lang="de-DE" dirty="0" smtClean="0"/>
              <a:t> </a:t>
            </a:r>
            <a:r>
              <a:rPr lang="de-DE" dirty="0" err="1" smtClean="0"/>
              <a:t>insert</a:t>
            </a:r>
            <a:r>
              <a:rPr lang="de-DE" dirty="0" smtClean="0"/>
              <a:t> a </a:t>
            </a:r>
            <a:r>
              <a:rPr lang="de-DE" dirty="0" err="1" smtClean="0"/>
              <a:t>picture</a:t>
            </a:r>
            <a:endParaRPr lang="de-DE" dirty="0"/>
          </a:p>
        </p:txBody>
      </p:sp>
      <p:sp>
        <p:nvSpPr>
          <p:cNvPr id="42" name="Textplatzhalter 9"/>
          <p:cNvSpPr>
            <a:spLocks noGrp="1"/>
          </p:cNvSpPr>
          <p:nvPr>
            <p:ph type="body" sz="quarter" idx="23" hasCustomPrompt="1"/>
          </p:nvPr>
        </p:nvSpPr>
        <p:spPr>
          <a:xfrm>
            <a:off x="6285163" y="3111500"/>
            <a:ext cx="1497013" cy="378000"/>
          </a:xfrm>
        </p:spPr>
        <p:txBody>
          <a:bodyPr tIns="36000" bIns="36000"/>
          <a:lstStyle>
            <a:lvl1pPr marL="0" indent="0" algn="ctr">
              <a:spcBef>
                <a:spcPts val="0"/>
              </a:spcBef>
              <a:buNone/>
              <a:defRPr sz="1000"/>
            </a:lvl1pPr>
            <a:lvl2pPr>
              <a:defRPr sz="800"/>
            </a:lvl2pPr>
            <a:lvl3pPr>
              <a:defRPr sz="800"/>
            </a:lvl3pPr>
            <a:lvl4pPr>
              <a:defRPr sz="800"/>
            </a:lvl4pPr>
            <a:lvl5pPr>
              <a:defRPr sz="800"/>
            </a:lvl5pPr>
          </a:lstStyle>
          <a:p>
            <a:pPr lvl="0"/>
            <a:r>
              <a:rPr lang="de-DE" dirty="0" smtClean="0"/>
              <a:t>Click </a:t>
            </a:r>
            <a:r>
              <a:rPr lang="de-DE" dirty="0" err="1" smtClean="0"/>
              <a:t>to</a:t>
            </a:r>
            <a:r>
              <a:rPr lang="de-DE" dirty="0" smtClean="0"/>
              <a:t> </a:t>
            </a:r>
            <a:r>
              <a:rPr lang="de-DE" dirty="0" err="1" smtClean="0"/>
              <a:t>insert</a:t>
            </a:r>
            <a:r>
              <a:rPr lang="de-DE" dirty="0" smtClean="0"/>
              <a:t> </a:t>
            </a:r>
            <a:r>
              <a:rPr lang="de-DE" dirty="0" err="1" smtClean="0"/>
              <a:t>discription</a:t>
            </a:r>
            <a:r>
              <a:rPr lang="de-DE" dirty="0" smtClean="0"/>
              <a:t> </a:t>
            </a:r>
            <a:r>
              <a:rPr lang="de-DE" dirty="0" err="1" smtClean="0"/>
              <a:t>for</a:t>
            </a:r>
            <a:r>
              <a:rPr lang="de-DE" dirty="0" smtClean="0"/>
              <a:t> </a:t>
            </a:r>
            <a:r>
              <a:rPr lang="de-DE" dirty="0" err="1" smtClean="0"/>
              <a:t>the</a:t>
            </a:r>
            <a:r>
              <a:rPr lang="de-DE" dirty="0" smtClean="0"/>
              <a:t> </a:t>
            </a:r>
            <a:r>
              <a:rPr lang="de-DE" dirty="0" err="1" smtClean="0"/>
              <a:t>picture</a:t>
            </a:r>
            <a:endParaRPr lang="de-DE" dirty="0" smtClean="0"/>
          </a:p>
        </p:txBody>
      </p:sp>
      <p:sp>
        <p:nvSpPr>
          <p:cNvPr id="14" name="Textplatzhalter 17"/>
          <p:cNvSpPr>
            <a:spLocks noGrp="1"/>
          </p:cNvSpPr>
          <p:nvPr>
            <p:ph type="body" sz="quarter" idx="15" hasCustomPrompt="1"/>
          </p:nvPr>
        </p:nvSpPr>
        <p:spPr>
          <a:xfrm>
            <a:off x="539751" y="339725"/>
            <a:ext cx="8063917" cy="323849"/>
          </a:xfrm>
          <a:prstGeom prst="rect">
            <a:avLst/>
          </a:prstGeom>
        </p:spPr>
        <p:txBody>
          <a:bodyPr lIns="0" tIns="0" rIns="0" bIns="0" anchor="ctr" anchorCtr="0"/>
          <a:lstStyle>
            <a:lvl1pPr marL="0" indent="0">
              <a:buNone/>
              <a:defRPr sz="1800" baseline="0"/>
            </a:lvl1pPr>
            <a:lvl2pPr marL="355600" indent="0">
              <a:buNone/>
              <a:defRPr/>
            </a:lvl2pPr>
            <a:lvl3pPr marL="711200" indent="0">
              <a:buNone/>
              <a:defRPr/>
            </a:lvl3pPr>
            <a:lvl4pPr marL="1076325" indent="0">
              <a:buNone/>
              <a:defRPr/>
            </a:lvl4pPr>
            <a:lvl5pPr marL="1438275" indent="0">
              <a:buNone/>
              <a:defRPr/>
            </a:lvl5pPr>
          </a:lstStyle>
          <a:p>
            <a:pPr lvl="0"/>
            <a:r>
              <a:rPr lang="en-US" dirty="0" smtClean="0"/>
              <a:t>Please insert the name of the chapter</a:t>
            </a:r>
          </a:p>
        </p:txBody>
      </p:sp>
    </p:spTree>
    <p:extLst>
      <p:ext uri="{BB962C8B-B14F-4D97-AF65-F5344CB8AC3E}">
        <p14:creationId xmlns:p14="http://schemas.microsoft.com/office/powerpoint/2010/main" val="399425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15 title, 1-1 columns">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p>
            <a:r>
              <a:rPr lang="en-US" smtClean="0"/>
              <a:t>Name of the Speaker / Title of the presentation / Date</a:t>
            </a:r>
            <a:endParaRPr lang="de-DE" dirty="0"/>
          </a:p>
        </p:txBody>
      </p:sp>
      <p:sp>
        <p:nvSpPr>
          <p:cNvPr id="5" name="Foliennummernplatzhalter 4"/>
          <p:cNvSpPr>
            <a:spLocks noGrp="1"/>
          </p:cNvSpPr>
          <p:nvPr>
            <p:ph type="sldNum" sz="quarter" idx="11"/>
          </p:nvPr>
        </p:nvSpPr>
        <p:spPr/>
        <p:txBody>
          <a:bodyPr/>
          <a:lstStyle/>
          <a:p>
            <a:fld id="{7231BF27-1591-456E-9E5F-B4A9367F028D}" type="slidenum">
              <a:rPr lang="de-DE" smtClean="0"/>
              <a:pPr/>
              <a:t>‹#›</a:t>
            </a:fld>
            <a:endParaRPr lang="de-DE" dirty="0"/>
          </a:p>
        </p:txBody>
      </p:sp>
      <p:sp>
        <p:nvSpPr>
          <p:cNvPr id="6" name="Titel 5"/>
          <p:cNvSpPr>
            <a:spLocks noGrp="1"/>
          </p:cNvSpPr>
          <p:nvPr>
            <p:ph type="title" hasCustomPrompt="1"/>
          </p:nvPr>
        </p:nvSpPr>
        <p:spPr/>
        <p:txBody>
          <a:bodyPr/>
          <a:lstStyle/>
          <a:p>
            <a:r>
              <a:rPr lang="en-US" dirty="0" smtClean="0"/>
              <a:t>Please insert the topic of the slide</a:t>
            </a:r>
            <a:endParaRPr lang="de-DE" dirty="0"/>
          </a:p>
        </p:txBody>
      </p:sp>
      <p:sp>
        <p:nvSpPr>
          <p:cNvPr id="8" name="Textplatzhalter 17"/>
          <p:cNvSpPr>
            <a:spLocks noGrp="1"/>
          </p:cNvSpPr>
          <p:nvPr>
            <p:ph type="body" sz="quarter" idx="15" hasCustomPrompt="1"/>
          </p:nvPr>
        </p:nvSpPr>
        <p:spPr>
          <a:xfrm>
            <a:off x="539751" y="339725"/>
            <a:ext cx="8063917" cy="323849"/>
          </a:xfrm>
          <a:prstGeom prst="rect">
            <a:avLst/>
          </a:prstGeom>
        </p:spPr>
        <p:txBody>
          <a:bodyPr lIns="0" tIns="0" rIns="0" bIns="0" anchor="ctr" anchorCtr="0"/>
          <a:lstStyle>
            <a:lvl1pPr marL="0" indent="0">
              <a:buNone/>
              <a:defRPr sz="1800" baseline="0"/>
            </a:lvl1pPr>
            <a:lvl2pPr marL="355600" indent="0">
              <a:buNone/>
              <a:defRPr/>
            </a:lvl2pPr>
            <a:lvl3pPr marL="711200" indent="0">
              <a:buNone/>
              <a:defRPr/>
            </a:lvl3pPr>
            <a:lvl4pPr marL="1076325" indent="0">
              <a:buNone/>
              <a:defRPr/>
            </a:lvl4pPr>
            <a:lvl5pPr marL="1438275" indent="0">
              <a:buNone/>
              <a:defRPr/>
            </a:lvl5pPr>
          </a:lstStyle>
          <a:p>
            <a:pPr lvl="0"/>
            <a:r>
              <a:rPr lang="en-US" dirty="0" smtClean="0"/>
              <a:t>Please insert the name of the chapter</a:t>
            </a:r>
          </a:p>
        </p:txBody>
      </p:sp>
      <p:sp>
        <p:nvSpPr>
          <p:cNvPr id="4" name="Inhaltsplatzhalter 3"/>
          <p:cNvSpPr>
            <a:spLocks noGrp="1"/>
          </p:cNvSpPr>
          <p:nvPr>
            <p:ph sz="quarter" idx="16" hasCustomPrompt="1"/>
          </p:nvPr>
        </p:nvSpPr>
        <p:spPr>
          <a:xfrm>
            <a:off x="539750" y="1311275"/>
            <a:ext cx="3962400" cy="2916238"/>
          </a:xfrm>
        </p:spPr>
        <p:txBody>
          <a:bodyPr/>
          <a:lstStyle/>
          <a:p>
            <a:pPr lvl="0"/>
            <a:r>
              <a:rPr lang="de-DE" dirty="0" smtClean="0"/>
              <a:t>Click </a:t>
            </a:r>
            <a:r>
              <a:rPr lang="de-DE" dirty="0" err="1" smtClean="0"/>
              <a:t>to</a:t>
            </a:r>
            <a:r>
              <a:rPr lang="de-DE" dirty="0" smtClean="0"/>
              <a:t> </a:t>
            </a:r>
            <a:r>
              <a:rPr lang="de-DE" dirty="0" err="1" smtClean="0"/>
              <a:t>insert</a:t>
            </a:r>
            <a:r>
              <a:rPr lang="de-DE" dirty="0" smtClean="0"/>
              <a:t> </a:t>
            </a:r>
            <a:r>
              <a:rPr lang="de-DE" dirty="0" err="1" smtClean="0"/>
              <a:t>text</a:t>
            </a:r>
            <a:endParaRPr lang="de-DE" dirty="0" smtClean="0"/>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2" name="Inhaltsplatzhalter 11"/>
          <p:cNvSpPr>
            <a:spLocks noGrp="1"/>
          </p:cNvSpPr>
          <p:nvPr>
            <p:ph sz="quarter" idx="17" hasCustomPrompt="1"/>
          </p:nvPr>
        </p:nvSpPr>
        <p:spPr>
          <a:xfrm>
            <a:off x="4643438" y="1311275"/>
            <a:ext cx="3960812" cy="2916238"/>
          </a:xfrm>
        </p:spPr>
        <p:txBody>
          <a:bodyPr/>
          <a:lstStyle/>
          <a:p>
            <a:pPr lvl="0"/>
            <a:r>
              <a:rPr lang="de-DE" dirty="0" smtClean="0"/>
              <a:t>Click </a:t>
            </a:r>
            <a:r>
              <a:rPr lang="de-DE" dirty="0" err="1" smtClean="0"/>
              <a:t>to</a:t>
            </a:r>
            <a:r>
              <a:rPr lang="de-DE" dirty="0" smtClean="0"/>
              <a:t> </a:t>
            </a:r>
            <a:r>
              <a:rPr lang="de-DE" dirty="0" err="1" smtClean="0"/>
              <a:t>insert</a:t>
            </a:r>
            <a:r>
              <a:rPr lang="de-DE" dirty="0" smtClean="0"/>
              <a:t> </a:t>
            </a:r>
            <a:r>
              <a:rPr lang="de-DE" dirty="0" err="1" smtClean="0"/>
              <a:t>text</a:t>
            </a:r>
            <a:endParaRPr lang="de-DE" dirty="0" smtClean="0"/>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75904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4958E96-FC59-43AF-B1FE-8F594E22CEA3}" type="datetimeFigureOut">
              <a:rPr lang="ru-RU" smtClean="0"/>
              <a:t>22.05.2017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3E4C9C-DDCF-4F98-BE08-8036D949BA76}" type="slidenum">
              <a:rPr lang="ru-RU" smtClean="0"/>
              <a:t>‹#›</a:t>
            </a:fld>
            <a:endParaRPr lang="ru-RU"/>
          </a:p>
        </p:txBody>
      </p:sp>
    </p:spTree>
    <p:extLst>
      <p:ext uri="{BB962C8B-B14F-4D97-AF65-F5344CB8AC3E}">
        <p14:creationId xmlns:p14="http://schemas.microsoft.com/office/powerpoint/2010/main" val="427659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4958E96-FC59-43AF-B1FE-8F594E22CEA3}" type="datetimeFigureOut">
              <a:rPr lang="ru-RU" smtClean="0"/>
              <a:t>22.05.2017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83E4C9C-DDCF-4F98-BE08-8036D949BA76}" type="slidenum">
              <a:rPr lang="ru-RU" smtClean="0"/>
              <a:t>‹#›</a:t>
            </a:fld>
            <a:endParaRPr lang="ru-RU"/>
          </a:p>
        </p:txBody>
      </p:sp>
    </p:spTree>
    <p:extLst>
      <p:ext uri="{BB962C8B-B14F-4D97-AF65-F5344CB8AC3E}">
        <p14:creationId xmlns:p14="http://schemas.microsoft.com/office/powerpoint/2010/main" val="2890869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4958E96-FC59-43AF-B1FE-8F594E22CEA3}" type="datetimeFigureOut">
              <a:rPr lang="ru-RU" smtClean="0"/>
              <a:t>22.05.2017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83E4C9C-DDCF-4F98-BE08-8036D949BA76}" type="slidenum">
              <a:rPr lang="ru-RU" smtClean="0"/>
              <a:t>‹#›</a:t>
            </a:fld>
            <a:endParaRPr lang="ru-RU"/>
          </a:p>
        </p:txBody>
      </p:sp>
    </p:spTree>
    <p:extLst>
      <p:ext uri="{BB962C8B-B14F-4D97-AF65-F5344CB8AC3E}">
        <p14:creationId xmlns:p14="http://schemas.microsoft.com/office/powerpoint/2010/main" val="3658472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4958E96-FC59-43AF-B1FE-8F594E22CEA3}" type="datetimeFigureOut">
              <a:rPr lang="ru-RU" smtClean="0"/>
              <a:t>22.05.2017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83E4C9C-DDCF-4F98-BE08-8036D949BA76}" type="slidenum">
              <a:rPr lang="ru-RU" smtClean="0"/>
              <a:t>‹#›</a:t>
            </a:fld>
            <a:endParaRPr lang="ru-RU"/>
          </a:p>
        </p:txBody>
      </p:sp>
    </p:spTree>
    <p:extLst>
      <p:ext uri="{BB962C8B-B14F-4D97-AF65-F5344CB8AC3E}">
        <p14:creationId xmlns:p14="http://schemas.microsoft.com/office/powerpoint/2010/main" val="4185434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4958E96-FC59-43AF-B1FE-8F594E22CEA3}" type="datetimeFigureOut">
              <a:rPr lang="ru-RU" smtClean="0"/>
              <a:t>22.05.2017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83E4C9C-DDCF-4F98-BE08-8036D949BA76}" type="slidenum">
              <a:rPr lang="ru-RU" smtClean="0"/>
              <a:t>‹#›</a:t>
            </a:fld>
            <a:endParaRPr lang="ru-RU"/>
          </a:p>
        </p:txBody>
      </p:sp>
    </p:spTree>
    <p:extLst>
      <p:ext uri="{BB962C8B-B14F-4D97-AF65-F5344CB8AC3E}">
        <p14:creationId xmlns:p14="http://schemas.microsoft.com/office/powerpoint/2010/main" val="1503275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4958E96-FC59-43AF-B1FE-8F594E22CEA3}" type="datetimeFigureOut">
              <a:rPr lang="ru-RU" smtClean="0"/>
              <a:t>22.05.2017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83E4C9C-DDCF-4F98-BE08-8036D949BA76}" type="slidenum">
              <a:rPr lang="ru-RU" smtClean="0"/>
              <a:t>‹#›</a:t>
            </a:fld>
            <a:endParaRPr lang="ru-RU"/>
          </a:p>
        </p:txBody>
      </p:sp>
    </p:spTree>
    <p:extLst>
      <p:ext uri="{BB962C8B-B14F-4D97-AF65-F5344CB8AC3E}">
        <p14:creationId xmlns:p14="http://schemas.microsoft.com/office/powerpoint/2010/main" val="3381246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4958E96-FC59-43AF-B1FE-8F594E22CEA3}" type="datetimeFigureOut">
              <a:rPr lang="ru-RU" smtClean="0"/>
              <a:t>22.05.2017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83E4C9C-DDCF-4F98-BE08-8036D949BA76}" type="slidenum">
              <a:rPr lang="ru-RU" smtClean="0"/>
              <a:t>‹#›</a:t>
            </a:fld>
            <a:endParaRPr lang="ru-RU"/>
          </a:p>
        </p:txBody>
      </p:sp>
    </p:spTree>
    <p:extLst>
      <p:ext uri="{BB962C8B-B14F-4D97-AF65-F5344CB8AC3E}">
        <p14:creationId xmlns:p14="http://schemas.microsoft.com/office/powerpoint/2010/main" val="1635426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4958E96-FC59-43AF-B1FE-8F594E22CEA3}" type="datetimeFigureOut">
              <a:rPr lang="ru-RU" smtClean="0"/>
              <a:t>22.05.2017</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83E4C9C-DDCF-4F98-BE08-8036D949BA76}" type="slidenum">
              <a:rPr lang="ru-RU" smtClean="0"/>
              <a:t>‹#›</a:t>
            </a:fld>
            <a:endParaRPr lang="ru-RU"/>
          </a:p>
        </p:txBody>
      </p:sp>
    </p:spTree>
    <p:extLst>
      <p:ext uri="{BB962C8B-B14F-4D97-AF65-F5344CB8AC3E}">
        <p14:creationId xmlns:p14="http://schemas.microsoft.com/office/powerpoint/2010/main" val="3051353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70" r:id="rId14"/>
    <p:sldLayoutId id="2147483671" r:id="rId15"/>
    <p:sldLayoutId id="2147483673" r:id="rId16"/>
    <p:sldLayoutId id="2147483674" r:id="rId17"/>
    <p:sldLayoutId id="2147483675" r:id="rId18"/>
    <p:sldLayoutId id="2147483676" r:id="rId19"/>
    <p:sldLayoutId id="2147483677" r:id="rId20"/>
    <p:sldLayoutId id="2147483678" r:id="rId21"/>
    <p:sldLayoutId id="2147483679" r:id="rId22"/>
    <p:sldLayoutId id="2147483681" r:id="rId23"/>
    <p:sldLayoutId id="2147483682" r:id="rId24"/>
    <p:sldLayoutId id="2147483683"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37.png"/><Relationship Id="rId1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36.png"/><Relationship Id="rId9" Type="http://schemas.openxmlformats.org/officeDocument/2006/relationships/image" Target="../media/image39.png"/><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46.jpe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2.png"/><Relationship Id="rId18" Type="http://schemas.microsoft.com/office/2007/relationships/hdphoto" Target="../media/hdphoto2.wdp"/><Relationship Id="rId26" Type="http://schemas.microsoft.com/office/2007/relationships/hdphoto" Target="../media/hdphoto14.wdp"/><Relationship Id="rId3" Type="http://schemas.openxmlformats.org/officeDocument/2006/relationships/image" Target="../media/image47.png"/><Relationship Id="rId21" Type="http://schemas.openxmlformats.org/officeDocument/2006/relationships/image" Target="../media/image55.png"/><Relationship Id="rId34" Type="http://schemas.microsoft.com/office/2007/relationships/hdphoto" Target="../media/hdphoto18.wdp"/><Relationship Id="rId7" Type="http://schemas.openxmlformats.org/officeDocument/2006/relationships/image" Target="../media/image49.png"/><Relationship Id="rId12" Type="http://schemas.microsoft.com/office/2007/relationships/hdphoto" Target="../media/hdphoto9.wdp"/><Relationship Id="rId17" Type="http://schemas.openxmlformats.org/officeDocument/2006/relationships/image" Target="../media/image38.png"/><Relationship Id="rId25" Type="http://schemas.openxmlformats.org/officeDocument/2006/relationships/image" Target="../media/image56.png"/><Relationship Id="rId33" Type="http://schemas.openxmlformats.org/officeDocument/2006/relationships/image" Target="../media/image60.png"/><Relationship Id="rId2" Type="http://schemas.openxmlformats.org/officeDocument/2006/relationships/notesSlide" Target="../notesSlides/notesSlide6.xml"/><Relationship Id="rId16" Type="http://schemas.microsoft.com/office/2007/relationships/hdphoto" Target="../media/hdphoto11.wdp"/><Relationship Id="rId20" Type="http://schemas.microsoft.com/office/2007/relationships/hdphoto" Target="../media/hdphoto12.wdp"/><Relationship Id="rId29" Type="http://schemas.openxmlformats.org/officeDocument/2006/relationships/image" Target="../media/image58.png"/><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51.png"/><Relationship Id="rId24" Type="http://schemas.microsoft.com/office/2007/relationships/hdphoto" Target="../media/hdphoto3.wdp"/><Relationship Id="rId32" Type="http://schemas.microsoft.com/office/2007/relationships/hdphoto" Target="../media/hdphoto17.wdp"/><Relationship Id="rId5" Type="http://schemas.openxmlformats.org/officeDocument/2006/relationships/image" Target="../media/image48.png"/><Relationship Id="rId15" Type="http://schemas.openxmlformats.org/officeDocument/2006/relationships/image" Target="../media/image53.png"/><Relationship Id="rId23" Type="http://schemas.openxmlformats.org/officeDocument/2006/relationships/image" Target="../media/image39.png"/><Relationship Id="rId28" Type="http://schemas.microsoft.com/office/2007/relationships/hdphoto" Target="../media/hdphoto15.wdp"/><Relationship Id="rId10" Type="http://schemas.microsoft.com/office/2007/relationships/hdphoto" Target="../media/hdphoto8.wdp"/><Relationship Id="rId19" Type="http://schemas.openxmlformats.org/officeDocument/2006/relationships/image" Target="../media/image54.png"/><Relationship Id="rId31" Type="http://schemas.openxmlformats.org/officeDocument/2006/relationships/image" Target="../media/image59.png"/><Relationship Id="rId4" Type="http://schemas.microsoft.com/office/2007/relationships/hdphoto" Target="../media/hdphoto5.wdp"/><Relationship Id="rId9" Type="http://schemas.openxmlformats.org/officeDocument/2006/relationships/image" Target="../media/image50.png"/><Relationship Id="rId14" Type="http://schemas.microsoft.com/office/2007/relationships/hdphoto" Target="../media/hdphoto10.wdp"/><Relationship Id="rId22" Type="http://schemas.microsoft.com/office/2007/relationships/hdphoto" Target="../media/hdphoto13.wdp"/><Relationship Id="rId27" Type="http://schemas.openxmlformats.org/officeDocument/2006/relationships/image" Target="../media/image57.png"/><Relationship Id="rId30" Type="http://schemas.microsoft.com/office/2007/relationships/hdphoto" Target="../media/hdphoto16.wdp"/></Relationships>
</file>

<file path=ppt/slides/_rels/slide1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3.xml"/><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5.png"/><Relationship Id="rId1" Type="http://schemas.openxmlformats.org/officeDocument/2006/relationships/slideLayout" Target="../slideLayouts/slideLayout23.xml"/><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3.xml"/><Relationship Id="rId5" Type="http://schemas.openxmlformats.org/officeDocument/2006/relationships/image" Target="../media/image70.jpg"/><Relationship Id="rId4" Type="http://schemas.openxmlformats.org/officeDocument/2006/relationships/image" Target="../media/image69.jpg"/></Relationships>
</file>

<file path=ppt/slides/_rels/slide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78.png"/><Relationship Id="rId11" Type="http://schemas.openxmlformats.org/officeDocument/2006/relationships/image" Target="../media/image15.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jpeg"/><Relationship Id="rId9"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jpeg"/></Relationships>
</file>

<file path=ppt/slides/_rels/slide29.xml.rels><?xml version="1.0" encoding="UTF-8" standalone="yes"?>
<Relationships xmlns="http://schemas.openxmlformats.org/package/2006/relationships"><Relationship Id="rId8" Type="http://schemas.openxmlformats.org/officeDocument/2006/relationships/image" Target="../media/image112.png"/><Relationship Id="rId3" Type="http://schemas.microsoft.com/office/2007/relationships/hdphoto" Target="../media/hdphoto20.wdp"/><Relationship Id="rId7" Type="http://schemas.openxmlformats.org/officeDocument/2006/relationships/image" Target="../media/image111.jpeg"/><Relationship Id="rId2" Type="http://schemas.openxmlformats.org/officeDocument/2006/relationships/image" Target="../media/image107.png"/><Relationship Id="rId1" Type="http://schemas.openxmlformats.org/officeDocument/2006/relationships/slideLayout" Target="../slideLayouts/slideLayout20.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5.png"/><Relationship Id="rId4" Type="http://schemas.openxmlformats.org/officeDocument/2006/relationships/image" Target="../media/image108.png"/><Relationship Id="rId9" Type="http://schemas.openxmlformats.org/officeDocument/2006/relationships/image" Target="../media/image113.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0.xml"/><Relationship Id="rId5" Type="http://schemas.openxmlformats.org/officeDocument/2006/relationships/image" Target="../media/image15.png"/><Relationship Id="rId4" Type="http://schemas.microsoft.com/office/2007/relationships/hdphoto" Target="../media/hdphoto21.wdp"/></Relationships>
</file>

<file path=ppt/slides/_rels/slide3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2.png"/></Relationships>
</file>

<file path=ppt/slides/_rels/slide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6.xml"/><Relationship Id="rId1" Type="http://schemas.openxmlformats.org/officeDocument/2006/relationships/slideLayout" Target="../slideLayouts/slideLayout22.xml"/><Relationship Id="rId5" Type="http://schemas.openxmlformats.org/officeDocument/2006/relationships/image" Target="../media/image15.png"/><Relationship Id="rId4" Type="http://schemas.openxmlformats.org/officeDocument/2006/relationships/image" Target="../media/image125.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0.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13.xml"/><Relationship Id="rId6" Type="http://schemas.openxmlformats.org/officeDocument/2006/relationships/image" Target="../media/image135.jpeg"/><Relationship Id="rId5" Type="http://schemas.openxmlformats.org/officeDocument/2006/relationships/image" Target="../media/image134.png"/><Relationship Id="rId4" Type="http://schemas.openxmlformats.org/officeDocument/2006/relationships/image" Target="../media/image133.jpeg"/></Relationships>
</file>

<file path=ppt/slides/_rels/slide3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141.jpeg"/><Relationship Id="rId5" Type="http://schemas.openxmlformats.org/officeDocument/2006/relationships/image" Target="../media/image140.png"/><Relationship Id="rId4" Type="http://schemas.openxmlformats.org/officeDocument/2006/relationships/image" Target="../media/image139.png"/></Relationships>
</file>

<file path=ppt/slides/_rels/slide4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0.xml"/><Relationship Id="rId1" Type="http://schemas.openxmlformats.org/officeDocument/2006/relationships/slideLayout" Target="../slideLayouts/slideLayout22.xml"/><Relationship Id="rId5" Type="http://schemas.openxmlformats.org/officeDocument/2006/relationships/image" Target="../media/image15.png"/><Relationship Id="rId4" Type="http://schemas.openxmlformats.org/officeDocument/2006/relationships/image" Target="../media/image144.png"/></Relationships>
</file>

<file path=ppt/slides/_rels/slide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15.png"/><Relationship Id="rId4" Type="http://schemas.openxmlformats.org/officeDocument/2006/relationships/image" Target="../media/image147.png"/></Relationships>
</file>

<file path=ppt/slides/_rels/slide4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e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51520" y="4011910"/>
            <a:ext cx="3024336" cy="785242"/>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800" dirty="0" smtClean="0">
                <a:latin typeface="+mn-lt"/>
              </a:rPr>
              <a:t>Евгений Субботин</a:t>
            </a:r>
          </a:p>
          <a:p>
            <a:pPr algn="l"/>
            <a:r>
              <a:rPr lang="ru-RU" sz="1800" dirty="0" smtClean="0">
                <a:latin typeface="+mn-lt"/>
              </a:rPr>
              <a:t>Инженер по работе с проектными институтами</a:t>
            </a:r>
            <a:endParaRPr lang="ru-RU" sz="1800" dirty="0">
              <a:latin typeface="+mn-lt"/>
            </a:endParaRPr>
          </a:p>
        </p:txBody>
      </p:sp>
    </p:spTree>
    <p:extLst>
      <p:ext uri="{BB962C8B-B14F-4D97-AF65-F5344CB8AC3E}">
        <p14:creationId xmlns:p14="http://schemas.microsoft.com/office/powerpoint/2010/main" val="186502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idx="4294967295"/>
          </p:nvPr>
        </p:nvSpPr>
        <p:spPr>
          <a:xfrm>
            <a:off x="914400" y="339725"/>
            <a:ext cx="8229600" cy="857250"/>
          </a:xfrm>
        </p:spPr>
        <p:txBody>
          <a:bodyPr>
            <a:normAutofit/>
          </a:bodyPr>
          <a:lstStyle/>
          <a:p>
            <a:r>
              <a:rPr lang="de-DE" sz="4000" dirty="0" smtClean="0"/>
              <a:t>FL SWITCH 2000 Series</a:t>
            </a:r>
            <a:endParaRPr lang="de-DE" sz="4000" dirty="0"/>
          </a:p>
        </p:txBody>
      </p:sp>
      <p:pic>
        <p:nvPicPr>
          <p:cNvPr id="1026" name="Picture 2" descr="O:\BU-ION\Produktlinie_Network\Marketing\Wired\Produkte\2000\2000er Switch\c_Bilder\Aufmacherbilder\a_00755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50" y="1301006"/>
            <a:ext cx="2916238" cy="2916238"/>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Tree>
    <p:extLst>
      <p:ext uri="{BB962C8B-B14F-4D97-AF65-F5344CB8AC3E}">
        <p14:creationId xmlns:p14="http://schemas.microsoft.com/office/powerpoint/2010/main" val="1605260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p:cNvSpPr/>
          <p:nvPr/>
        </p:nvSpPr>
        <p:spPr>
          <a:xfrm rot="18415961">
            <a:off x="2914496" y="2072652"/>
            <a:ext cx="2334734" cy="1167016"/>
          </a:xfrm>
          <a:prstGeom prst="ellipse">
            <a:avLst/>
          </a:prstGeom>
          <a:solidFill>
            <a:schemeClr val="accent3">
              <a:lumMod val="20000"/>
              <a:lumOff val="80000"/>
            </a:schemeClr>
          </a:solidFill>
          <a:ln>
            <a:solidFill>
              <a:schemeClr val="tx1"/>
            </a:solidFill>
            <a:prstDash val="sysDot"/>
          </a:ln>
        </p:spPr>
        <p:txBody>
          <a:bodyPr rtlCol="0" anchor="ctr"/>
          <a:lstStyle/>
          <a:p>
            <a:pPr algn="ctr"/>
            <a:endParaRPr lang="en-US"/>
          </a:p>
        </p:txBody>
      </p:sp>
      <p:cxnSp>
        <p:nvCxnSpPr>
          <p:cNvPr id="32" name="Gerade Verbindung 31"/>
          <p:cNvCxnSpPr/>
          <p:nvPr/>
        </p:nvCxnSpPr>
        <p:spPr bwMode="auto">
          <a:xfrm>
            <a:off x="4476305" y="2809782"/>
            <a:ext cx="0" cy="1400802"/>
          </a:xfrm>
          <a:prstGeom prst="line">
            <a:avLst/>
          </a:prstGeom>
          <a:solidFill>
            <a:schemeClr val="accent1"/>
          </a:solidFill>
          <a:ln w="19050" cap="flat" cmpd="sng" algn="ctr">
            <a:solidFill>
              <a:schemeClr val="tx2"/>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platzhalter 1"/>
          <p:cNvSpPr>
            <a:spLocks noGrp="1"/>
          </p:cNvSpPr>
          <p:nvPr>
            <p:ph type="body" sz="quarter" idx="15"/>
          </p:nvPr>
        </p:nvSpPr>
        <p:spPr/>
        <p:txBody>
          <a:bodyPr/>
          <a:lstStyle/>
          <a:p>
            <a:r>
              <a:rPr lang="de-DE" dirty="0" smtClean="0"/>
              <a:t>FL SWITCH 2000 Series</a:t>
            </a:r>
            <a:endParaRPr lang="de-DE" dirty="0"/>
          </a:p>
        </p:txBody>
      </p:sp>
      <p:cxnSp>
        <p:nvCxnSpPr>
          <p:cNvPr id="4" name="Gerade Verbindung mit Pfeil 3"/>
          <p:cNvCxnSpPr/>
          <p:nvPr/>
        </p:nvCxnSpPr>
        <p:spPr bwMode="auto">
          <a:xfrm flipV="1">
            <a:off x="1691680" y="751805"/>
            <a:ext cx="0" cy="3443023"/>
          </a:xfrm>
          <a:prstGeom prst="straightConnector1">
            <a:avLst/>
          </a:prstGeom>
          <a:solidFill>
            <a:schemeClr val="accent1"/>
          </a:solidFill>
          <a:ln w="38100" cap="flat" cmpd="sng" algn="ctr">
            <a:solidFill>
              <a:srgbClr val="18B2C2"/>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Gerade Verbindung mit Pfeil 4"/>
          <p:cNvCxnSpPr/>
          <p:nvPr/>
        </p:nvCxnSpPr>
        <p:spPr bwMode="auto">
          <a:xfrm>
            <a:off x="1691680" y="4210584"/>
            <a:ext cx="6650457" cy="0"/>
          </a:xfrm>
          <a:prstGeom prst="straightConnector1">
            <a:avLst/>
          </a:prstGeom>
          <a:solidFill>
            <a:schemeClr val="accent1"/>
          </a:solidFill>
          <a:ln w="38100" cap="flat" cmpd="sng" algn="ctr">
            <a:solidFill>
              <a:srgbClr val="18B2C2"/>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hteck 9"/>
          <p:cNvSpPr/>
          <p:nvPr/>
        </p:nvSpPr>
        <p:spPr bwMode="auto">
          <a:xfrm>
            <a:off x="6078425" y="1186255"/>
            <a:ext cx="176346" cy="486197"/>
          </a:xfrm>
          <a:prstGeom prst="rect">
            <a:avLst/>
          </a:prstGeom>
          <a:solidFill>
            <a:schemeClr val="bg2"/>
          </a:solidFill>
          <a:ln>
            <a:noFill/>
          </a:ln>
          <a:effectLst/>
          <a:extLst/>
        </p:spPr>
        <p:txBody>
          <a:bodyPr vert="horz" wrap="square" lIns="68580" tIns="34290" rIns="68580" bIns="34290" numCol="1" rtlCol="0" anchor="t" anchorCtr="0" compatLnSpc="1">
            <a:prstTxWarp prst="textNoShape">
              <a:avLst/>
            </a:prstTxWarp>
          </a:bodyPr>
          <a:lstStyle/>
          <a:p>
            <a:endParaRPr lang="en-US" sz="1800">
              <a:solidFill>
                <a:srgbClr val="000000"/>
              </a:solidFill>
            </a:endParaRPr>
          </a:p>
        </p:txBody>
      </p:sp>
      <p:sp>
        <p:nvSpPr>
          <p:cNvPr id="11" name="Textfeld 10"/>
          <p:cNvSpPr txBox="1"/>
          <p:nvPr/>
        </p:nvSpPr>
        <p:spPr>
          <a:xfrm>
            <a:off x="2479514" y="3761930"/>
            <a:ext cx="1995329" cy="307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sz="1400" dirty="0" smtClean="0">
                <a:solidFill>
                  <a:srgbClr val="000000"/>
                </a:solidFill>
              </a:rPr>
              <a:t>Неуправляемые свитчи</a:t>
            </a:r>
            <a:endParaRPr lang="en-US" sz="1800" dirty="0">
              <a:solidFill>
                <a:srgbClr val="000000"/>
              </a:solidFill>
            </a:endParaRPr>
          </a:p>
        </p:txBody>
      </p:sp>
      <p:sp>
        <p:nvSpPr>
          <p:cNvPr id="30" name="Textfeld 29"/>
          <p:cNvSpPr txBox="1"/>
          <p:nvPr/>
        </p:nvSpPr>
        <p:spPr>
          <a:xfrm>
            <a:off x="6166598" y="751805"/>
            <a:ext cx="2023884"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sz="1400" dirty="0" smtClean="0">
                <a:solidFill>
                  <a:srgbClr val="000000"/>
                </a:solidFill>
              </a:rPr>
              <a:t>Мощны</a:t>
            </a:r>
            <a:r>
              <a:rPr lang="ru-RU" sz="1400" dirty="0">
                <a:solidFill>
                  <a:srgbClr val="000000"/>
                </a:solidFill>
              </a:rPr>
              <a:t>е</a:t>
            </a:r>
            <a:r>
              <a:rPr lang="ru-RU" sz="1400" dirty="0" smtClean="0">
                <a:solidFill>
                  <a:srgbClr val="000000"/>
                </a:solidFill>
              </a:rPr>
              <a:t> у</a:t>
            </a:r>
            <a:r>
              <a:rPr lang="ru-RU" sz="1400" dirty="0" smtClean="0">
                <a:solidFill>
                  <a:srgbClr val="000000"/>
                </a:solidFill>
              </a:rPr>
              <a:t>правляемые </a:t>
            </a:r>
            <a:r>
              <a:rPr lang="ru-RU" sz="1400" dirty="0" smtClean="0">
                <a:solidFill>
                  <a:srgbClr val="000000"/>
                </a:solidFill>
              </a:rPr>
              <a:t>свитчи</a:t>
            </a:r>
            <a:endParaRPr lang="en-US" sz="1400" dirty="0">
              <a:solidFill>
                <a:srgbClr val="000000"/>
              </a:solidFill>
            </a:endParaRPr>
          </a:p>
        </p:txBody>
      </p:sp>
      <p:sp>
        <p:nvSpPr>
          <p:cNvPr id="21" name="Textfeld 20"/>
          <p:cNvSpPr txBox="1"/>
          <p:nvPr/>
        </p:nvSpPr>
        <p:spPr>
          <a:xfrm>
            <a:off x="30148" y="971466"/>
            <a:ext cx="1595436" cy="430887"/>
          </a:xfrm>
          <a:prstGeom prst="rect">
            <a:avLst/>
          </a:prstGeom>
          <a:noFill/>
        </p:spPr>
        <p:txBody>
          <a:bodyPr wrap="square" lIns="0" tIns="0" rIns="0" bIns="0" rtlCol="0">
            <a:spAutoFit/>
          </a:bodyPr>
          <a:lstStyle/>
          <a:p>
            <a:r>
              <a:rPr lang="ru-RU" sz="1400" dirty="0" smtClean="0"/>
              <a:t>Функциональность и производительность</a:t>
            </a:r>
            <a:endParaRPr lang="de-DE" sz="1400" dirty="0"/>
          </a:p>
        </p:txBody>
      </p:sp>
      <p:sp>
        <p:nvSpPr>
          <p:cNvPr id="33" name="Textfeld 32"/>
          <p:cNvSpPr txBox="1"/>
          <p:nvPr/>
        </p:nvSpPr>
        <p:spPr>
          <a:xfrm>
            <a:off x="5150818" y="4318590"/>
            <a:ext cx="386516" cy="215444"/>
          </a:xfrm>
          <a:prstGeom prst="rect">
            <a:avLst/>
          </a:prstGeom>
          <a:noFill/>
        </p:spPr>
        <p:txBody>
          <a:bodyPr wrap="none" lIns="0" tIns="0" rIns="0" bIns="0" rtlCol="0">
            <a:spAutoFit/>
          </a:bodyPr>
          <a:lstStyle/>
          <a:p>
            <a:r>
              <a:rPr lang="ru-RU" sz="1400" dirty="0" smtClean="0"/>
              <a:t>Цена</a:t>
            </a:r>
            <a:endParaRPr lang="de-DE" sz="1400" dirty="0"/>
          </a:p>
        </p:txBody>
      </p:sp>
      <p:sp>
        <p:nvSpPr>
          <p:cNvPr id="38" name="Textfeld 37"/>
          <p:cNvSpPr txBox="1"/>
          <p:nvPr/>
        </p:nvSpPr>
        <p:spPr>
          <a:xfrm>
            <a:off x="4214845" y="2978682"/>
            <a:ext cx="2731384" cy="276999"/>
          </a:xfrm>
          <a:prstGeom prst="rect">
            <a:avLst/>
          </a:prstGeom>
          <a:solidFill>
            <a:srgbClr val="18B2C2"/>
          </a:solidFill>
          <a:ln>
            <a:solidFill>
              <a:srgbClr val="18B2C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de-DE"/>
            </a:defPPr>
            <a:lvl1pPr>
              <a:defRPr sz="1200" b="1">
                <a:solidFill>
                  <a:schemeClr val="bg1"/>
                </a:solidFill>
              </a:defRPr>
            </a:lvl1pPr>
          </a:lstStyle>
          <a:p>
            <a:r>
              <a:rPr lang="ru-RU" sz="1400" dirty="0" smtClean="0"/>
              <a:t>Интеллектуальные свитчи</a:t>
            </a:r>
            <a:endParaRPr lang="en-US" sz="1400" dirty="0"/>
          </a:p>
        </p:txBody>
      </p:sp>
      <p:pic>
        <p:nvPicPr>
          <p:cNvPr id="1026" name="Picture 2" descr="69059_1000_i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7472" y="3346394"/>
            <a:ext cx="752042" cy="79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O:\BU-ION\Produktlinie_Network\Marketing\Wired\Personen\Aulenberg\Fotos FL Produkte\a_003290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4689" b="15151"/>
          <a:stretch/>
        </p:blipFill>
        <p:spPr bwMode="auto">
          <a:xfrm>
            <a:off x="5349776" y="1402353"/>
            <a:ext cx="728650" cy="627294"/>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a:xfrm>
            <a:off x="3771688" y="2809415"/>
            <a:ext cx="447946" cy="769441"/>
          </a:xfrm>
          <a:prstGeom prst="rect">
            <a:avLst/>
          </a:prstGeom>
          <a:noFill/>
        </p:spPr>
        <p:txBody>
          <a:bodyPr wrap="square" lIns="91440" tIns="45720" rIns="91440" bIns="45720">
            <a:spAutoFit/>
          </a:bodyPr>
          <a:lstStyle/>
          <a:p>
            <a:pPr algn="ctr"/>
            <a:r>
              <a:rPr lang="de-DE" sz="4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a:t>
            </a:r>
            <a:endParaRPr lang="de-DE" sz="4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22" name="Picture 17" descr="M:\IMA\ION\06_PL NWT\Marketing\Wired\Produkte\2000\2000er Switch\c_Bilder\Produktfotos\2702666 FL SWITCH 2108.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l="22593" t="10292" r="21904"/>
          <a:stretch/>
        </p:blipFill>
        <p:spPr bwMode="auto">
          <a:xfrm>
            <a:off x="3389476" y="2795357"/>
            <a:ext cx="457364" cy="7764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IMA\ION\06_PL NWT\Marketing\Wired\Produkte\2000\2000er Switch\c_Bilder\Produktfotos\2702331 FL SWITCH 2206-2FX SM.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foregroundMark x1="50000" y1="34722" x2="30504" y2="31944"/>
                      </a14:backgroundRemoval>
                    </a14:imgEffect>
                  </a14:imgLayer>
                </a14:imgProps>
              </a:ext>
              <a:ext uri="{28A0092B-C50C-407E-A947-70E740481C1C}">
                <a14:useLocalDpi xmlns:a14="http://schemas.microsoft.com/office/drawing/2010/main" val="0"/>
              </a:ext>
            </a:extLst>
          </a:blip>
          <a:srcRect l="27373" t="12641" r="27956" b="3015"/>
          <a:stretch/>
        </p:blipFill>
        <p:spPr bwMode="auto">
          <a:xfrm>
            <a:off x="4113267" y="2019541"/>
            <a:ext cx="363038" cy="72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3" descr="M:\IMA\ION\06_PL NWT\Marketing\Wired\Produkte\2000\2000er Switch\c_Bilder\Produktfotos\2702334 FL SWTICH 2204-2TC-2SFX.p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53" b="100000" l="0" r="100000"/>
                    </a14:imgEffect>
                  </a14:imgLayer>
                </a14:imgProps>
              </a:ext>
              <a:ext uri="{28A0092B-C50C-407E-A947-70E740481C1C}">
                <a14:useLocalDpi xmlns:a14="http://schemas.microsoft.com/office/drawing/2010/main" val="0"/>
              </a:ext>
            </a:extLst>
          </a:blip>
          <a:srcRect l="27811" t="11965" r="27549" b="2883"/>
          <a:stretch/>
        </p:blipFill>
        <p:spPr bwMode="auto">
          <a:xfrm>
            <a:off x="3794950" y="2001347"/>
            <a:ext cx="359347" cy="7200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feld 30"/>
          <p:cNvSpPr txBox="1"/>
          <p:nvPr/>
        </p:nvSpPr>
        <p:spPr>
          <a:xfrm>
            <a:off x="4552300" y="2508870"/>
            <a:ext cx="3789837" cy="276999"/>
          </a:xfrm>
          <a:prstGeom prst="rect">
            <a:avLst/>
          </a:prstGeom>
          <a:solidFill>
            <a:srgbClr val="18B2C2"/>
          </a:solidFill>
          <a:ln>
            <a:solidFill>
              <a:srgbClr val="18B2C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de-DE"/>
            </a:defPPr>
            <a:lvl1pPr>
              <a:defRPr sz="1200" b="1">
                <a:solidFill>
                  <a:schemeClr val="bg1"/>
                </a:solidFill>
              </a:defRPr>
            </a:lvl1pPr>
          </a:lstStyle>
          <a:p>
            <a:r>
              <a:rPr lang="ru-RU" sz="1400" dirty="0" smtClean="0"/>
              <a:t>Управляемые </a:t>
            </a:r>
            <a:r>
              <a:rPr lang="ru-RU" sz="1400" dirty="0" smtClean="0"/>
              <a:t>свитчи </a:t>
            </a:r>
            <a:r>
              <a:rPr lang="en-US" sz="1400" dirty="0" smtClean="0"/>
              <a:t>2200</a:t>
            </a:r>
            <a:endParaRPr lang="en-US" sz="1400" dirty="0"/>
          </a:p>
        </p:txBody>
      </p:sp>
      <p:cxnSp>
        <p:nvCxnSpPr>
          <p:cNvPr id="14" name="Gerade Verbindung 13"/>
          <p:cNvCxnSpPr/>
          <p:nvPr/>
        </p:nvCxnSpPr>
        <p:spPr bwMode="auto">
          <a:xfrm>
            <a:off x="1702940" y="2777656"/>
            <a:ext cx="2770706" cy="32126"/>
          </a:xfrm>
          <a:prstGeom prst="line">
            <a:avLst/>
          </a:prstGeom>
          <a:solidFill>
            <a:schemeClr val="accent1"/>
          </a:solidFill>
          <a:ln w="19050" cap="flat" cmpd="sng" algn="ctr">
            <a:solidFill>
              <a:schemeClr val="tx2"/>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feld 25"/>
          <p:cNvSpPr txBox="1"/>
          <p:nvPr/>
        </p:nvSpPr>
        <p:spPr>
          <a:xfrm>
            <a:off x="1907704" y="1116170"/>
            <a:ext cx="2944973" cy="430887"/>
          </a:xfrm>
          <a:prstGeom prst="rect">
            <a:avLst/>
          </a:prstGeom>
          <a:noFill/>
        </p:spPr>
        <p:txBody>
          <a:bodyPr wrap="none" lIns="0" tIns="0" rIns="0" bIns="0" rtlCol="0">
            <a:spAutoFit/>
          </a:bodyPr>
          <a:lstStyle/>
          <a:p>
            <a:r>
              <a:rPr lang="ru-RU" sz="1400" dirty="0" smtClean="0"/>
              <a:t>Универсальность:</a:t>
            </a:r>
            <a:r>
              <a:rPr lang="ru-RU" sz="1400" dirty="0"/>
              <a:t/>
            </a:r>
            <a:br>
              <a:rPr lang="ru-RU" sz="1400" dirty="0"/>
            </a:br>
            <a:r>
              <a:rPr lang="ru-RU" sz="1400" dirty="0" smtClean="0"/>
              <a:t>Промышленности, инфраструктуры, </a:t>
            </a:r>
            <a:r>
              <a:rPr lang="ru-RU" sz="1400" dirty="0"/>
              <a:t>...</a:t>
            </a:r>
            <a:endParaRPr lang="en-US" sz="1400" i="1" dirty="0"/>
          </a:p>
        </p:txBody>
      </p:sp>
      <p:pic>
        <p:nvPicPr>
          <p:cNvPr id="29" name="Picture 2" descr="O:\BU-ION\Produktlinie_Network\Marketing\Wired\Produkte\7000er_Switch\FL SWITCH 7000\c_Bilder\Produktfotos\7000GC\78406_2000_int.png"/>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l="17370" t="6960" r="20586"/>
          <a:stretch/>
        </p:blipFill>
        <p:spPr bwMode="auto">
          <a:xfrm>
            <a:off x="6577457" y="1186255"/>
            <a:ext cx="502193" cy="81676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p:cNvPicPr>
            <a:picLocks noChangeAspect="1" noChangeArrowheads="1"/>
          </p:cNvPicPr>
          <p:nvPr/>
        </p:nvPicPr>
        <p:blipFill>
          <a:blip r:embed="rId12" cstate="print">
            <a:extLst>
              <a:ext uri="{28A0092B-C50C-407E-A947-70E740481C1C}">
                <a14:useLocalDpi xmlns:a14="http://schemas.microsoft.com/office/drawing/2010/main"/>
              </a:ext>
            </a:extLst>
          </a:blip>
          <a:stretch>
            <a:fillRect/>
          </a:stretch>
        </p:blipFill>
        <p:spPr bwMode="auto">
          <a:xfrm>
            <a:off x="7169499" y="1399760"/>
            <a:ext cx="1172638" cy="48356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9800" b="100000" l="9836" r="89930">
                        <a14:foregroundMark x1="50585" y1="36971" x2="69555" y2="19154"/>
                        <a14:backgroundMark x1="54801" y1="93096" x2="66745" y2="79065"/>
                      </a14:backgroundRemoval>
                    </a14:imgEffect>
                  </a14:imgLayer>
                </a14:imgProps>
              </a:ext>
              <a:ext uri="{28A0092B-C50C-407E-A947-70E740481C1C}">
                <a14:useLocalDpi xmlns:a14="http://schemas.microsoft.com/office/drawing/2010/main"/>
              </a:ext>
            </a:extLst>
          </a:blip>
          <a:srcRect/>
          <a:stretch>
            <a:fillRect/>
          </a:stretch>
        </p:blipFill>
        <p:spPr bwMode="auto">
          <a:xfrm>
            <a:off x="5957519" y="1118862"/>
            <a:ext cx="856796" cy="90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Рисунок 3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Tree>
    <p:extLst>
      <p:ext uri="{BB962C8B-B14F-4D97-AF65-F5344CB8AC3E}">
        <p14:creationId xmlns:p14="http://schemas.microsoft.com/office/powerpoint/2010/main" val="36326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heel(1)">
                                      <p:cBhvr>
                                        <p:cTn id="18" dur="10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heel(1)">
                                      <p:cBhvr>
                                        <p:cTn id="26" dur="2000"/>
                                        <p:tgtEl>
                                          <p:spTgt spid="27"/>
                                        </p:tgtEl>
                                      </p:cBhvr>
                                    </p:animEffect>
                                  </p:childTnLst>
                                </p:cTn>
                              </p:par>
                              <p:par>
                                <p:cTn id="27" presetID="21" presetClass="entr" presetSubtype="1"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heel(1)">
                                      <p:cBhvr>
                                        <p:cTn id="29" dur="20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8" grpId="0" animBg="1"/>
      <p:bldP spid="6" grpId="0"/>
      <p:bldP spid="31" grpId="0" animBg="1"/>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6025" y="651586"/>
            <a:ext cx="8063917" cy="468312"/>
          </a:xfrm>
        </p:spPr>
        <p:txBody>
          <a:bodyPr>
            <a:normAutofit fontScale="90000"/>
          </a:bodyPr>
          <a:lstStyle/>
          <a:p>
            <a:pPr marL="0" lvl="8"/>
            <a:r>
              <a:rPr lang="ru-RU" sz="2600" dirty="0" smtClean="0">
                <a:latin typeface="+mj-lt"/>
                <a:ea typeface="+mj-ea"/>
                <a:cs typeface="+mj-cs"/>
              </a:rPr>
              <a:t>Из коробки</a:t>
            </a:r>
            <a:endParaRPr lang="en-US" sz="2600" dirty="0">
              <a:latin typeface="+mj-lt"/>
              <a:ea typeface="+mj-ea"/>
              <a:cs typeface="+mj-cs"/>
            </a:endParaRPr>
          </a:p>
        </p:txBody>
      </p:sp>
      <p:sp>
        <p:nvSpPr>
          <p:cNvPr id="5" name="Textplatzhalter 4"/>
          <p:cNvSpPr>
            <a:spLocks noGrp="1"/>
          </p:cNvSpPr>
          <p:nvPr>
            <p:ph type="body" sz="quarter" idx="18"/>
          </p:nvPr>
        </p:nvSpPr>
        <p:spPr>
          <a:xfrm>
            <a:off x="899592" y="3139225"/>
            <a:ext cx="2140865" cy="1285323"/>
          </a:xfrm>
        </p:spPr>
        <p:txBody>
          <a:bodyPr>
            <a:normAutofit/>
          </a:bodyPr>
          <a:lstStyle/>
          <a:p>
            <a:pPr marL="285750" indent="-285750">
              <a:buFont typeface="Wingdings" panose="05000000000000000000" pitchFamily="2" charset="2"/>
              <a:buChar char="ü"/>
            </a:pPr>
            <a:r>
              <a:rPr lang="ru-RU" sz="1800" dirty="0" smtClean="0"/>
              <a:t>Протокол резервирования</a:t>
            </a:r>
            <a:endParaRPr lang="en-US" sz="1800" dirty="0" smtClean="0"/>
          </a:p>
          <a:p>
            <a:r>
              <a:rPr lang="en-US" sz="1800" dirty="0" smtClean="0"/>
              <a:t>RSTP </a:t>
            </a:r>
            <a:r>
              <a:rPr lang="ru-RU" sz="1800" dirty="0" smtClean="0"/>
              <a:t>включен</a:t>
            </a:r>
            <a:endParaRPr lang="en-US" sz="1800" dirty="0"/>
          </a:p>
        </p:txBody>
      </p:sp>
      <p:sp>
        <p:nvSpPr>
          <p:cNvPr id="7" name="Textplatzhalter 6"/>
          <p:cNvSpPr>
            <a:spLocks noGrp="1"/>
          </p:cNvSpPr>
          <p:nvPr>
            <p:ph type="body" sz="quarter" idx="21"/>
          </p:nvPr>
        </p:nvSpPr>
        <p:spPr>
          <a:xfrm>
            <a:off x="3433082" y="3147814"/>
            <a:ext cx="1908174" cy="1285323"/>
          </a:xfrm>
        </p:spPr>
        <p:txBody>
          <a:bodyPr>
            <a:normAutofit fontScale="77500" lnSpcReduction="20000"/>
          </a:bodyPr>
          <a:lstStyle/>
          <a:p>
            <a:pPr marL="285750" indent="-285750">
              <a:buFont typeface="Wingdings" panose="05000000000000000000" pitchFamily="2" charset="2"/>
              <a:buChar char="ü"/>
            </a:pPr>
            <a:r>
              <a:rPr lang="en-US" dirty="0" smtClean="0"/>
              <a:t>PTCP Filter</a:t>
            </a:r>
          </a:p>
          <a:p>
            <a:r>
              <a:rPr lang="en-US" dirty="0" err="1" smtClean="0"/>
              <a:t>Profinet</a:t>
            </a:r>
            <a:r>
              <a:rPr lang="en-US" dirty="0" smtClean="0"/>
              <a:t> Class A</a:t>
            </a:r>
            <a:endParaRPr lang="en-US" dirty="0"/>
          </a:p>
        </p:txBody>
      </p:sp>
      <p:sp>
        <p:nvSpPr>
          <p:cNvPr id="9" name="Textplatzhalter 8"/>
          <p:cNvSpPr>
            <a:spLocks noGrp="1"/>
          </p:cNvSpPr>
          <p:nvPr>
            <p:ph type="body" sz="quarter" idx="23"/>
          </p:nvPr>
        </p:nvSpPr>
        <p:spPr>
          <a:xfrm>
            <a:off x="6034806" y="3135980"/>
            <a:ext cx="1908174" cy="1285323"/>
          </a:xfrm>
        </p:spPr>
        <p:txBody>
          <a:bodyPr>
            <a:normAutofit fontScale="62500" lnSpcReduction="20000"/>
          </a:bodyPr>
          <a:lstStyle/>
          <a:p>
            <a:pPr marL="285750" indent="-285750">
              <a:buFont typeface="Wingdings" panose="05000000000000000000" pitchFamily="2" charset="2"/>
              <a:buChar char="ü"/>
            </a:pPr>
            <a:r>
              <a:rPr lang="en-US" dirty="0" smtClean="0"/>
              <a:t>LLDP enabled</a:t>
            </a:r>
          </a:p>
          <a:p>
            <a:r>
              <a:rPr lang="en-US" dirty="0" err="1" smtClean="0"/>
              <a:t>Profinet</a:t>
            </a:r>
            <a:r>
              <a:rPr lang="en-US" dirty="0" smtClean="0"/>
              <a:t> Device </a:t>
            </a:r>
            <a:r>
              <a:rPr lang="ru-RU" dirty="0" smtClean="0"/>
              <a:t>расширенная поддержка</a:t>
            </a:r>
            <a:endParaRPr lang="en-US" dirty="0"/>
          </a:p>
        </p:txBody>
      </p:sp>
      <p:sp>
        <p:nvSpPr>
          <p:cNvPr id="3" name="Textplatzhalter 2"/>
          <p:cNvSpPr>
            <a:spLocks noGrp="1"/>
          </p:cNvSpPr>
          <p:nvPr>
            <p:ph type="body" sz="quarter" idx="15"/>
          </p:nvPr>
        </p:nvSpPr>
        <p:spPr/>
        <p:txBody>
          <a:bodyPr>
            <a:normAutofit/>
          </a:bodyPr>
          <a:lstStyle/>
          <a:p>
            <a:r>
              <a:rPr lang="ru-RU" dirty="0" smtClean="0"/>
              <a:t>Простота использования</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372884"/>
            <a:ext cx="1636743" cy="1625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https://upload.wikimedia.org/wikipedia/commons/8/8c/PROFINET_rgb_20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1750269"/>
            <a:ext cx="1633352" cy="8640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IMA\ION\06_PL NWT\Marketing\Wired\Produkte\2000\2000er Switch\c_Bilder\Zeichnungen\a_007796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0283" y="1509581"/>
            <a:ext cx="324515" cy="857832"/>
          </a:xfrm>
          <a:prstGeom prst="rect">
            <a:avLst/>
          </a:prstGeom>
          <a:noFill/>
          <a:extLst>
            <a:ext uri="{909E8E84-426E-40DD-AFC4-6F175D3DCCD1}">
              <a14:hiddenFill xmlns:a14="http://schemas.microsoft.com/office/drawing/2010/main">
                <a:solidFill>
                  <a:srgbClr val="FFFFFF"/>
                </a:solidFill>
              </a14:hiddenFill>
            </a:ext>
          </a:extLst>
        </p:spPr>
      </p:pic>
      <p:sp>
        <p:nvSpPr>
          <p:cNvPr id="22" name="Nach oben gekrümmter Pfeil 21"/>
          <p:cNvSpPr/>
          <p:nvPr/>
        </p:nvSpPr>
        <p:spPr>
          <a:xfrm>
            <a:off x="7310657" y="2499742"/>
            <a:ext cx="720080" cy="360040"/>
          </a:xfrm>
          <a:prstGeom prst="curvedUpArrow">
            <a:avLst/>
          </a:prstGeom>
          <a:solidFill>
            <a:srgbClr val="0099A1"/>
          </a:solidFill>
          <a:ln>
            <a:solidFill>
              <a:schemeClr val="accent1"/>
            </a:solidFill>
          </a:ln>
        </p:spPr>
        <p:txBody>
          <a:bodyPr rtlCol="0" anchor="ctr"/>
          <a:lstStyle/>
          <a:p>
            <a:pPr algn="ctr"/>
            <a:endParaRPr lang="en-US"/>
          </a:p>
        </p:txBody>
      </p:sp>
      <p:sp>
        <p:nvSpPr>
          <p:cNvPr id="23" name="Nach oben gekrümmter Pfeil 22"/>
          <p:cNvSpPr/>
          <p:nvPr/>
        </p:nvSpPr>
        <p:spPr>
          <a:xfrm rot="10800000">
            <a:off x="7308304" y="1114358"/>
            <a:ext cx="748664" cy="375854"/>
          </a:xfrm>
          <a:prstGeom prst="curvedUpArrow">
            <a:avLst/>
          </a:prstGeom>
          <a:solidFill>
            <a:srgbClr val="0099A1"/>
          </a:solidFill>
          <a:ln>
            <a:solidFill>
              <a:schemeClr val="accent1"/>
            </a:solidFill>
          </a:ln>
        </p:spPr>
        <p:txBody>
          <a:bodyPr rtlCol="0" anchor="ctr"/>
          <a:lstStyle/>
          <a:p>
            <a:pPr algn="ctr"/>
            <a:endParaRPr lang="en-US"/>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1329" y="1452603"/>
            <a:ext cx="524242" cy="102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Gerade Verbindung 23"/>
          <p:cNvCxnSpPr/>
          <p:nvPr/>
        </p:nvCxnSpPr>
        <p:spPr bwMode="auto">
          <a:xfrm>
            <a:off x="6325033" y="1851670"/>
            <a:ext cx="983271" cy="0"/>
          </a:xfrm>
          <a:prstGeom prst="line">
            <a:avLst/>
          </a:prstGeom>
          <a:solidFill>
            <a:schemeClr val="accent1"/>
          </a:solidFill>
          <a:ln w="28575" cap="flat" cmpd="sng" algn="ctr">
            <a:solidFill>
              <a:srgbClr val="0099A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Рисунок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Tree>
    <p:extLst>
      <p:ext uri="{BB962C8B-B14F-4D97-AF65-F5344CB8AC3E}">
        <p14:creationId xmlns:p14="http://schemas.microsoft.com/office/powerpoint/2010/main" val="192803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hteck 41"/>
          <p:cNvSpPr/>
          <p:nvPr/>
        </p:nvSpPr>
        <p:spPr>
          <a:xfrm>
            <a:off x="3851920" y="1300863"/>
            <a:ext cx="4680520" cy="3210380"/>
          </a:xfrm>
          <a:prstGeom prst="rect">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32" name="Rechteck 31"/>
          <p:cNvSpPr/>
          <p:nvPr/>
        </p:nvSpPr>
        <p:spPr>
          <a:xfrm>
            <a:off x="7020272" y="2211710"/>
            <a:ext cx="1440160" cy="2232248"/>
          </a:xfrm>
          <a:prstGeom prst="rect">
            <a:avLst/>
          </a:prstGeom>
          <a:solidFill>
            <a:schemeClr val="bg1"/>
          </a:solidFill>
          <a:ln>
            <a:solidFill>
              <a:srgbClr val="18B2C2"/>
            </a:solidFill>
          </a:ln>
        </p:spPr>
        <p:style>
          <a:lnRef idx="2">
            <a:schemeClr val="accent2"/>
          </a:lnRef>
          <a:fillRef idx="1">
            <a:schemeClr val="lt1"/>
          </a:fillRef>
          <a:effectRef idx="0">
            <a:schemeClr val="accent2"/>
          </a:effectRef>
          <a:fontRef idx="minor">
            <a:schemeClr val="dk1"/>
          </a:fontRef>
        </p:style>
        <p:txBody>
          <a:bodyPr vert="horz" rtlCol="0" anchor="t"/>
          <a:lstStyle/>
          <a:p>
            <a:endParaRPr lang="de-DE" sz="1200" b="1" dirty="0">
              <a:solidFill>
                <a:schemeClr val="bg1"/>
              </a:solidFill>
            </a:endParaRPr>
          </a:p>
        </p:txBody>
      </p:sp>
      <p:sp>
        <p:nvSpPr>
          <p:cNvPr id="31" name="Rechteck 30"/>
          <p:cNvSpPr/>
          <p:nvPr/>
        </p:nvSpPr>
        <p:spPr>
          <a:xfrm>
            <a:off x="3923928" y="2225188"/>
            <a:ext cx="3024336" cy="2218769"/>
          </a:xfrm>
          <a:prstGeom prst="rect">
            <a:avLst/>
          </a:prstGeom>
          <a:solidFill>
            <a:schemeClr val="bg1"/>
          </a:solidFill>
          <a:ln>
            <a:solidFill>
              <a:srgbClr val="18B2C2"/>
            </a:solidFill>
          </a:ln>
        </p:spPr>
        <p:style>
          <a:lnRef idx="2">
            <a:schemeClr val="accent2"/>
          </a:lnRef>
          <a:fillRef idx="1">
            <a:schemeClr val="lt1"/>
          </a:fillRef>
          <a:effectRef idx="0">
            <a:schemeClr val="accent2"/>
          </a:effectRef>
          <a:fontRef idx="minor">
            <a:schemeClr val="dk1"/>
          </a:fontRef>
        </p:style>
        <p:txBody>
          <a:bodyPr vert="horz" rtlCol="0" anchor="t"/>
          <a:lstStyle/>
          <a:p>
            <a:endParaRPr lang="de-DE" sz="1200" b="1" dirty="0">
              <a:solidFill>
                <a:schemeClr val="bg1"/>
              </a:solidFill>
            </a:endParaRPr>
          </a:p>
        </p:txBody>
      </p:sp>
      <p:sp>
        <p:nvSpPr>
          <p:cNvPr id="14" name="Rechteck 13"/>
          <p:cNvSpPr/>
          <p:nvPr/>
        </p:nvSpPr>
        <p:spPr>
          <a:xfrm>
            <a:off x="611560" y="1305586"/>
            <a:ext cx="3096344" cy="3210380"/>
          </a:xfrm>
          <a:prstGeom prst="rect">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30" name="Rechteck 29"/>
          <p:cNvSpPr/>
          <p:nvPr/>
        </p:nvSpPr>
        <p:spPr>
          <a:xfrm>
            <a:off x="2195737" y="2219330"/>
            <a:ext cx="1440160" cy="2224628"/>
          </a:xfrm>
          <a:prstGeom prst="rect">
            <a:avLst/>
          </a:prstGeom>
          <a:solidFill>
            <a:schemeClr val="bg1"/>
          </a:solidFill>
          <a:ln>
            <a:solidFill>
              <a:srgbClr val="18B2C2"/>
            </a:solidFill>
          </a:ln>
        </p:spPr>
        <p:style>
          <a:lnRef idx="2">
            <a:schemeClr val="accent2"/>
          </a:lnRef>
          <a:fillRef idx="1">
            <a:schemeClr val="lt1"/>
          </a:fillRef>
          <a:effectRef idx="0">
            <a:schemeClr val="accent2"/>
          </a:effectRef>
          <a:fontRef idx="minor">
            <a:schemeClr val="dk1"/>
          </a:fontRef>
        </p:style>
        <p:txBody>
          <a:bodyPr vert="horz" rtlCol="0" anchor="t"/>
          <a:lstStyle/>
          <a:p>
            <a:endParaRPr lang="de-DE" sz="1200" b="1" dirty="0">
              <a:solidFill>
                <a:schemeClr val="bg1"/>
              </a:solidFill>
            </a:endParaRPr>
          </a:p>
        </p:txBody>
      </p:sp>
      <p:sp>
        <p:nvSpPr>
          <p:cNvPr id="8" name="Rechteck 7"/>
          <p:cNvSpPr/>
          <p:nvPr/>
        </p:nvSpPr>
        <p:spPr>
          <a:xfrm>
            <a:off x="683568" y="2219330"/>
            <a:ext cx="1440160" cy="1296144"/>
          </a:xfrm>
          <a:prstGeom prst="rect">
            <a:avLst/>
          </a:prstGeom>
          <a:solidFill>
            <a:schemeClr val="bg1"/>
          </a:solidFill>
          <a:ln>
            <a:solidFill>
              <a:srgbClr val="18B2C2"/>
            </a:solidFill>
          </a:ln>
        </p:spPr>
        <p:style>
          <a:lnRef idx="2">
            <a:schemeClr val="accent2"/>
          </a:lnRef>
          <a:fillRef idx="1">
            <a:schemeClr val="lt1"/>
          </a:fillRef>
          <a:effectRef idx="0">
            <a:schemeClr val="accent2"/>
          </a:effectRef>
          <a:fontRef idx="minor">
            <a:schemeClr val="dk1"/>
          </a:fontRef>
        </p:style>
        <p:txBody>
          <a:bodyPr vert="horz" rtlCol="0" anchor="t"/>
          <a:lstStyle/>
          <a:p>
            <a:endParaRPr lang="de-DE" sz="1200" b="1" dirty="0" smtClean="0">
              <a:solidFill>
                <a:schemeClr val="bg1"/>
              </a:solidFill>
            </a:endParaRPr>
          </a:p>
        </p:txBody>
      </p:sp>
      <p:sp>
        <p:nvSpPr>
          <p:cNvPr id="34" name="Rechteck 33"/>
          <p:cNvSpPr/>
          <p:nvPr/>
        </p:nvSpPr>
        <p:spPr>
          <a:xfrm>
            <a:off x="2195934" y="2211710"/>
            <a:ext cx="1439963" cy="288032"/>
          </a:xfrm>
          <a:prstGeom prst="rect">
            <a:avLst/>
          </a:prstGeom>
          <a:solidFill>
            <a:srgbClr val="18B2C2"/>
          </a:solidFill>
          <a:ln>
            <a:solidFill>
              <a:srgbClr val="0099A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de-DE" sz="1200" b="1" dirty="0">
                <a:solidFill>
                  <a:schemeClr val="bg1"/>
                </a:solidFill>
              </a:rPr>
              <a:t>FL SWITCH 2100</a:t>
            </a:r>
            <a:endParaRPr lang="de-DE" sz="1200" dirty="0"/>
          </a:p>
        </p:txBody>
      </p:sp>
      <p:sp>
        <p:nvSpPr>
          <p:cNvPr id="35" name="Rechteck 34"/>
          <p:cNvSpPr/>
          <p:nvPr/>
        </p:nvSpPr>
        <p:spPr>
          <a:xfrm>
            <a:off x="3923928" y="2211710"/>
            <a:ext cx="3024336" cy="288032"/>
          </a:xfrm>
          <a:prstGeom prst="rect">
            <a:avLst/>
          </a:prstGeom>
          <a:solidFill>
            <a:srgbClr val="18B2C2"/>
          </a:solidFill>
          <a:ln>
            <a:solidFill>
              <a:srgbClr val="0099A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de-DE" sz="1200" b="1" dirty="0">
                <a:solidFill>
                  <a:schemeClr val="bg1"/>
                </a:solidFill>
              </a:rPr>
              <a:t>FL SWITCH 2200</a:t>
            </a:r>
            <a:endParaRPr lang="de-DE" sz="1200" dirty="0"/>
          </a:p>
        </p:txBody>
      </p:sp>
      <p:sp>
        <p:nvSpPr>
          <p:cNvPr id="36" name="Rechteck 35"/>
          <p:cNvSpPr/>
          <p:nvPr/>
        </p:nvSpPr>
        <p:spPr>
          <a:xfrm>
            <a:off x="7020272" y="2211710"/>
            <a:ext cx="1440160" cy="288032"/>
          </a:xfrm>
          <a:prstGeom prst="rect">
            <a:avLst/>
          </a:prstGeom>
          <a:solidFill>
            <a:srgbClr val="18B2C2"/>
          </a:solidFill>
          <a:ln>
            <a:solidFill>
              <a:srgbClr val="0099A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de-DE" sz="1200" b="1" dirty="0">
                <a:solidFill>
                  <a:schemeClr val="bg1"/>
                </a:solidFill>
              </a:rPr>
              <a:t>FL SWITCH 2300</a:t>
            </a:r>
            <a:endParaRPr lang="de-DE" sz="1200" dirty="0"/>
          </a:p>
        </p:txBody>
      </p:sp>
      <p:sp>
        <p:nvSpPr>
          <p:cNvPr id="10" name="Rechteck 9"/>
          <p:cNvSpPr/>
          <p:nvPr/>
        </p:nvSpPr>
        <p:spPr>
          <a:xfrm>
            <a:off x="683568" y="2211710"/>
            <a:ext cx="1440160" cy="288032"/>
          </a:xfrm>
          <a:prstGeom prst="rect">
            <a:avLst/>
          </a:prstGeom>
          <a:solidFill>
            <a:srgbClr val="18B2C2"/>
          </a:solidFill>
          <a:ln>
            <a:solidFill>
              <a:srgbClr val="0099A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de-DE" sz="1200" b="1" dirty="0">
                <a:solidFill>
                  <a:schemeClr val="bg1"/>
                </a:solidFill>
              </a:rPr>
              <a:t>FL SWITCH </a:t>
            </a:r>
            <a:r>
              <a:rPr lang="de-DE" sz="1200" b="1" dirty="0" smtClean="0">
                <a:solidFill>
                  <a:schemeClr val="bg1"/>
                </a:solidFill>
              </a:rPr>
              <a:t>2000</a:t>
            </a:r>
            <a:endParaRPr lang="de-DE" sz="1200" b="1" dirty="0">
              <a:solidFill>
                <a:schemeClr val="bg1"/>
              </a:solidFill>
            </a:endParaRPr>
          </a:p>
        </p:txBody>
      </p:sp>
      <p:sp>
        <p:nvSpPr>
          <p:cNvPr id="5" name="Titel 4"/>
          <p:cNvSpPr>
            <a:spLocks noGrp="1"/>
          </p:cNvSpPr>
          <p:nvPr>
            <p:ph type="title"/>
          </p:nvPr>
        </p:nvSpPr>
        <p:spPr>
          <a:xfrm>
            <a:off x="457200" y="627534"/>
            <a:ext cx="8229600" cy="435694"/>
          </a:xfrm>
        </p:spPr>
        <p:txBody>
          <a:bodyPr>
            <a:normAutofit fontScale="90000"/>
          </a:bodyPr>
          <a:lstStyle/>
          <a:p>
            <a:r>
              <a:rPr lang="ru-RU" dirty="0"/>
              <a:t>Обзор семейства продуктов</a:t>
            </a:r>
            <a:endParaRPr lang="de-DE" dirty="0"/>
          </a:p>
        </p:txBody>
      </p:sp>
      <p:sp>
        <p:nvSpPr>
          <p:cNvPr id="6" name="Textplatzhalter 5"/>
          <p:cNvSpPr>
            <a:spLocks noGrp="1"/>
          </p:cNvSpPr>
          <p:nvPr>
            <p:ph type="body" sz="quarter" idx="15"/>
          </p:nvPr>
        </p:nvSpPr>
        <p:spPr/>
        <p:txBody>
          <a:bodyPr/>
          <a:lstStyle/>
          <a:p>
            <a:r>
              <a:rPr lang="de-DE" dirty="0" smtClean="0"/>
              <a:t>FL SWITCH 2000</a:t>
            </a:r>
            <a:endParaRPr lang="de-DE" dirty="0"/>
          </a:p>
        </p:txBody>
      </p:sp>
      <p:pic>
        <p:nvPicPr>
          <p:cNvPr id="1026" name="Picture 2" descr="M:\IMA\ION\06_PL NWT\Marketing\Wired\Produkte\2000\2000er Switch\c_Bilder\Produktfotos\2702323 FL SWITCH 2005.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49867" y1="35101" x2="30769" y2="32576"/>
                      </a14:backgroundRemoval>
                    </a14:imgEffect>
                  </a14:imgLayer>
                </a14:imgProps>
              </a:ext>
              <a:ext uri="{28A0092B-C50C-407E-A947-70E740481C1C}">
                <a14:useLocalDpi xmlns:a14="http://schemas.microsoft.com/office/drawing/2010/main" val="0"/>
              </a:ext>
            </a:extLst>
          </a:blip>
          <a:srcRect l="27918" t="11987" r="27300" b="2610"/>
          <a:stretch/>
        </p:blipFill>
        <p:spPr bwMode="auto">
          <a:xfrm>
            <a:off x="937045" y="2696658"/>
            <a:ext cx="359424"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M:\IMA\ION\06_PL NWT\Marketing\Wired\Produkte\2000\2000er Switch\c_Bilder\Produktfotos\2702324 FL SWITCH 2008.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foregroundMark x1="49072" y1="34343" x2="29841" y2="31692"/>
                      </a14:backgroundRemoval>
                    </a14:imgEffect>
                  </a14:imgLayer>
                </a14:imgProps>
              </a:ext>
              <a:ext uri="{28A0092B-C50C-407E-A947-70E740481C1C}">
                <a14:useLocalDpi xmlns:a14="http://schemas.microsoft.com/office/drawing/2010/main" val="0"/>
              </a:ext>
            </a:extLst>
          </a:blip>
          <a:srcRect l="27724" t="12451" r="27062" b="3310"/>
          <a:stretch/>
        </p:blipFill>
        <p:spPr bwMode="auto">
          <a:xfrm>
            <a:off x="1539798" y="2682824"/>
            <a:ext cx="367906"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M:\IMA\ION\06_PL NWT\Marketing\Wired\Produkte\2000\2000er Switch\c_Bilder\Produktfotos\2702326 FL SWITCH 2205.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99735">
                        <a14:foregroundMark x1="50133" y1="34596" x2="30902" y2="32071"/>
                      </a14:backgroundRemoval>
                    </a14:imgEffect>
                  </a14:imgLayer>
                </a14:imgProps>
              </a:ext>
              <a:ext uri="{28A0092B-C50C-407E-A947-70E740481C1C}">
                <a14:useLocalDpi xmlns:a14="http://schemas.microsoft.com/office/drawing/2010/main" val="0"/>
              </a:ext>
            </a:extLst>
          </a:blip>
          <a:srcRect l="27404" t="11869" r="27327" b="2158"/>
          <a:stretch/>
        </p:blipFill>
        <p:spPr bwMode="auto">
          <a:xfrm>
            <a:off x="4067947" y="2669345"/>
            <a:ext cx="360933"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MA\ION\06_PL NWT\Marketing\Wired\Produkte\2000\2000er Switch\c_Bilder\Produktfotos\2702327 FL SWITCH 2208.p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48939" y1="34722" x2="30371" y2="31692"/>
                      </a14:backgroundRemoval>
                    </a14:imgEffect>
                  </a14:imgLayer>
                </a14:imgProps>
              </a:ext>
              <a:ext uri="{28A0092B-C50C-407E-A947-70E740481C1C}">
                <a14:useLocalDpi xmlns:a14="http://schemas.microsoft.com/office/drawing/2010/main" val="0"/>
              </a:ext>
            </a:extLst>
          </a:blip>
          <a:srcRect l="27407" t="12290" r="27147" b="2693"/>
          <a:stretch/>
        </p:blipFill>
        <p:spPr bwMode="auto">
          <a:xfrm>
            <a:off x="4644011" y="2669345"/>
            <a:ext cx="366415"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M:\IMA\ION\06_PL NWT\Marketing\Wired\Produkte\2000\2000er Switch\c_Bilder\Produktfotos\2702328 FL SWITCH 2207-FX.p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foregroundMark x1="50000" y1="34975" x2="30504" y2="32071"/>
                      </a14:backgroundRemoval>
                    </a14:imgEffect>
                  </a14:imgLayer>
                </a14:imgProps>
              </a:ext>
              <a:ext uri="{28A0092B-C50C-407E-A947-70E740481C1C}">
                <a14:useLocalDpi xmlns:a14="http://schemas.microsoft.com/office/drawing/2010/main" val="0"/>
              </a:ext>
            </a:extLst>
          </a:blip>
          <a:srcRect l="27281" t="12241" r="27626" b="2236"/>
          <a:stretch/>
        </p:blipFill>
        <p:spPr bwMode="auto">
          <a:xfrm>
            <a:off x="5796139" y="2669345"/>
            <a:ext cx="361417"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MA\ION\06_PL NWT\Marketing\Wired\Produkte\2000\2000er Switch\c_Bilder\Produktfotos\2702329 FL SWITCH 2207-FX SM.p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foregroundMark x1="50000" y1="34596" x2="30769" y2="31944"/>
                      </a14:backgroundRemoval>
                    </a14:imgEffect>
                  </a14:imgLayer>
                </a14:imgProps>
              </a:ext>
              <a:ext uri="{28A0092B-C50C-407E-A947-70E740481C1C}">
                <a14:useLocalDpi xmlns:a14="http://schemas.microsoft.com/office/drawing/2010/main" val="0"/>
              </a:ext>
            </a:extLst>
          </a:blip>
          <a:srcRect l="27331" t="12076" r="27400" b="1953"/>
          <a:stretch/>
        </p:blipFill>
        <p:spPr bwMode="auto">
          <a:xfrm>
            <a:off x="5220075" y="2669345"/>
            <a:ext cx="360933"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M:\IMA\ION\06_PL NWT\Marketing\Wired\Produkte\2000\2000er Switch\c_Bilder\Produktfotos\2702330 FL SWITCH 2206-2FX.p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100000" l="0" r="99469">
                        <a14:foregroundMark x1="50531" y1="35101" x2="30371" y2="32071"/>
                      </a14:backgroundRemoval>
                    </a14:imgEffect>
                  </a14:imgLayer>
                </a14:imgProps>
              </a:ext>
              <a:ext uri="{28A0092B-C50C-407E-A947-70E740481C1C}">
                <a14:useLocalDpi xmlns:a14="http://schemas.microsoft.com/office/drawing/2010/main" val="0"/>
              </a:ext>
            </a:extLst>
          </a:blip>
          <a:srcRect l="27142" t="11953" r="26615" b="1346"/>
          <a:stretch/>
        </p:blipFill>
        <p:spPr bwMode="auto">
          <a:xfrm>
            <a:off x="4065035" y="3517762"/>
            <a:ext cx="36559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IMA\ION\06_PL NWT\Marketing\Wired\Produkte\2000\2000er Switch\c_Bilder\Produktfotos\2702331 FL SWITCH 2206-2FX SM.png"/>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0" b="100000" l="0" r="100000">
                        <a14:foregroundMark x1="50000" y1="34722" x2="30504" y2="31944"/>
                      </a14:backgroundRemoval>
                    </a14:imgEffect>
                  </a14:imgLayer>
                </a14:imgProps>
              </a:ext>
              <a:ext uri="{28A0092B-C50C-407E-A947-70E740481C1C}">
                <a14:useLocalDpi xmlns:a14="http://schemas.microsoft.com/office/drawing/2010/main" val="0"/>
              </a:ext>
            </a:extLst>
          </a:blip>
          <a:srcRect l="27373" t="12641" r="27956" b="3015"/>
          <a:stretch/>
        </p:blipFill>
        <p:spPr bwMode="auto">
          <a:xfrm>
            <a:off x="6350450" y="2682824"/>
            <a:ext cx="363038"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M:\IMA\ION\06_PL NWT\Marketing\Wired\Produkte\2000\2000er Switch\c_Bilder\Produktfotos\2702332 FL SWITCH 2206-2FX ST.png"/>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100000" l="0" r="100000">
                        <a14:foregroundMark x1="50663" y1="34596" x2="30239" y2="32071"/>
                      </a14:backgroundRemoval>
                    </a14:imgEffect>
                  </a14:imgLayer>
                </a14:imgProps>
              </a:ext>
              <a:ext uri="{28A0092B-C50C-407E-A947-70E740481C1C}">
                <a14:useLocalDpi xmlns:a14="http://schemas.microsoft.com/office/drawing/2010/main" val="0"/>
              </a:ext>
            </a:extLst>
          </a:blip>
          <a:srcRect l="27036" t="12491" r="28142" b="2997"/>
          <a:stretch/>
        </p:blipFill>
        <p:spPr bwMode="auto">
          <a:xfrm>
            <a:off x="5220074" y="3528298"/>
            <a:ext cx="363538"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IMA\ION\06_PL NWT\Marketing\Wired\Produkte\2000\2000er Switch\c_Bilder\Produktfotos\2702333 FL SWITCH 2206-2FX SM ST.png"/>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0" b="100000" l="0" r="100000">
                        <a14:foregroundMark x1="49867" y1="34722" x2="30902" y2="32071"/>
                      </a14:backgroundRemoval>
                    </a14:imgEffect>
                  </a14:imgLayer>
                </a14:imgProps>
              </a:ext>
              <a:ext uri="{28A0092B-C50C-407E-A947-70E740481C1C}">
                <a14:useLocalDpi xmlns:a14="http://schemas.microsoft.com/office/drawing/2010/main" val="0"/>
              </a:ext>
            </a:extLst>
          </a:blip>
          <a:srcRect l="27157" t="12582" r="27844" b="2824"/>
          <a:stretch/>
        </p:blipFill>
        <p:spPr bwMode="auto">
          <a:xfrm>
            <a:off x="4641896" y="3517762"/>
            <a:ext cx="364623"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M:\IMA\ION\06_PL NWT\Marketing\Wired\Produkte\2000\2000er Switch\c_Bilder\Produktfotos\2702334 FL SWTICH 2204-2TC-2SFX.png"/>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253" b="100000" l="0" r="100000"/>
                    </a14:imgEffect>
                  </a14:imgLayer>
                </a14:imgProps>
              </a:ext>
              <a:ext uri="{28A0092B-C50C-407E-A947-70E740481C1C}">
                <a14:useLocalDpi xmlns:a14="http://schemas.microsoft.com/office/drawing/2010/main" val="0"/>
              </a:ext>
            </a:extLst>
          </a:blip>
          <a:srcRect l="27811" t="11965" r="27549" b="2883"/>
          <a:stretch/>
        </p:blipFill>
        <p:spPr bwMode="auto">
          <a:xfrm>
            <a:off x="6355069" y="3528298"/>
            <a:ext cx="359347"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IMA\ION\06_PL NWT\Marketing\Wired\Produkte\2000\2000er Switch\c_Bilder\Produktfotos\2702652 FL SWITCH 2308.png"/>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0" b="100000" l="0" r="100000">
                        <a14:foregroundMark x1="50000" y1="34596" x2="30504" y2="32071"/>
                      </a14:backgroundRemoval>
                    </a14:imgEffect>
                  </a14:imgLayer>
                </a14:imgProps>
              </a:ext>
              <a:ext uri="{28A0092B-C50C-407E-A947-70E740481C1C}">
                <a14:useLocalDpi xmlns:a14="http://schemas.microsoft.com/office/drawing/2010/main" val="0"/>
              </a:ext>
            </a:extLst>
          </a:blip>
          <a:srcRect l="27500" t="12770" r="27828" b="2078"/>
          <a:stretch/>
        </p:blipFill>
        <p:spPr bwMode="auto">
          <a:xfrm>
            <a:off x="7164288" y="2696223"/>
            <a:ext cx="359601"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M:\IMA\ION\06_PL NWT\Marketing\Wired\Produkte\2000\2000er Switch\c_Bilder\Produktfotos\2702653 FL SWTICH 2304-2GC-2SFP.png"/>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0" b="100000" l="0" r="100000"/>
                    </a14:imgEffect>
                  </a14:imgLayer>
                </a14:imgProps>
              </a:ext>
              <a:ext uri="{28A0092B-C50C-407E-A947-70E740481C1C}">
                <a14:useLocalDpi xmlns:a14="http://schemas.microsoft.com/office/drawing/2010/main" val="0"/>
              </a:ext>
            </a:extLst>
          </a:blip>
          <a:srcRect l="27811" t="12405" r="27725" b="2444"/>
          <a:stretch/>
        </p:blipFill>
        <p:spPr bwMode="auto">
          <a:xfrm>
            <a:off x="7834214" y="3546920"/>
            <a:ext cx="357923"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IMA\ION\06_PL NWT\Marketing\Wired\Produkte\2000\2000er Switch\c_Bilder\Produktfotos\2702665 FL SWITCH 2105.png"/>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0" b="100000" l="0" r="100000">
                        <a14:foregroundMark x1="50000" y1="34596" x2="30371" y2="31692"/>
                      </a14:backgroundRemoval>
                    </a14:imgEffect>
                  </a14:imgLayer>
                </a14:imgProps>
              </a:ext>
              <a:ext uri="{28A0092B-C50C-407E-A947-70E740481C1C}">
                <a14:useLocalDpi xmlns:a14="http://schemas.microsoft.com/office/drawing/2010/main" val="0"/>
              </a:ext>
            </a:extLst>
          </a:blip>
          <a:srcRect l="28077" t="12999" r="27537" b="2489"/>
          <a:stretch/>
        </p:blipFill>
        <p:spPr bwMode="auto">
          <a:xfrm>
            <a:off x="2341842" y="2696223"/>
            <a:ext cx="36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M:\IMA\ION\06_PL NWT\Marketing\Wired\Produkte\2000\2000er Switch\c_Bilder\Produktfotos\2702666 FL SWITCH 2108.png"/>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0" b="100000" l="0" r="100000">
                        <a14:foregroundMark x1="49469" y1="33965" x2="30769" y2="32197"/>
                      </a14:backgroundRemoval>
                    </a14:imgEffect>
                  </a14:imgLayer>
                </a14:imgProps>
              </a:ext>
              <a:ext uri="{28A0092B-C50C-407E-A947-70E740481C1C}">
                <a14:useLocalDpi xmlns:a14="http://schemas.microsoft.com/office/drawing/2010/main" val="0"/>
              </a:ext>
            </a:extLst>
          </a:blip>
          <a:srcRect l="27455" t="12412" r="27789" b="2864"/>
          <a:stretch/>
        </p:blipFill>
        <p:spPr bwMode="auto">
          <a:xfrm>
            <a:off x="2339752" y="3528298"/>
            <a:ext cx="36209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IMA\ION\06_PL NWT\Marketing\Wired\Produkte\2000\2000er Switch\c_Bilder\Produktfotos\2702969 FL SWITCH 2206-2SFX (inofficial).png"/>
          <p:cNvPicPr>
            <a:picLocks noChangeAspect="1" noChangeArrowheads="1"/>
          </p:cNvPicPr>
          <p:nvPr/>
        </p:nvPicPr>
        <p:blipFill rotWithShape="1">
          <a:blip r:embed="rId33" cstate="print">
            <a:extLst>
              <a:ext uri="{BEBA8EAE-BF5A-486C-A8C5-ECC9F3942E4B}">
                <a14:imgProps xmlns:a14="http://schemas.microsoft.com/office/drawing/2010/main">
                  <a14:imgLayer r:embed="rId34">
                    <a14:imgEffect>
                      <a14:backgroundRemoval t="0" b="100000" l="0" r="100000">
                        <a14:foregroundMark x1="49602" y1="34470" x2="30504" y2="31944"/>
                      </a14:backgroundRemoval>
                    </a14:imgEffect>
                  </a14:imgLayer>
                </a14:imgProps>
              </a:ext>
              <a:ext uri="{28A0092B-C50C-407E-A947-70E740481C1C}">
                <a14:useLocalDpi xmlns:a14="http://schemas.microsoft.com/office/drawing/2010/main" val="0"/>
              </a:ext>
            </a:extLst>
          </a:blip>
          <a:srcRect l="26711" t="12216" r="27617" b="2909"/>
          <a:stretch/>
        </p:blipFill>
        <p:spPr bwMode="auto">
          <a:xfrm>
            <a:off x="5796136" y="3546920"/>
            <a:ext cx="368927" cy="72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M:\IMA\ION\06_PL NWT\Marketing\Wired\Produkte\2000\2000er Switch\c_Bilder\Produktfotos\2702969 FL SWITCH 2206-2SFX (inofficial).png"/>
          <p:cNvPicPr>
            <a:picLocks noChangeAspect="1" noChangeArrowheads="1"/>
          </p:cNvPicPr>
          <p:nvPr/>
        </p:nvPicPr>
        <p:blipFill rotWithShape="1">
          <a:blip r:embed="rId33" cstate="print">
            <a:extLst>
              <a:ext uri="{BEBA8EAE-BF5A-486C-A8C5-ECC9F3942E4B}">
                <a14:imgProps xmlns:a14="http://schemas.microsoft.com/office/drawing/2010/main">
                  <a14:imgLayer r:embed="rId34">
                    <a14:imgEffect>
                      <a14:backgroundRemoval t="0" b="100000" l="0" r="100000">
                        <a14:foregroundMark x1="49602" y1="34470" x2="30504" y2="31944"/>
                      </a14:backgroundRemoval>
                    </a14:imgEffect>
                  </a14:imgLayer>
                </a14:imgProps>
              </a:ext>
              <a:ext uri="{28A0092B-C50C-407E-A947-70E740481C1C}">
                <a14:useLocalDpi xmlns:a14="http://schemas.microsoft.com/office/drawing/2010/main" val="0"/>
              </a:ext>
            </a:extLst>
          </a:blip>
          <a:srcRect l="26711" t="12216" r="27617" b="2909"/>
          <a:stretch/>
        </p:blipFill>
        <p:spPr bwMode="auto">
          <a:xfrm>
            <a:off x="7154962" y="3546920"/>
            <a:ext cx="368927" cy="720000"/>
          </a:xfrm>
          <a:prstGeom prst="rect">
            <a:avLst/>
          </a:prstGeom>
          <a:noFill/>
          <a:extLst>
            <a:ext uri="{909E8E84-426E-40DD-AFC4-6F175D3DCCD1}">
              <a14:hiddenFill xmlns:a14="http://schemas.microsoft.com/office/drawing/2010/main">
                <a:solidFill>
                  <a:srgbClr val="FFFFFF"/>
                </a:solidFill>
              </a14:hiddenFill>
            </a:ext>
          </a:extLst>
        </p:spPr>
      </p:pic>
      <p:sp>
        <p:nvSpPr>
          <p:cNvPr id="41" name="Rechteck 40"/>
          <p:cNvSpPr/>
          <p:nvPr/>
        </p:nvSpPr>
        <p:spPr>
          <a:xfrm>
            <a:off x="611560" y="1305586"/>
            <a:ext cx="3096343" cy="288032"/>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ru-RU" sz="1100" b="1" dirty="0" smtClean="0">
                <a:solidFill>
                  <a:schemeClr val="tx1"/>
                </a:solidFill>
              </a:rPr>
              <a:t>Умные коммутаторы для малых систем</a:t>
            </a:r>
            <a:endParaRPr lang="de-DE" sz="1100" b="1" dirty="0">
              <a:solidFill>
                <a:schemeClr val="tx1"/>
              </a:solidFill>
            </a:endParaRPr>
          </a:p>
        </p:txBody>
      </p:sp>
      <p:sp>
        <p:nvSpPr>
          <p:cNvPr id="43" name="Rechteck 42"/>
          <p:cNvSpPr/>
          <p:nvPr/>
        </p:nvSpPr>
        <p:spPr>
          <a:xfrm>
            <a:off x="3851920" y="1305586"/>
            <a:ext cx="4680520" cy="288032"/>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100" b="1" dirty="0" smtClean="0">
                <a:solidFill>
                  <a:schemeClr val="tx1"/>
                </a:solidFill>
              </a:rPr>
              <a:t>Управляемые коммутаторы для промышленной автоматизации</a:t>
            </a:r>
            <a:endParaRPr lang="de-DE" sz="1100" b="1" dirty="0">
              <a:solidFill>
                <a:schemeClr val="tx1"/>
              </a:solidFill>
            </a:endParaRPr>
          </a:p>
        </p:txBody>
      </p:sp>
      <p:sp>
        <p:nvSpPr>
          <p:cNvPr id="16" name="Rechteck 15"/>
          <p:cNvSpPr/>
          <p:nvPr/>
        </p:nvSpPr>
        <p:spPr>
          <a:xfrm>
            <a:off x="683568" y="1673746"/>
            <a:ext cx="1440160" cy="432048"/>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1100" b="1" dirty="0" smtClean="0"/>
              <a:t>Fast Ethernet </a:t>
            </a:r>
          </a:p>
          <a:p>
            <a:pPr algn="ctr"/>
            <a:r>
              <a:rPr lang="de-DE" sz="1100" b="1" dirty="0" smtClean="0"/>
              <a:t>(100 Mbit/s)</a:t>
            </a:r>
            <a:endParaRPr lang="de-DE" sz="1100" b="1" dirty="0"/>
          </a:p>
        </p:txBody>
      </p:sp>
      <p:sp>
        <p:nvSpPr>
          <p:cNvPr id="50" name="Rechteck 49"/>
          <p:cNvSpPr/>
          <p:nvPr/>
        </p:nvSpPr>
        <p:spPr>
          <a:xfrm>
            <a:off x="2195934" y="1673746"/>
            <a:ext cx="1440160" cy="427102"/>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1100" b="1" dirty="0" smtClean="0"/>
              <a:t>Gigabit Ethernet (1000 Mbit/s)</a:t>
            </a:r>
            <a:endParaRPr lang="de-DE" sz="1100" b="1" dirty="0"/>
          </a:p>
        </p:txBody>
      </p:sp>
      <p:sp>
        <p:nvSpPr>
          <p:cNvPr id="51" name="Rechteck 50"/>
          <p:cNvSpPr/>
          <p:nvPr/>
        </p:nvSpPr>
        <p:spPr>
          <a:xfrm>
            <a:off x="3923928" y="1669554"/>
            <a:ext cx="3024336" cy="432048"/>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1100" b="1" dirty="0" smtClean="0"/>
              <a:t>Fast Ethernet </a:t>
            </a:r>
          </a:p>
          <a:p>
            <a:pPr algn="ctr"/>
            <a:r>
              <a:rPr lang="de-DE" sz="1100" b="1" dirty="0" smtClean="0"/>
              <a:t>(100 Mbit/s)</a:t>
            </a:r>
            <a:endParaRPr lang="de-DE" sz="1100" b="1" dirty="0"/>
          </a:p>
        </p:txBody>
      </p:sp>
      <p:sp>
        <p:nvSpPr>
          <p:cNvPr id="52" name="Rechteck 51"/>
          <p:cNvSpPr/>
          <p:nvPr/>
        </p:nvSpPr>
        <p:spPr>
          <a:xfrm>
            <a:off x="7012652" y="1669371"/>
            <a:ext cx="1440160" cy="432048"/>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1100" b="1" dirty="0" smtClean="0"/>
              <a:t>Gigabit Ethernet (1000 Mbit/s)</a:t>
            </a:r>
            <a:endParaRPr lang="de-DE" sz="1100" b="1" dirty="0"/>
          </a:p>
        </p:txBody>
      </p:sp>
    </p:spTree>
    <p:extLst>
      <p:ext uri="{BB962C8B-B14F-4D97-AF65-F5344CB8AC3E}">
        <p14:creationId xmlns:p14="http://schemas.microsoft.com/office/powerpoint/2010/main" val="256559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1000"/>
                                        <p:tgtEl>
                                          <p:spTgt spid="30"/>
                                        </p:tgtEl>
                                      </p:cBhvr>
                                    </p:animEffec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1040"/>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04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up)">
                                      <p:cBhvr>
                                        <p:cTn id="28" dur="1000"/>
                                        <p:tgtEl>
                                          <p:spTgt spid="31"/>
                                        </p:tgtEl>
                                      </p:cBhvr>
                                    </p:animEffec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1029"/>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nodeType="afterEffect">
                                  <p:stCondLst>
                                    <p:cond delay="0"/>
                                  </p:stCondLst>
                                  <p:childTnLst>
                                    <p:set>
                                      <p:cBhvr>
                                        <p:cTn id="34" dur="1" fill="hold">
                                          <p:stCondLst>
                                            <p:cond delay="0"/>
                                          </p:stCondLst>
                                        </p:cTn>
                                        <p:tgtEl>
                                          <p:spTgt spid="1030"/>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1031"/>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1032"/>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nodeType="afterEffect">
                                  <p:stCondLst>
                                    <p:cond delay="0"/>
                                  </p:stCondLst>
                                  <p:childTnLst>
                                    <p:set>
                                      <p:cBhvr>
                                        <p:cTn id="43" dur="1" fill="hold">
                                          <p:stCondLst>
                                            <p:cond delay="0"/>
                                          </p:stCondLst>
                                        </p:cTn>
                                        <p:tgtEl>
                                          <p:spTgt spid="1033"/>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nodeType="afterEffect">
                                  <p:stCondLst>
                                    <p:cond delay="0"/>
                                  </p:stCondLst>
                                  <p:childTnLst>
                                    <p:set>
                                      <p:cBhvr>
                                        <p:cTn id="46" dur="1" fill="hold">
                                          <p:stCondLst>
                                            <p:cond delay="0"/>
                                          </p:stCondLst>
                                        </p:cTn>
                                        <p:tgtEl>
                                          <p:spTgt spid="1034"/>
                                        </p:tgtEl>
                                        <p:attrNameLst>
                                          <p:attrName>style.visibility</p:attrName>
                                        </p:attrNameLst>
                                      </p:cBhvr>
                                      <p:to>
                                        <p:strVal val="visible"/>
                                      </p:to>
                                    </p:set>
                                  </p:childTnLst>
                                </p:cTn>
                              </p:par>
                            </p:childTnLst>
                          </p:cTn>
                        </p:par>
                        <p:par>
                          <p:cTn id="47" fill="hold">
                            <p:stCondLst>
                              <p:cond delay="1000"/>
                            </p:stCondLst>
                            <p:childTnLst>
                              <p:par>
                                <p:cTn id="48" presetID="1" presetClass="entr" presetSubtype="0" fill="hold" nodeType="afterEffect">
                                  <p:stCondLst>
                                    <p:cond delay="0"/>
                                  </p:stCondLst>
                                  <p:childTnLst>
                                    <p:set>
                                      <p:cBhvr>
                                        <p:cTn id="49" dur="1" fill="hold">
                                          <p:stCondLst>
                                            <p:cond delay="0"/>
                                          </p:stCondLst>
                                        </p:cTn>
                                        <p:tgtEl>
                                          <p:spTgt spid="1035"/>
                                        </p:tgtEl>
                                        <p:attrNameLst>
                                          <p:attrName>style.visibility</p:attrName>
                                        </p:attrNameLst>
                                      </p:cBhvr>
                                      <p:to>
                                        <p:strVal val="visible"/>
                                      </p:to>
                                    </p:set>
                                  </p:childTnLst>
                                </p:cTn>
                              </p:par>
                            </p:childTnLst>
                          </p:cTn>
                        </p:par>
                        <p:par>
                          <p:cTn id="50" fill="hold">
                            <p:stCondLst>
                              <p:cond delay="1000"/>
                            </p:stCondLst>
                            <p:childTnLst>
                              <p:par>
                                <p:cTn id="51" presetID="1" presetClass="entr" presetSubtype="0" fill="hold" nodeType="afterEffect">
                                  <p:stCondLst>
                                    <p:cond delay="0"/>
                                  </p:stCondLst>
                                  <p:childTnLst>
                                    <p:set>
                                      <p:cBhvr>
                                        <p:cTn id="52" dur="1" fill="hold">
                                          <p:stCondLst>
                                            <p:cond delay="0"/>
                                          </p:stCondLst>
                                        </p:cTn>
                                        <p:tgtEl>
                                          <p:spTgt spid="1036"/>
                                        </p:tgtEl>
                                        <p:attrNameLst>
                                          <p:attrName>style.visibility</p:attrName>
                                        </p:attrNameLst>
                                      </p:cBhvr>
                                      <p:to>
                                        <p:strVal val="visible"/>
                                      </p:to>
                                    </p:set>
                                  </p:childTnLst>
                                </p:cTn>
                              </p:par>
                            </p:childTnLst>
                          </p:cTn>
                        </p:par>
                        <p:par>
                          <p:cTn id="53" fill="hold">
                            <p:stCondLst>
                              <p:cond delay="1000"/>
                            </p:stCondLst>
                            <p:childTnLst>
                              <p:par>
                                <p:cTn id="54" presetID="1" presetClass="entr" presetSubtype="0" fill="hold" nodeType="afterEffect">
                                  <p:stCondLst>
                                    <p:cond delay="0"/>
                                  </p:stCondLst>
                                  <p:childTnLst>
                                    <p:set>
                                      <p:cBhvr>
                                        <p:cTn id="55" dur="1" fill="hold">
                                          <p:stCondLst>
                                            <p:cond delay="0"/>
                                          </p:stCondLst>
                                        </p:cTn>
                                        <p:tgtEl>
                                          <p:spTgt spid="1037"/>
                                        </p:tgtEl>
                                        <p:attrNameLst>
                                          <p:attrName>style.visibility</p:attrName>
                                        </p:attrNameLst>
                                      </p:cBhvr>
                                      <p:to>
                                        <p:strVal val="visible"/>
                                      </p:to>
                                    </p:set>
                                  </p:childTnLst>
                                </p:cTn>
                              </p:par>
                            </p:childTnLst>
                          </p:cTn>
                        </p:par>
                        <p:par>
                          <p:cTn id="56" fill="hold">
                            <p:stCondLst>
                              <p:cond delay="1000"/>
                            </p:stCondLst>
                            <p:childTnLst>
                              <p:par>
                                <p:cTn id="57" presetID="1" presetClass="entr" presetSubtype="0" fill="hold" nodeType="afterEffect">
                                  <p:stCondLst>
                                    <p:cond delay="0"/>
                                  </p:stCondLst>
                                  <p:childTnLst>
                                    <p:set>
                                      <p:cBhvr>
                                        <p:cTn id="58" dur="1" fill="hold">
                                          <p:stCondLst>
                                            <p:cond delay="0"/>
                                          </p:stCondLst>
                                        </p:cTn>
                                        <p:tgtEl>
                                          <p:spTgt spid="10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up)">
                                      <p:cBhvr>
                                        <p:cTn id="63" dur="1000"/>
                                        <p:tgtEl>
                                          <p:spTgt spid="32"/>
                                        </p:tgtEl>
                                      </p:cBhvr>
                                    </p:animEffect>
                                  </p:childTnLst>
                                </p:cTn>
                              </p:par>
                            </p:childTnLst>
                          </p:cTn>
                        </p:par>
                        <p:par>
                          <p:cTn id="64" fill="hold">
                            <p:stCondLst>
                              <p:cond delay="1000"/>
                            </p:stCondLst>
                            <p:childTnLst>
                              <p:par>
                                <p:cTn id="65" presetID="1" presetClass="entr" presetSubtype="0" fill="hold" nodeType="afterEffect">
                                  <p:stCondLst>
                                    <p:cond delay="0"/>
                                  </p:stCondLst>
                                  <p:childTnLst>
                                    <p:set>
                                      <p:cBhvr>
                                        <p:cTn id="66" dur="1" fill="hold">
                                          <p:stCondLst>
                                            <p:cond delay="0"/>
                                          </p:stCondLst>
                                        </p:cTn>
                                        <p:tgtEl>
                                          <p:spTgt spid="1038"/>
                                        </p:tgtEl>
                                        <p:attrNameLst>
                                          <p:attrName>style.visibility</p:attrName>
                                        </p:attrNameLst>
                                      </p:cBhvr>
                                      <p:to>
                                        <p:strVal val="visible"/>
                                      </p:to>
                                    </p:set>
                                  </p:childTnLst>
                                </p:cTn>
                              </p:par>
                            </p:childTnLst>
                          </p:cTn>
                        </p:par>
                        <p:par>
                          <p:cTn id="67" fill="hold">
                            <p:stCondLst>
                              <p:cond delay="1000"/>
                            </p:stCondLst>
                            <p:childTnLst>
                              <p:par>
                                <p:cTn id="68" presetID="1" presetClass="entr" presetSubtype="0"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childTnLst>
                                </p:cTn>
                              </p:par>
                            </p:childTnLst>
                          </p:cTn>
                        </p:par>
                        <p:par>
                          <p:cTn id="70" fill="hold">
                            <p:stCondLst>
                              <p:cond delay="1000"/>
                            </p:stCondLst>
                            <p:childTnLst>
                              <p:par>
                                <p:cTn id="71" presetID="1" presetClass="entr" presetSubtype="0" fill="hold" nodeType="afterEffect">
                                  <p:stCondLst>
                                    <p:cond delay="0"/>
                                  </p:stCondLst>
                                  <p:childTnLst>
                                    <p:set>
                                      <p:cBhvr>
                                        <p:cTn id="72" dur="1" fill="hold">
                                          <p:stCondLst>
                                            <p:cond delay="0"/>
                                          </p:stCondLst>
                                        </p:cTn>
                                        <p:tgtEl>
                                          <p:spTgt spid="10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P spid="30"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547039" y="123478"/>
            <a:ext cx="8063917" cy="468312"/>
          </a:xfrm>
          <a:prstGeom prst="rect">
            <a:avLst/>
          </a:prstGeom>
        </p:spPr>
        <p:txBody>
          <a:bodyPr vert="horz" lIns="0" tIns="0" rIns="0" bIns="0" rtlCol="0" anchor="ctr" anchorCtr="0">
            <a:noAutofit/>
          </a:bodyPr>
          <a:lstStyle>
            <a:lvl1pPr algn="l" rtl="0" eaLnBrk="1" fontAlgn="base" hangingPunct="1">
              <a:lnSpc>
                <a:spcPct val="90000"/>
              </a:lnSpc>
              <a:spcBef>
                <a:spcPct val="0"/>
              </a:spcBef>
              <a:spcAft>
                <a:spcPct val="0"/>
              </a:spcAft>
              <a:defRPr sz="2600" b="1">
                <a:solidFill>
                  <a:schemeClr val="tx2"/>
                </a:solidFill>
                <a:latin typeface="+mj-lt"/>
                <a:ea typeface="+mj-ea"/>
                <a:cs typeface="+mj-cs"/>
              </a:defRPr>
            </a:lvl1pPr>
            <a:lvl2pPr algn="l" rtl="0" eaLnBrk="1" fontAlgn="base" hangingPunct="1">
              <a:lnSpc>
                <a:spcPct val="90000"/>
              </a:lnSpc>
              <a:spcBef>
                <a:spcPct val="0"/>
              </a:spcBef>
              <a:spcAft>
                <a:spcPct val="0"/>
              </a:spcAft>
              <a:defRPr sz="3200" b="1">
                <a:solidFill>
                  <a:schemeClr val="tx2"/>
                </a:solidFill>
                <a:latin typeface="Arial" charset="0"/>
                <a:cs typeface="Arial Unicode MS" charset="0"/>
              </a:defRPr>
            </a:lvl2pPr>
            <a:lvl3pPr algn="l" rtl="0" eaLnBrk="1" fontAlgn="base" hangingPunct="1">
              <a:lnSpc>
                <a:spcPct val="90000"/>
              </a:lnSpc>
              <a:spcBef>
                <a:spcPct val="0"/>
              </a:spcBef>
              <a:spcAft>
                <a:spcPct val="0"/>
              </a:spcAft>
              <a:defRPr sz="3200" b="1">
                <a:solidFill>
                  <a:schemeClr val="tx2"/>
                </a:solidFill>
                <a:latin typeface="Arial" charset="0"/>
                <a:cs typeface="Arial Unicode MS" charset="0"/>
              </a:defRPr>
            </a:lvl3pPr>
            <a:lvl4pPr algn="l" rtl="0" eaLnBrk="1" fontAlgn="base" hangingPunct="1">
              <a:lnSpc>
                <a:spcPct val="90000"/>
              </a:lnSpc>
              <a:spcBef>
                <a:spcPct val="0"/>
              </a:spcBef>
              <a:spcAft>
                <a:spcPct val="0"/>
              </a:spcAft>
              <a:defRPr sz="3200" b="1">
                <a:solidFill>
                  <a:schemeClr val="tx2"/>
                </a:solidFill>
                <a:latin typeface="Arial" charset="0"/>
                <a:cs typeface="Arial Unicode MS" charset="0"/>
              </a:defRPr>
            </a:lvl4pPr>
            <a:lvl5pPr algn="l" rtl="0" eaLnBrk="1" fontAlgn="base" hangingPunct="1">
              <a:lnSpc>
                <a:spcPct val="90000"/>
              </a:lnSpc>
              <a:spcBef>
                <a:spcPct val="0"/>
              </a:spcBef>
              <a:spcAft>
                <a:spcPct val="0"/>
              </a:spcAft>
              <a:defRPr sz="3200" b="1">
                <a:solidFill>
                  <a:schemeClr val="tx2"/>
                </a:solidFill>
                <a:latin typeface="Arial" charset="0"/>
                <a:cs typeface="Arial Unicode MS" charset="0"/>
              </a:defRPr>
            </a:lvl5pPr>
            <a:lvl6pPr marL="457200" algn="l" rtl="0" eaLnBrk="1" fontAlgn="base" hangingPunct="1">
              <a:lnSpc>
                <a:spcPct val="90000"/>
              </a:lnSpc>
              <a:spcBef>
                <a:spcPct val="0"/>
              </a:spcBef>
              <a:spcAft>
                <a:spcPct val="0"/>
              </a:spcAft>
              <a:defRPr sz="3200" b="1">
                <a:solidFill>
                  <a:schemeClr val="tx2"/>
                </a:solidFill>
                <a:latin typeface="Arial" charset="0"/>
                <a:cs typeface="Arial Unicode MS" charset="0"/>
              </a:defRPr>
            </a:lvl6pPr>
            <a:lvl7pPr marL="914400" algn="l" rtl="0" eaLnBrk="1" fontAlgn="base" hangingPunct="1">
              <a:lnSpc>
                <a:spcPct val="90000"/>
              </a:lnSpc>
              <a:spcBef>
                <a:spcPct val="0"/>
              </a:spcBef>
              <a:spcAft>
                <a:spcPct val="0"/>
              </a:spcAft>
              <a:defRPr sz="3200" b="1">
                <a:solidFill>
                  <a:schemeClr val="tx2"/>
                </a:solidFill>
                <a:latin typeface="Arial" charset="0"/>
                <a:cs typeface="Arial Unicode MS" charset="0"/>
              </a:defRPr>
            </a:lvl7pPr>
            <a:lvl8pPr marL="1371600" algn="l" rtl="0" eaLnBrk="1" fontAlgn="base" hangingPunct="1">
              <a:lnSpc>
                <a:spcPct val="90000"/>
              </a:lnSpc>
              <a:spcBef>
                <a:spcPct val="0"/>
              </a:spcBef>
              <a:spcAft>
                <a:spcPct val="0"/>
              </a:spcAft>
              <a:defRPr sz="3200" b="1">
                <a:solidFill>
                  <a:schemeClr val="tx2"/>
                </a:solidFill>
                <a:latin typeface="Arial" charset="0"/>
                <a:cs typeface="Arial Unicode MS" charset="0"/>
              </a:defRPr>
            </a:lvl8pPr>
            <a:lvl9pPr marL="1828800" algn="l" rtl="0" eaLnBrk="1" fontAlgn="base" hangingPunct="1">
              <a:lnSpc>
                <a:spcPct val="90000"/>
              </a:lnSpc>
              <a:spcBef>
                <a:spcPct val="0"/>
              </a:spcBef>
              <a:spcAft>
                <a:spcPct val="0"/>
              </a:spcAft>
              <a:defRPr sz="3200" b="1">
                <a:solidFill>
                  <a:schemeClr val="tx2"/>
                </a:solidFill>
                <a:latin typeface="Arial" charset="0"/>
                <a:cs typeface="Arial Unicode MS" charset="0"/>
              </a:defRPr>
            </a:lvl9pPr>
          </a:lstStyle>
          <a:p>
            <a:r>
              <a:rPr lang="ru-RU" kern="0" dirty="0" smtClean="0"/>
              <a:t>Оборудование МЭК 61850 </a:t>
            </a:r>
            <a:r>
              <a:rPr lang="en-US" kern="0" dirty="0" smtClean="0"/>
              <a:t>Phoenix Contact</a:t>
            </a:r>
            <a:endParaRPr lang="de-DE" kern="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784" y="1203598"/>
            <a:ext cx="3599688" cy="2599944"/>
          </a:xfrm>
          <a:prstGeom prst="rect">
            <a:avLst/>
          </a:prstGeom>
        </p:spPr>
      </p:pic>
    </p:spTree>
    <p:extLst>
      <p:ext uri="{BB962C8B-B14F-4D97-AF65-F5344CB8AC3E}">
        <p14:creationId xmlns:p14="http://schemas.microsoft.com/office/powerpoint/2010/main" val="153330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45 1.60494E-6 L -0.20469 0.00031 " pathEditMode="relative" rAng="0" ptsTypes="AA">
                                      <p:cBhvr>
                                        <p:cTn id="6" dur="2000" fill="hold"/>
                                        <p:tgtEl>
                                          <p:spTgt spid="5"/>
                                        </p:tgtEl>
                                        <p:attrNameLst>
                                          <p:attrName>ppt_x</p:attrName>
                                          <p:attrName>ppt_y</p:attrName>
                                        </p:attrNameLst>
                                      </p:cBhvr>
                                      <p:rCtr x="-112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547039" y="123478"/>
            <a:ext cx="8063917" cy="468312"/>
          </a:xfrm>
          <a:prstGeom prst="rect">
            <a:avLst/>
          </a:prstGeom>
        </p:spPr>
        <p:txBody>
          <a:bodyPr vert="horz" lIns="0" tIns="0" rIns="0" bIns="0" rtlCol="0" anchor="ctr" anchorCtr="0">
            <a:noAutofit/>
          </a:bodyPr>
          <a:lstStyle>
            <a:lvl1pPr algn="l" rtl="0" eaLnBrk="1" fontAlgn="base" hangingPunct="1">
              <a:lnSpc>
                <a:spcPct val="90000"/>
              </a:lnSpc>
              <a:spcBef>
                <a:spcPct val="0"/>
              </a:spcBef>
              <a:spcAft>
                <a:spcPct val="0"/>
              </a:spcAft>
              <a:defRPr sz="2600" b="1">
                <a:solidFill>
                  <a:schemeClr val="tx2"/>
                </a:solidFill>
                <a:latin typeface="+mj-lt"/>
                <a:ea typeface="+mj-ea"/>
                <a:cs typeface="+mj-cs"/>
              </a:defRPr>
            </a:lvl1pPr>
            <a:lvl2pPr algn="l" rtl="0" eaLnBrk="1" fontAlgn="base" hangingPunct="1">
              <a:lnSpc>
                <a:spcPct val="90000"/>
              </a:lnSpc>
              <a:spcBef>
                <a:spcPct val="0"/>
              </a:spcBef>
              <a:spcAft>
                <a:spcPct val="0"/>
              </a:spcAft>
              <a:defRPr sz="3200" b="1">
                <a:solidFill>
                  <a:schemeClr val="tx2"/>
                </a:solidFill>
                <a:latin typeface="Arial" charset="0"/>
                <a:cs typeface="Arial Unicode MS" charset="0"/>
              </a:defRPr>
            </a:lvl2pPr>
            <a:lvl3pPr algn="l" rtl="0" eaLnBrk="1" fontAlgn="base" hangingPunct="1">
              <a:lnSpc>
                <a:spcPct val="90000"/>
              </a:lnSpc>
              <a:spcBef>
                <a:spcPct val="0"/>
              </a:spcBef>
              <a:spcAft>
                <a:spcPct val="0"/>
              </a:spcAft>
              <a:defRPr sz="3200" b="1">
                <a:solidFill>
                  <a:schemeClr val="tx2"/>
                </a:solidFill>
                <a:latin typeface="Arial" charset="0"/>
                <a:cs typeface="Arial Unicode MS" charset="0"/>
              </a:defRPr>
            </a:lvl3pPr>
            <a:lvl4pPr algn="l" rtl="0" eaLnBrk="1" fontAlgn="base" hangingPunct="1">
              <a:lnSpc>
                <a:spcPct val="90000"/>
              </a:lnSpc>
              <a:spcBef>
                <a:spcPct val="0"/>
              </a:spcBef>
              <a:spcAft>
                <a:spcPct val="0"/>
              </a:spcAft>
              <a:defRPr sz="3200" b="1">
                <a:solidFill>
                  <a:schemeClr val="tx2"/>
                </a:solidFill>
                <a:latin typeface="Arial" charset="0"/>
                <a:cs typeface="Arial Unicode MS" charset="0"/>
              </a:defRPr>
            </a:lvl4pPr>
            <a:lvl5pPr algn="l" rtl="0" eaLnBrk="1" fontAlgn="base" hangingPunct="1">
              <a:lnSpc>
                <a:spcPct val="90000"/>
              </a:lnSpc>
              <a:spcBef>
                <a:spcPct val="0"/>
              </a:spcBef>
              <a:spcAft>
                <a:spcPct val="0"/>
              </a:spcAft>
              <a:defRPr sz="3200" b="1">
                <a:solidFill>
                  <a:schemeClr val="tx2"/>
                </a:solidFill>
                <a:latin typeface="Arial" charset="0"/>
                <a:cs typeface="Arial Unicode MS" charset="0"/>
              </a:defRPr>
            </a:lvl5pPr>
            <a:lvl6pPr marL="457200" algn="l" rtl="0" eaLnBrk="1" fontAlgn="base" hangingPunct="1">
              <a:lnSpc>
                <a:spcPct val="90000"/>
              </a:lnSpc>
              <a:spcBef>
                <a:spcPct val="0"/>
              </a:spcBef>
              <a:spcAft>
                <a:spcPct val="0"/>
              </a:spcAft>
              <a:defRPr sz="3200" b="1">
                <a:solidFill>
                  <a:schemeClr val="tx2"/>
                </a:solidFill>
                <a:latin typeface="Arial" charset="0"/>
                <a:cs typeface="Arial Unicode MS" charset="0"/>
              </a:defRPr>
            </a:lvl6pPr>
            <a:lvl7pPr marL="914400" algn="l" rtl="0" eaLnBrk="1" fontAlgn="base" hangingPunct="1">
              <a:lnSpc>
                <a:spcPct val="90000"/>
              </a:lnSpc>
              <a:spcBef>
                <a:spcPct val="0"/>
              </a:spcBef>
              <a:spcAft>
                <a:spcPct val="0"/>
              </a:spcAft>
              <a:defRPr sz="3200" b="1">
                <a:solidFill>
                  <a:schemeClr val="tx2"/>
                </a:solidFill>
                <a:latin typeface="Arial" charset="0"/>
                <a:cs typeface="Arial Unicode MS" charset="0"/>
              </a:defRPr>
            </a:lvl7pPr>
            <a:lvl8pPr marL="1371600" algn="l" rtl="0" eaLnBrk="1" fontAlgn="base" hangingPunct="1">
              <a:lnSpc>
                <a:spcPct val="90000"/>
              </a:lnSpc>
              <a:spcBef>
                <a:spcPct val="0"/>
              </a:spcBef>
              <a:spcAft>
                <a:spcPct val="0"/>
              </a:spcAft>
              <a:defRPr sz="3200" b="1">
                <a:solidFill>
                  <a:schemeClr val="tx2"/>
                </a:solidFill>
                <a:latin typeface="Arial" charset="0"/>
                <a:cs typeface="Arial Unicode MS" charset="0"/>
              </a:defRPr>
            </a:lvl8pPr>
            <a:lvl9pPr marL="1828800" algn="l" rtl="0" eaLnBrk="1" fontAlgn="base" hangingPunct="1">
              <a:lnSpc>
                <a:spcPct val="90000"/>
              </a:lnSpc>
              <a:spcBef>
                <a:spcPct val="0"/>
              </a:spcBef>
              <a:spcAft>
                <a:spcPct val="0"/>
              </a:spcAft>
              <a:defRPr sz="3200" b="1">
                <a:solidFill>
                  <a:schemeClr val="tx2"/>
                </a:solidFill>
                <a:latin typeface="Arial" charset="0"/>
                <a:cs typeface="Arial Unicode MS" charset="0"/>
              </a:defRPr>
            </a:lvl9pPr>
          </a:lstStyle>
          <a:p>
            <a:r>
              <a:rPr lang="ru-RU" kern="0" dirty="0" smtClean="0"/>
              <a:t>Основные характеристики</a:t>
            </a:r>
            <a:endParaRPr lang="de-DE" kern="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203598"/>
            <a:ext cx="3599688" cy="2599944"/>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3435845"/>
            <a:ext cx="1046768" cy="1053074"/>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2122606"/>
            <a:ext cx="1046768" cy="1097215"/>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5912" y="843557"/>
            <a:ext cx="1038880" cy="1082426"/>
          </a:xfrm>
          <a:prstGeom prst="rect">
            <a:avLst/>
          </a:prstGeom>
        </p:spPr>
      </p:pic>
      <p:sp>
        <p:nvSpPr>
          <p:cNvPr id="9" name="Inhaltsplatzhalter 1"/>
          <p:cNvSpPr txBox="1">
            <a:spLocks/>
          </p:cNvSpPr>
          <p:nvPr/>
        </p:nvSpPr>
        <p:spPr>
          <a:xfrm>
            <a:off x="5834792" y="842046"/>
            <a:ext cx="3309208" cy="3817936"/>
          </a:xfrm>
          <a:prstGeom prst="rect">
            <a:avLst/>
          </a:prstGeom>
        </p:spPr>
        <p:txBody>
          <a:bodyPr/>
          <a:lstStyle>
            <a:lvl1pPr marL="176213" indent="-176213" algn="l" rtl="0" eaLnBrk="1" fontAlgn="base" hangingPunct="1">
              <a:spcBef>
                <a:spcPct val="20000"/>
              </a:spcBef>
              <a:spcAft>
                <a:spcPct val="0"/>
              </a:spcAft>
              <a:buClr>
                <a:schemeClr val="folHlink"/>
              </a:buClr>
              <a:buFont typeface="Wingdings" charset="2"/>
              <a:buChar char="§"/>
              <a:defRPr sz="2400">
                <a:solidFill>
                  <a:schemeClr val="tx1"/>
                </a:solidFill>
                <a:latin typeface="+mn-lt"/>
                <a:ea typeface="+mn-ea"/>
                <a:cs typeface="+mn-cs"/>
              </a:defRPr>
            </a:lvl1pPr>
            <a:lvl2pPr marL="531813" indent="-176213"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2pPr>
            <a:lvl3pPr marL="896938" indent="-1857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3pPr>
            <a:lvl4pPr marL="1258888" indent="-182563"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4pPr>
            <a:lvl5pPr marL="16113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5pPr>
            <a:lvl6pPr marL="20685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6pPr>
            <a:lvl7pPr marL="25257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7pPr>
            <a:lvl8pPr marL="29829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8pPr>
            <a:lvl9pPr marL="34401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9pPr>
          </a:lstStyle>
          <a:p>
            <a:r>
              <a:rPr lang="ru-RU" sz="2000" kern="0" dirty="0" smtClean="0"/>
              <a:t>Высокая </a:t>
            </a:r>
            <a:r>
              <a:rPr lang="ru-RU" sz="2000" kern="0" dirty="0" err="1"/>
              <a:t>ударопрочность</a:t>
            </a:r>
            <a:r>
              <a:rPr lang="ru-RU" sz="2000" kern="0" dirty="0"/>
              <a:t> и </a:t>
            </a:r>
            <a:r>
              <a:rPr lang="ru-RU" sz="2000" kern="0" dirty="0" err="1"/>
              <a:t>вибростойкость</a:t>
            </a:r>
            <a:endParaRPr lang="ru-RU" sz="2000" kern="0" dirty="0"/>
          </a:p>
          <a:p>
            <a:pPr lvl="1"/>
            <a:endParaRPr lang="en-US" sz="2000" kern="0" dirty="0" smtClean="0"/>
          </a:p>
          <a:p>
            <a:r>
              <a:rPr lang="ru-RU" sz="2000" kern="0" dirty="0" smtClean="0"/>
              <a:t>ЭМС</a:t>
            </a:r>
          </a:p>
          <a:p>
            <a:endParaRPr lang="en-US" sz="2000" kern="0" dirty="0"/>
          </a:p>
          <a:p>
            <a:pPr lvl="1"/>
            <a:endParaRPr lang="ru-RU" sz="2000" kern="0" dirty="0"/>
          </a:p>
          <a:p>
            <a:r>
              <a:rPr lang="ru-RU" sz="2000" kern="0" dirty="0"/>
              <a:t>Расширенный температурный диапазон</a:t>
            </a:r>
          </a:p>
          <a:p>
            <a:pPr lvl="1"/>
            <a:endParaRPr lang="ru-RU" sz="2000" kern="0" dirty="0" smtClean="0"/>
          </a:p>
          <a:p>
            <a:pPr lvl="1"/>
            <a:endParaRPr lang="en-US" sz="2000" kern="0" dirty="0" smtClean="0"/>
          </a:p>
          <a:p>
            <a:pPr lvl="1"/>
            <a:endParaRPr lang="ru-RU" sz="2000" kern="0" dirty="0" smtClean="0"/>
          </a:p>
          <a:p>
            <a:pPr marL="457200" lvl="1" indent="0">
              <a:buFont typeface="Wingdings" charset="2"/>
              <a:buNone/>
            </a:pPr>
            <a:endParaRPr lang="ru-RU" sz="2000" kern="0" dirty="0" smtClean="0"/>
          </a:p>
        </p:txBody>
      </p:sp>
    </p:spTree>
    <p:extLst>
      <p:ext uri="{BB962C8B-B14F-4D97-AF65-F5344CB8AC3E}">
        <p14:creationId xmlns:p14="http://schemas.microsoft.com/office/powerpoint/2010/main" val="61868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547039" y="123478"/>
            <a:ext cx="8063917" cy="468312"/>
          </a:xfrm>
          <a:prstGeom prst="rect">
            <a:avLst/>
          </a:prstGeom>
        </p:spPr>
        <p:txBody>
          <a:bodyPr vert="horz" lIns="0" tIns="0" rIns="0" bIns="0" rtlCol="0" anchor="ctr" anchorCtr="0">
            <a:noAutofit/>
          </a:bodyPr>
          <a:lstStyle>
            <a:lvl1pPr algn="l" rtl="0" eaLnBrk="1" fontAlgn="base" hangingPunct="1">
              <a:lnSpc>
                <a:spcPct val="90000"/>
              </a:lnSpc>
              <a:spcBef>
                <a:spcPct val="0"/>
              </a:spcBef>
              <a:spcAft>
                <a:spcPct val="0"/>
              </a:spcAft>
              <a:defRPr sz="2600" b="1">
                <a:solidFill>
                  <a:schemeClr val="tx2"/>
                </a:solidFill>
                <a:latin typeface="+mj-lt"/>
                <a:ea typeface="+mj-ea"/>
                <a:cs typeface="+mj-cs"/>
              </a:defRPr>
            </a:lvl1pPr>
            <a:lvl2pPr algn="l" rtl="0" eaLnBrk="1" fontAlgn="base" hangingPunct="1">
              <a:lnSpc>
                <a:spcPct val="90000"/>
              </a:lnSpc>
              <a:spcBef>
                <a:spcPct val="0"/>
              </a:spcBef>
              <a:spcAft>
                <a:spcPct val="0"/>
              </a:spcAft>
              <a:defRPr sz="3200" b="1">
                <a:solidFill>
                  <a:schemeClr val="tx2"/>
                </a:solidFill>
                <a:latin typeface="Arial" charset="0"/>
                <a:cs typeface="Arial Unicode MS" charset="0"/>
              </a:defRPr>
            </a:lvl2pPr>
            <a:lvl3pPr algn="l" rtl="0" eaLnBrk="1" fontAlgn="base" hangingPunct="1">
              <a:lnSpc>
                <a:spcPct val="90000"/>
              </a:lnSpc>
              <a:spcBef>
                <a:spcPct val="0"/>
              </a:spcBef>
              <a:spcAft>
                <a:spcPct val="0"/>
              </a:spcAft>
              <a:defRPr sz="3200" b="1">
                <a:solidFill>
                  <a:schemeClr val="tx2"/>
                </a:solidFill>
                <a:latin typeface="Arial" charset="0"/>
                <a:cs typeface="Arial Unicode MS" charset="0"/>
              </a:defRPr>
            </a:lvl3pPr>
            <a:lvl4pPr algn="l" rtl="0" eaLnBrk="1" fontAlgn="base" hangingPunct="1">
              <a:lnSpc>
                <a:spcPct val="90000"/>
              </a:lnSpc>
              <a:spcBef>
                <a:spcPct val="0"/>
              </a:spcBef>
              <a:spcAft>
                <a:spcPct val="0"/>
              </a:spcAft>
              <a:defRPr sz="3200" b="1">
                <a:solidFill>
                  <a:schemeClr val="tx2"/>
                </a:solidFill>
                <a:latin typeface="Arial" charset="0"/>
                <a:cs typeface="Arial Unicode MS" charset="0"/>
              </a:defRPr>
            </a:lvl4pPr>
            <a:lvl5pPr algn="l" rtl="0" eaLnBrk="1" fontAlgn="base" hangingPunct="1">
              <a:lnSpc>
                <a:spcPct val="90000"/>
              </a:lnSpc>
              <a:spcBef>
                <a:spcPct val="0"/>
              </a:spcBef>
              <a:spcAft>
                <a:spcPct val="0"/>
              </a:spcAft>
              <a:defRPr sz="3200" b="1">
                <a:solidFill>
                  <a:schemeClr val="tx2"/>
                </a:solidFill>
                <a:latin typeface="Arial" charset="0"/>
                <a:cs typeface="Arial Unicode MS" charset="0"/>
              </a:defRPr>
            </a:lvl5pPr>
            <a:lvl6pPr marL="457200" algn="l" rtl="0" eaLnBrk="1" fontAlgn="base" hangingPunct="1">
              <a:lnSpc>
                <a:spcPct val="90000"/>
              </a:lnSpc>
              <a:spcBef>
                <a:spcPct val="0"/>
              </a:spcBef>
              <a:spcAft>
                <a:spcPct val="0"/>
              </a:spcAft>
              <a:defRPr sz="3200" b="1">
                <a:solidFill>
                  <a:schemeClr val="tx2"/>
                </a:solidFill>
                <a:latin typeface="Arial" charset="0"/>
                <a:cs typeface="Arial Unicode MS" charset="0"/>
              </a:defRPr>
            </a:lvl6pPr>
            <a:lvl7pPr marL="914400" algn="l" rtl="0" eaLnBrk="1" fontAlgn="base" hangingPunct="1">
              <a:lnSpc>
                <a:spcPct val="90000"/>
              </a:lnSpc>
              <a:spcBef>
                <a:spcPct val="0"/>
              </a:spcBef>
              <a:spcAft>
                <a:spcPct val="0"/>
              </a:spcAft>
              <a:defRPr sz="3200" b="1">
                <a:solidFill>
                  <a:schemeClr val="tx2"/>
                </a:solidFill>
                <a:latin typeface="Arial" charset="0"/>
                <a:cs typeface="Arial Unicode MS" charset="0"/>
              </a:defRPr>
            </a:lvl7pPr>
            <a:lvl8pPr marL="1371600" algn="l" rtl="0" eaLnBrk="1" fontAlgn="base" hangingPunct="1">
              <a:lnSpc>
                <a:spcPct val="90000"/>
              </a:lnSpc>
              <a:spcBef>
                <a:spcPct val="0"/>
              </a:spcBef>
              <a:spcAft>
                <a:spcPct val="0"/>
              </a:spcAft>
              <a:defRPr sz="3200" b="1">
                <a:solidFill>
                  <a:schemeClr val="tx2"/>
                </a:solidFill>
                <a:latin typeface="Arial" charset="0"/>
                <a:cs typeface="Arial Unicode MS" charset="0"/>
              </a:defRPr>
            </a:lvl8pPr>
            <a:lvl9pPr marL="1828800" algn="l" rtl="0" eaLnBrk="1" fontAlgn="base" hangingPunct="1">
              <a:lnSpc>
                <a:spcPct val="90000"/>
              </a:lnSpc>
              <a:spcBef>
                <a:spcPct val="0"/>
              </a:spcBef>
              <a:spcAft>
                <a:spcPct val="0"/>
              </a:spcAft>
              <a:defRPr sz="3200" b="1">
                <a:solidFill>
                  <a:schemeClr val="tx2"/>
                </a:solidFill>
                <a:latin typeface="Arial" charset="0"/>
                <a:cs typeface="Arial Unicode MS" charset="0"/>
              </a:defRPr>
            </a:lvl9pPr>
          </a:lstStyle>
          <a:p>
            <a:r>
              <a:rPr lang="ru-RU" kern="0" dirty="0" smtClean="0"/>
              <a:t>Основные характеристики</a:t>
            </a:r>
            <a:endParaRPr lang="de-DE" kern="0" dirty="0"/>
          </a:p>
        </p:txBody>
      </p:sp>
      <p:sp>
        <p:nvSpPr>
          <p:cNvPr id="10" name="Inhaltsplatzhalter 1"/>
          <p:cNvSpPr txBox="1">
            <a:spLocks/>
          </p:cNvSpPr>
          <p:nvPr/>
        </p:nvSpPr>
        <p:spPr>
          <a:xfrm>
            <a:off x="1115616" y="820099"/>
            <a:ext cx="1944216" cy="743539"/>
          </a:xfrm>
          <a:prstGeom prst="rect">
            <a:avLst/>
          </a:prstGeom>
        </p:spPr>
        <p:txBody>
          <a:bodyPr/>
          <a:lstStyle>
            <a:lvl1pPr marL="176213" indent="-176213" algn="l" rtl="0" eaLnBrk="1" fontAlgn="base" hangingPunct="1">
              <a:spcBef>
                <a:spcPct val="20000"/>
              </a:spcBef>
              <a:spcAft>
                <a:spcPct val="0"/>
              </a:spcAft>
              <a:buClr>
                <a:schemeClr val="folHlink"/>
              </a:buClr>
              <a:buFont typeface="Wingdings" charset="2"/>
              <a:buChar char="§"/>
              <a:defRPr sz="2400">
                <a:solidFill>
                  <a:schemeClr val="tx1"/>
                </a:solidFill>
                <a:latin typeface="+mn-lt"/>
                <a:ea typeface="+mn-ea"/>
                <a:cs typeface="+mn-cs"/>
              </a:defRPr>
            </a:lvl1pPr>
            <a:lvl2pPr marL="531813" indent="-176213"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2pPr>
            <a:lvl3pPr marL="896938" indent="-1857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3pPr>
            <a:lvl4pPr marL="1258888" indent="-182563"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4pPr>
            <a:lvl5pPr marL="16113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5pPr>
            <a:lvl6pPr marL="20685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6pPr>
            <a:lvl7pPr marL="25257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7pPr>
            <a:lvl8pPr marL="29829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8pPr>
            <a:lvl9pPr marL="34401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9pPr>
          </a:lstStyle>
          <a:p>
            <a:pPr marL="355600" lvl="1" indent="0" algn="ctr">
              <a:buNone/>
            </a:pPr>
            <a:r>
              <a:rPr lang="ru-RU" sz="2000" kern="0" dirty="0" smtClean="0"/>
              <a:t>Поддержка </a:t>
            </a:r>
            <a:r>
              <a:rPr lang="en-US" sz="2000" kern="0" dirty="0" smtClean="0"/>
              <a:t>PRP</a:t>
            </a:r>
            <a:endParaRPr lang="ru-RU" sz="2000" kern="0" dirty="0" smtClean="0"/>
          </a:p>
          <a:p>
            <a:pPr lvl="1" algn="ctr"/>
            <a:endParaRPr lang="en-US" sz="2000" kern="0" dirty="0" smtClean="0"/>
          </a:p>
          <a:p>
            <a:pPr lvl="1" algn="ctr"/>
            <a:endParaRPr lang="ru-RU" sz="2000" kern="0" dirty="0" smtClean="0"/>
          </a:p>
          <a:p>
            <a:pPr marL="457200" lvl="1" indent="0" algn="ctr">
              <a:buFont typeface="Wingdings" charset="2"/>
              <a:buNone/>
            </a:pPr>
            <a:endParaRPr lang="ru-RU" sz="2000" kern="0" dirty="0" smtClean="0"/>
          </a:p>
        </p:txBody>
      </p:sp>
      <p:cxnSp>
        <p:nvCxnSpPr>
          <p:cNvPr id="15" name="Прямая соединительная линия 14"/>
          <p:cNvCxnSpPr/>
          <p:nvPr/>
        </p:nvCxnSpPr>
        <p:spPr bwMode="auto">
          <a:xfrm flipV="1">
            <a:off x="1835696" y="4011910"/>
            <a:ext cx="0" cy="432048"/>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Прямая соединительная линия 15"/>
          <p:cNvCxnSpPr/>
          <p:nvPr/>
        </p:nvCxnSpPr>
        <p:spPr bwMode="auto">
          <a:xfrm flipV="1">
            <a:off x="2339752" y="4063546"/>
            <a:ext cx="0" cy="432048"/>
          </a:xfrm>
          <a:prstGeom prst="line">
            <a:avLst/>
          </a:prstGeom>
          <a:solidFill>
            <a:schemeClr val="accent1"/>
          </a:solidFill>
          <a:ln w="28575"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Прямоугольник 10"/>
          <p:cNvSpPr/>
          <p:nvPr/>
        </p:nvSpPr>
        <p:spPr>
          <a:xfrm>
            <a:off x="2059421" y="2859782"/>
            <a:ext cx="1360451" cy="1296144"/>
          </a:xfrm>
          <a:prstGeom prst="rect">
            <a:avLst/>
          </a:prstGeom>
          <a:solidFill>
            <a:srgbClr val="00B0F0"/>
          </a:solidFill>
          <a:ln>
            <a:solidFill>
              <a:srgbClr val="00B0F0"/>
            </a:solidFill>
          </a:ln>
          <a:effectLst>
            <a:outerShdw blurRad="50800" dist="38100" dir="2700000" algn="tl" rotWithShape="0">
              <a:prstClr val="black">
                <a:alpha val="40000"/>
              </a:prstClr>
            </a:outerShdw>
          </a:effectLst>
          <a:scene3d>
            <a:camera prst="perspectiveLeft"/>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ru-RU" dirty="0" smtClean="0"/>
              <a:t>Сеть </a:t>
            </a:r>
            <a:r>
              <a:rPr lang="en-US" dirty="0" smtClean="0"/>
              <a:t>B</a:t>
            </a:r>
            <a:endParaRPr lang="ru-RU" dirty="0"/>
          </a:p>
        </p:txBody>
      </p:sp>
      <p:sp>
        <p:nvSpPr>
          <p:cNvPr id="12" name="Прямоугольник 11"/>
          <p:cNvSpPr/>
          <p:nvPr/>
        </p:nvSpPr>
        <p:spPr>
          <a:xfrm>
            <a:off x="899592" y="2715766"/>
            <a:ext cx="1368152" cy="1296144"/>
          </a:xfrm>
          <a:prstGeom prst="rect">
            <a:avLst/>
          </a:prstGeom>
          <a:solidFill>
            <a:srgbClr val="FF0000"/>
          </a:solidFill>
          <a:ln>
            <a:solidFill>
              <a:srgbClr val="FF0000"/>
            </a:solidFill>
          </a:ln>
          <a:effectLst>
            <a:outerShdw blurRad="50800" dist="38100" dir="2700000" algn="tl" rotWithShape="0">
              <a:prstClr val="black">
                <a:alpha val="40000"/>
              </a:prstClr>
            </a:outerShdw>
          </a:effectLst>
          <a:scene3d>
            <a:camera prst="perspectiveLeft"/>
            <a:lightRig rig="threePt" dir="t"/>
          </a:scene3d>
        </p:spPr>
        <p:style>
          <a:lnRef idx="1">
            <a:schemeClr val="dk1"/>
          </a:lnRef>
          <a:fillRef idx="3">
            <a:schemeClr val="dk1"/>
          </a:fillRef>
          <a:effectRef idx="2">
            <a:schemeClr val="dk1"/>
          </a:effectRef>
          <a:fontRef idx="minor">
            <a:schemeClr val="lt1"/>
          </a:fontRef>
        </p:style>
        <p:txBody>
          <a:bodyPr rtlCol="0" anchor="ctr"/>
          <a:lstStyle/>
          <a:p>
            <a:pPr algn="ctr"/>
            <a:r>
              <a:rPr lang="ru-RU" dirty="0" smtClean="0"/>
              <a:t>Сеть </a:t>
            </a:r>
            <a:r>
              <a:rPr lang="en-US" dirty="0" smtClean="0"/>
              <a:t>A</a:t>
            </a:r>
            <a:endParaRPr lang="ru-RU" dirty="0"/>
          </a:p>
        </p:txBody>
      </p:sp>
      <p:sp>
        <p:nvSpPr>
          <p:cNvPr id="3" name="Прямоугольник 2"/>
          <p:cNvSpPr/>
          <p:nvPr/>
        </p:nvSpPr>
        <p:spPr>
          <a:xfrm>
            <a:off x="1619672" y="4299942"/>
            <a:ext cx="1008112" cy="576064"/>
          </a:xfrm>
          <a:prstGeom prst="rect">
            <a:avLst/>
          </a:prstGeom>
          <a:solidFill>
            <a:srgbClr val="AEC8D2"/>
          </a:solidFill>
          <a:ln>
            <a:solidFill>
              <a:srgbClr val="AEC8D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ru-RU" sz="1200" dirty="0" smtClean="0"/>
              <a:t>Устройство</a:t>
            </a:r>
            <a:endParaRPr lang="ru-RU" sz="1200" dirty="0"/>
          </a:p>
        </p:txBody>
      </p:sp>
      <p:cxnSp>
        <p:nvCxnSpPr>
          <p:cNvPr id="19" name="Прямая соединительная линия 18"/>
          <p:cNvCxnSpPr/>
          <p:nvPr/>
        </p:nvCxnSpPr>
        <p:spPr bwMode="auto">
          <a:xfrm flipV="1">
            <a:off x="1988096" y="2316233"/>
            <a:ext cx="0" cy="432048"/>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Прямая соединительная линия 19"/>
          <p:cNvCxnSpPr/>
          <p:nvPr/>
        </p:nvCxnSpPr>
        <p:spPr bwMode="auto">
          <a:xfrm flipV="1">
            <a:off x="2492152" y="2336337"/>
            <a:ext cx="0" cy="523445"/>
          </a:xfrm>
          <a:prstGeom prst="line">
            <a:avLst/>
          </a:prstGeom>
          <a:solidFill>
            <a:schemeClr val="accent1"/>
          </a:solidFill>
          <a:ln w="28575"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8"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235" b="98272" l="385" r="98718">
                        <a14:foregroundMark x1="56923" y1="68642" x2="56923" y2="68642"/>
                        <a14:foregroundMark x1="55256" y1="53827" x2="55256" y2="53827"/>
                        <a14:foregroundMark x1="11667" y1="82222" x2="86795" y2="52346"/>
                        <a14:foregroundMark x1="93205" y1="73333" x2="13077" y2="64444"/>
                        <a14:foregroundMark x1="10385" y1="65432" x2="11154" y2="89136"/>
                        <a14:foregroundMark x1="4744" y1="70864" x2="5128" y2="82963"/>
                        <a14:foregroundMark x1="9744" y1="88889" x2="87179" y2="90370"/>
                        <a14:foregroundMark x1="89103" y1="82716" x2="94615" y2="69383"/>
                        <a14:foregroundMark x1="91154" y1="64938" x2="79872" y2="38519"/>
                        <a14:foregroundMark x1="79615" y1="62716" x2="63718" y2="18272"/>
                        <a14:foregroundMark x1="11154" y1="71111" x2="18974" y2="46173"/>
                        <a14:foregroundMark x1="18333" y1="45926" x2="30128" y2="69630"/>
                        <a14:foregroundMark x1="24487" y1="68642" x2="38462" y2="34321"/>
                        <a14:foregroundMark x1="35641" y1="37531" x2="63333" y2="71111"/>
                        <a14:foregroundMark x1="40000" y1="49877" x2="66154" y2="16543"/>
                        <a14:foregroundMark x1="66795" y1="20000" x2="49359" y2="16790"/>
                      </a14:backgroundRemoval>
                    </a14:imgEffect>
                  </a14:imgLayer>
                </a14:imgProps>
              </a:ext>
              <a:ext uri="{28A0092B-C50C-407E-A947-70E740481C1C}">
                <a14:useLocalDpi xmlns:a14="http://schemas.microsoft.com/office/drawing/2010/main" val="0"/>
              </a:ext>
            </a:extLst>
          </a:blip>
          <a:srcRect/>
          <a:stretch>
            <a:fillRect/>
          </a:stretch>
        </p:blipFill>
        <p:spPr bwMode="auto">
          <a:xfrm>
            <a:off x="1115616" y="1491630"/>
            <a:ext cx="2152062" cy="1117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1476483" y="2120893"/>
            <a:ext cx="1430328" cy="215444"/>
          </a:xfrm>
          <a:prstGeom prst="rect">
            <a:avLst/>
          </a:prstGeom>
          <a:noFill/>
        </p:spPr>
        <p:txBody>
          <a:bodyPr wrap="none" lIns="0" tIns="0" rIns="0" bIns="0" rtlCol="0">
            <a:spAutoFit/>
          </a:bodyPr>
          <a:lstStyle/>
          <a:p>
            <a:r>
              <a:rPr lang="ru-RU" sz="1400" dirty="0" smtClean="0"/>
              <a:t>Верхний уровень</a:t>
            </a:r>
            <a:endParaRPr lang="ru-RU" sz="1400" dirty="0"/>
          </a:p>
        </p:txBody>
      </p:sp>
      <p:sp>
        <p:nvSpPr>
          <p:cNvPr id="24" name="Inhaltsplatzhalter 1"/>
          <p:cNvSpPr txBox="1">
            <a:spLocks/>
          </p:cNvSpPr>
          <p:nvPr/>
        </p:nvSpPr>
        <p:spPr>
          <a:xfrm>
            <a:off x="4860032" y="843558"/>
            <a:ext cx="3096344" cy="743539"/>
          </a:xfrm>
          <a:prstGeom prst="rect">
            <a:avLst/>
          </a:prstGeom>
        </p:spPr>
        <p:txBody>
          <a:bodyPr/>
          <a:lstStyle>
            <a:lvl1pPr marL="176213" indent="-176213" algn="l" rtl="0" eaLnBrk="1" fontAlgn="base" hangingPunct="1">
              <a:spcBef>
                <a:spcPct val="20000"/>
              </a:spcBef>
              <a:spcAft>
                <a:spcPct val="0"/>
              </a:spcAft>
              <a:buClr>
                <a:schemeClr val="folHlink"/>
              </a:buClr>
              <a:buFont typeface="Wingdings" charset="2"/>
              <a:buChar char="§"/>
              <a:defRPr sz="2400">
                <a:solidFill>
                  <a:schemeClr val="tx1"/>
                </a:solidFill>
                <a:latin typeface="+mn-lt"/>
                <a:ea typeface="+mn-ea"/>
                <a:cs typeface="+mn-cs"/>
              </a:defRPr>
            </a:lvl1pPr>
            <a:lvl2pPr marL="531813" indent="-176213"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2pPr>
            <a:lvl3pPr marL="896938" indent="-1857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3pPr>
            <a:lvl4pPr marL="1258888" indent="-182563"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4pPr>
            <a:lvl5pPr marL="16113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5pPr>
            <a:lvl6pPr marL="20685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6pPr>
            <a:lvl7pPr marL="25257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7pPr>
            <a:lvl8pPr marL="29829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8pPr>
            <a:lvl9pPr marL="34401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9pPr>
          </a:lstStyle>
          <a:p>
            <a:pPr marL="355600" lvl="1" indent="0" algn="ctr">
              <a:buNone/>
            </a:pPr>
            <a:r>
              <a:rPr lang="ru-RU" sz="2000" kern="0" dirty="0" smtClean="0"/>
              <a:t>Поддержка</a:t>
            </a:r>
          </a:p>
          <a:p>
            <a:pPr marL="355600" lvl="1" indent="0" algn="ctr">
              <a:buNone/>
            </a:pPr>
            <a:r>
              <a:rPr lang="en-US" sz="2000" kern="0" dirty="0" smtClean="0"/>
              <a:t>GOOSE-</a:t>
            </a:r>
            <a:r>
              <a:rPr lang="ru-RU" sz="2000" kern="0" dirty="0" smtClean="0"/>
              <a:t>сообщений</a:t>
            </a:r>
          </a:p>
          <a:p>
            <a:pPr lvl="1" algn="ctr"/>
            <a:endParaRPr lang="en-US" sz="2000" kern="0" dirty="0" smtClean="0"/>
          </a:p>
          <a:p>
            <a:pPr lvl="1" algn="ctr"/>
            <a:endParaRPr lang="ru-RU" sz="2000" kern="0" dirty="0" smtClean="0"/>
          </a:p>
          <a:p>
            <a:pPr marL="457200" lvl="1" indent="0" algn="ctr">
              <a:buFont typeface="Wingdings" charset="2"/>
              <a:buNone/>
            </a:pPr>
            <a:endParaRPr lang="ru-RU" sz="2000" kern="0" dirty="0" smtClean="0"/>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653822"/>
            <a:ext cx="2337955" cy="2574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066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751" y="447254"/>
            <a:ext cx="8063917" cy="468312"/>
          </a:xfrm>
        </p:spPr>
        <p:txBody>
          <a:bodyPr/>
          <a:lstStyle/>
          <a:p>
            <a:r>
              <a:rPr lang="ru-RU" sz="1800" dirty="0" smtClean="0"/>
              <a:t>Оборудование на </a:t>
            </a:r>
            <a:r>
              <a:rPr lang="en-US" sz="1800" dirty="0" smtClean="0"/>
              <a:t>DIN-</a:t>
            </a:r>
            <a:r>
              <a:rPr lang="ru-RU" sz="1800" dirty="0" smtClean="0"/>
              <a:t>рейку</a:t>
            </a:r>
            <a:endParaRPr lang="de-DE" sz="1800" dirty="0"/>
          </a:p>
        </p:txBody>
      </p:sp>
      <p:sp>
        <p:nvSpPr>
          <p:cNvPr id="6" name="Titel 1"/>
          <p:cNvSpPr txBox="1">
            <a:spLocks/>
          </p:cNvSpPr>
          <p:nvPr/>
        </p:nvSpPr>
        <p:spPr>
          <a:xfrm>
            <a:off x="547039" y="123478"/>
            <a:ext cx="8063917" cy="468312"/>
          </a:xfrm>
          <a:prstGeom prst="rect">
            <a:avLst/>
          </a:prstGeom>
        </p:spPr>
        <p:txBody>
          <a:bodyPr vert="horz" lIns="0" tIns="0" rIns="0" bIns="0" rtlCol="0" anchor="ctr" anchorCtr="0">
            <a:noAutofit/>
          </a:bodyPr>
          <a:lstStyle>
            <a:lvl1pPr algn="l" rtl="0" eaLnBrk="1" fontAlgn="base" hangingPunct="1">
              <a:lnSpc>
                <a:spcPct val="90000"/>
              </a:lnSpc>
              <a:spcBef>
                <a:spcPct val="0"/>
              </a:spcBef>
              <a:spcAft>
                <a:spcPct val="0"/>
              </a:spcAft>
              <a:defRPr sz="2600" b="1">
                <a:solidFill>
                  <a:schemeClr val="tx2"/>
                </a:solidFill>
                <a:latin typeface="+mj-lt"/>
                <a:ea typeface="+mj-ea"/>
                <a:cs typeface="+mj-cs"/>
              </a:defRPr>
            </a:lvl1pPr>
            <a:lvl2pPr algn="l" rtl="0" eaLnBrk="1" fontAlgn="base" hangingPunct="1">
              <a:lnSpc>
                <a:spcPct val="90000"/>
              </a:lnSpc>
              <a:spcBef>
                <a:spcPct val="0"/>
              </a:spcBef>
              <a:spcAft>
                <a:spcPct val="0"/>
              </a:spcAft>
              <a:defRPr sz="3200" b="1">
                <a:solidFill>
                  <a:schemeClr val="tx2"/>
                </a:solidFill>
                <a:latin typeface="Arial" charset="0"/>
                <a:cs typeface="Arial Unicode MS" charset="0"/>
              </a:defRPr>
            </a:lvl2pPr>
            <a:lvl3pPr algn="l" rtl="0" eaLnBrk="1" fontAlgn="base" hangingPunct="1">
              <a:lnSpc>
                <a:spcPct val="90000"/>
              </a:lnSpc>
              <a:spcBef>
                <a:spcPct val="0"/>
              </a:spcBef>
              <a:spcAft>
                <a:spcPct val="0"/>
              </a:spcAft>
              <a:defRPr sz="3200" b="1">
                <a:solidFill>
                  <a:schemeClr val="tx2"/>
                </a:solidFill>
                <a:latin typeface="Arial" charset="0"/>
                <a:cs typeface="Arial Unicode MS" charset="0"/>
              </a:defRPr>
            </a:lvl3pPr>
            <a:lvl4pPr algn="l" rtl="0" eaLnBrk="1" fontAlgn="base" hangingPunct="1">
              <a:lnSpc>
                <a:spcPct val="90000"/>
              </a:lnSpc>
              <a:spcBef>
                <a:spcPct val="0"/>
              </a:spcBef>
              <a:spcAft>
                <a:spcPct val="0"/>
              </a:spcAft>
              <a:defRPr sz="3200" b="1">
                <a:solidFill>
                  <a:schemeClr val="tx2"/>
                </a:solidFill>
                <a:latin typeface="Arial" charset="0"/>
                <a:cs typeface="Arial Unicode MS" charset="0"/>
              </a:defRPr>
            </a:lvl4pPr>
            <a:lvl5pPr algn="l" rtl="0" eaLnBrk="1" fontAlgn="base" hangingPunct="1">
              <a:lnSpc>
                <a:spcPct val="90000"/>
              </a:lnSpc>
              <a:spcBef>
                <a:spcPct val="0"/>
              </a:spcBef>
              <a:spcAft>
                <a:spcPct val="0"/>
              </a:spcAft>
              <a:defRPr sz="3200" b="1">
                <a:solidFill>
                  <a:schemeClr val="tx2"/>
                </a:solidFill>
                <a:latin typeface="Arial" charset="0"/>
                <a:cs typeface="Arial Unicode MS" charset="0"/>
              </a:defRPr>
            </a:lvl5pPr>
            <a:lvl6pPr marL="457200" algn="l" rtl="0" eaLnBrk="1" fontAlgn="base" hangingPunct="1">
              <a:lnSpc>
                <a:spcPct val="90000"/>
              </a:lnSpc>
              <a:spcBef>
                <a:spcPct val="0"/>
              </a:spcBef>
              <a:spcAft>
                <a:spcPct val="0"/>
              </a:spcAft>
              <a:defRPr sz="3200" b="1">
                <a:solidFill>
                  <a:schemeClr val="tx2"/>
                </a:solidFill>
                <a:latin typeface="Arial" charset="0"/>
                <a:cs typeface="Arial Unicode MS" charset="0"/>
              </a:defRPr>
            </a:lvl6pPr>
            <a:lvl7pPr marL="914400" algn="l" rtl="0" eaLnBrk="1" fontAlgn="base" hangingPunct="1">
              <a:lnSpc>
                <a:spcPct val="90000"/>
              </a:lnSpc>
              <a:spcBef>
                <a:spcPct val="0"/>
              </a:spcBef>
              <a:spcAft>
                <a:spcPct val="0"/>
              </a:spcAft>
              <a:defRPr sz="3200" b="1">
                <a:solidFill>
                  <a:schemeClr val="tx2"/>
                </a:solidFill>
                <a:latin typeface="Arial" charset="0"/>
                <a:cs typeface="Arial Unicode MS" charset="0"/>
              </a:defRPr>
            </a:lvl7pPr>
            <a:lvl8pPr marL="1371600" algn="l" rtl="0" eaLnBrk="1" fontAlgn="base" hangingPunct="1">
              <a:lnSpc>
                <a:spcPct val="90000"/>
              </a:lnSpc>
              <a:spcBef>
                <a:spcPct val="0"/>
              </a:spcBef>
              <a:spcAft>
                <a:spcPct val="0"/>
              </a:spcAft>
              <a:defRPr sz="3200" b="1">
                <a:solidFill>
                  <a:schemeClr val="tx2"/>
                </a:solidFill>
                <a:latin typeface="Arial" charset="0"/>
                <a:cs typeface="Arial Unicode MS" charset="0"/>
              </a:defRPr>
            </a:lvl8pPr>
            <a:lvl9pPr marL="1828800" algn="l" rtl="0" eaLnBrk="1" fontAlgn="base" hangingPunct="1">
              <a:lnSpc>
                <a:spcPct val="90000"/>
              </a:lnSpc>
              <a:spcBef>
                <a:spcPct val="0"/>
              </a:spcBef>
              <a:spcAft>
                <a:spcPct val="0"/>
              </a:spcAft>
              <a:defRPr sz="3200" b="1">
                <a:solidFill>
                  <a:schemeClr val="tx2"/>
                </a:solidFill>
                <a:latin typeface="Arial" charset="0"/>
                <a:cs typeface="Arial Unicode MS" charset="0"/>
              </a:defRPr>
            </a:lvl9pPr>
          </a:lstStyle>
          <a:p>
            <a:r>
              <a:rPr lang="ru-RU" kern="0" dirty="0" smtClean="0"/>
              <a:t>Оборудование МЭК 61850 </a:t>
            </a:r>
            <a:r>
              <a:rPr lang="en-US" kern="0" dirty="0" smtClean="0"/>
              <a:t>Phoenix Contact</a:t>
            </a:r>
            <a:endParaRPr lang="de-DE" kern="0" dirty="0"/>
          </a:p>
        </p:txBody>
      </p:sp>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7360" y="1851670"/>
            <a:ext cx="544453" cy="544453"/>
          </a:xfrm>
          <a:prstGeom prst="rect">
            <a:avLst/>
          </a:prstGeom>
        </p:spPr>
      </p:pic>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7360" y="1259542"/>
            <a:ext cx="544453" cy="544453"/>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2106" y="3084905"/>
            <a:ext cx="494957" cy="494957"/>
          </a:xfrm>
          <a:prstGeom prst="rect">
            <a:avLst/>
          </a:prstGeom>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7359" y="2499313"/>
            <a:ext cx="544453" cy="544453"/>
          </a:xfrm>
          <a:prstGeom prst="rect">
            <a:avLst/>
          </a:prstGeom>
        </p:spPr>
      </p:pic>
      <p:sp>
        <p:nvSpPr>
          <p:cNvPr id="16" name="TextBox 15"/>
          <p:cNvSpPr txBox="1"/>
          <p:nvPr/>
        </p:nvSpPr>
        <p:spPr>
          <a:xfrm>
            <a:off x="1184377" y="1300937"/>
            <a:ext cx="1832931" cy="461665"/>
          </a:xfrm>
          <a:prstGeom prst="rect">
            <a:avLst/>
          </a:prstGeom>
          <a:solidFill>
            <a:srgbClr val="AEC8D2"/>
          </a:solidFill>
        </p:spPr>
        <p:txBody>
          <a:bodyPr wrap="square" rtlCol="0">
            <a:spAutoFit/>
          </a:bodyPr>
          <a:lstStyle/>
          <a:p>
            <a:pPr algn="ctr"/>
            <a:endParaRPr lang="en-US" sz="1200" dirty="0" smtClean="0"/>
          </a:p>
          <a:p>
            <a:pPr algn="ctr"/>
            <a:r>
              <a:rPr lang="en-US" sz="1200" dirty="0" smtClean="0"/>
              <a:t>FL SWITCH 3016 E</a:t>
            </a:r>
            <a:endParaRPr lang="ru-RU" sz="1200" dirty="0"/>
          </a:p>
        </p:txBody>
      </p:sp>
      <p:sp>
        <p:nvSpPr>
          <p:cNvPr id="17" name="TextBox 16"/>
          <p:cNvSpPr txBox="1"/>
          <p:nvPr/>
        </p:nvSpPr>
        <p:spPr>
          <a:xfrm>
            <a:off x="1184377" y="1851670"/>
            <a:ext cx="1832931" cy="646331"/>
          </a:xfrm>
          <a:prstGeom prst="rect">
            <a:avLst/>
          </a:prstGeom>
          <a:solidFill>
            <a:srgbClr val="AEC8D2"/>
          </a:solidFill>
        </p:spPr>
        <p:txBody>
          <a:bodyPr wrap="square" rtlCol="0">
            <a:spAutoFit/>
          </a:bodyPr>
          <a:lstStyle/>
          <a:p>
            <a:pPr algn="ctr"/>
            <a:endParaRPr lang="en-US" sz="1200" dirty="0" smtClean="0"/>
          </a:p>
          <a:p>
            <a:pPr algn="ctr"/>
            <a:r>
              <a:rPr lang="en-US" sz="1200" dirty="0" smtClean="0"/>
              <a:t>FL SWITCH 3012 E-2SFX</a:t>
            </a:r>
            <a:endParaRPr lang="ru-RU" sz="1200" dirty="0"/>
          </a:p>
        </p:txBody>
      </p:sp>
      <p:sp>
        <p:nvSpPr>
          <p:cNvPr id="18" name="TextBox 17"/>
          <p:cNvSpPr txBox="1"/>
          <p:nvPr/>
        </p:nvSpPr>
        <p:spPr>
          <a:xfrm>
            <a:off x="1169421" y="2571750"/>
            <a:ext cx="1832931" cy="461665"/>
          </a:xfrm>
          <a:prstGeom prst="rect">
            <a:avLst/>
          </a:prstGeom>
          <a:solidFill>
            <a:srgbClr val="AEC8D2"/>
          </a:solidFill>
        </p:spPr>
        <p:txBody>
          <a:bodyPr wrap="square" rtlCol="0">
            <a:spAutoFit/>
          </a:bodyPr>
          <a:lstStyle/>
          <a:p>
            <a:pPr algn="ctr"/>
            <a:endParaRPr lang="en-US" sz="1200" dirty="0" smtClean="0"/>
          </a:p>
          <a:p>
            <a:pPr algn="ctr"/>
            <a:r>
              <a:rPr lang="en-US" sz="1200" dirty="0" smtClean="0"/>
              <a:t>FL SWITCH 1008E</a:t>
            </a:r>
            <a:endParaRPr lang="ru-RU" sz="1200" dirty="0"/>
          </a:p>
        </p:txBody>
      </p:sp>
      <p:sp>
        <p:nvSpPr>
          <p:cNvPr id="19" name="TextBox 18"/>
          <p:cNvSpPr txBox="1"/>
          <p:nvPr/>
        </p:nvSpPr>
        <p:spPr>
          <a:xfrm>
            <a:off x="1169975" y="3118197"/>
            <a:ext cx="1832931" cy="461665"/>
          </a:xfrm>
          <a:prstGeom prst="rect">
            <a:avLst/>
          </a:prstGeom>
          <a:solidFill>
            <a:srgbClr val="AEC8D2"/>
          </a:solidFill>
        </p:spPr>
        <p:txBody>
          <a:bodyPr wrap="square" rtlCol="0">
            <a:spAutoFit/>
          </a:bodyPr>
          <a:lstStyle/>
          <a:p>
            <a:pPr algn="ctr"/>
            <a:endParaRPr lang="en-US" sz="1200" dirty="0" smtClean="0"/>
          </a:p>
          <a:p>
            <a:pPr algn="ctr"/>
            <a:r>
              <a:rPr lang="en-US" sz="1200" dirty="0" smtClean="0"/>
              <a:t>FL MC 2000E LC</a:t>
            </a:r>
            <a:endParaRPr lang="ru-RU" sz="1200" dirty="0"/>
          </a:p>
        </p:txBody>
      </p:sp>
      <p:sp>
        <p:nvSpPr>
          <p:cNvPr id="20" name="TextBox 19"/>
          <p:cNvSpPr txBox="1"/>
          <p:nvPr/>
        </p:nvSpPr>
        <p:spPr>
          <a:xfrm>
            <a:off x="3713821" y="1312341"/>
            <a:ext cx="2439631" cy="461665"/>
          </a:xfrm>
          <a:prstGeom prst="rect">
            <a:avLst/>
          </a:prstGeom>
          <a:solidFill>
            <a:srgbClr val="D6DFDE"/>
          </a:solidFill>
        </p:spPr>
        <p:txBody>
          <a:bodyPr wrap="square" rtlCol="0">
            <a:spAutoFit/>
          </a:bodyPr>
          <a:lstStyle/>
          <a:p>
            <a:pPr algn="ctr"/>
            <a:endParaRPr lang="en-US" sz="1200" dirty="0" smtClean="0"/>
          </a:p>
          <a:p>
            <a:pPr algn="ctr"/>
            <a:r>
              <a:rPr lang="en-US" sz="1200" dirty="0" smtClean="0"/>
              <a:t>16 x 10/100BaseTX</a:t>
            </a:r>
            <a:endParaRPr lang="ru-RU" sz="1200" dirty="0"/>
          </a:p>
        </p:txBody>
      </p:sp>
      <p:sp>
        <p:nvSpPr>
          <p:cNvPr id="21" name="TextBox 20"/>
          <p:cNvSpPr txBox="1"/>
          <p:nvPr/>
        </p:nvSpPr>
        <p:spPr>
          <a:xfrm>
            <a:off x="3713820" y="1851669"/>
            <a:ext cx="2439631" cy="646331"/>
          </a:xfrm>
          <a:prstGeom prst="rect">
            <a:avLst/>
          </a:prstGeom>
          <a:solidFill>
            <a:srgbClr val="D6DFDE"/>
          </a:solidFill>
        </p:spPr>
        <p:txBody>
          <a:bodyPr wrap="square" rtlCol="0">
            <a:spAutoFit/>
          </a:bodyPr>
          <a:lstStyle/>
          <a:p>
            <a:pPr algn="ctr"/>
            <a:endParaRPr lang="en-US" sz="1200" dirty="0" smtClean="0"/>
          </a:p>
          <a:p>
            <a:pPr algn="ctr"/>
            <a:r>
              <a:rPr lang="en-US" sz="1200" dirty="0" smtClean="0"/>
              <a:t>12 x 10/100BaseTX</a:t>
            </a:r>
            <a:br>
              <a:rPr lang="en-US" sz="1200" dirty="0" smtClean="0"/>
            </a:br>
            <a:r>
              <a:rPr lang="en-US" sz="1200" dirty="0" smtClean="0"/>
              <a:t>2 x SFP (100 Mbit/s)</a:t>
            </a:r>
            <a:endParaRPr lang="ru-RU" sz="1200" dirty="0"/>
          </a:p>
        </p:txBody>
      </p:sp>
      <p:sp>
        <p:nvSpPr>
          <p:cNvPr id="22" name="TextBox 21"/>
          <p:cNvSpPr txBox="1"/>
          <p:nvPr/>
        </p:nvSpPr>
        <p:spPr>
          <a:xfrm>
            <a:off x="3705312" y="2571749"/>
            <a:ext cx="2439631" cy="461665"/>
          </a:xfrm>
          <a:prstGeom prst="rect">
            <a:avLst/>
          </a:prstGeom>
          <a:solidFill>
            <a:srgbClr val="D6DFDE"/>
          </a:solidFill>
        </p:spPr>
        <p:txBody>
          <a:bodyPr wrap="square" rtlCol="0">
            <a:spAutoFit/>
          </a:bodyPr>
          <a:lstStyle/>
          <a:p>
            <a:pPr algn="ctr"/>
            <a:endParaRPr lang="en-US" sz="1200" dirty="0" smtClean="0"/>
          </a:p>
          <a:p>
            <a:pPr algn="ctr"/>
            <a:r>
              <a:rPr lang="en-US" sz="1200" dirty="0" smtClean="0"/>
              <a:t>8 x 10/100BaseTX</a:t>
            </a:r>
            <a:endParaRPr lang="ru-RU" sz="1200" dirty="0"/>
          </a:p>
        </p:txBody>
      </p:sp>
      <p:sp>
        <p:nvSpPr>
          <p:cNvPr id="23" name="TextBox 22"/>
          <p:cNvSpPr txBox="1"/>
          <p:nvPr/>
        </p:nvSpPr>
        <p:spPr>
          <a:xfrm>
            <a:off x="3713821" y="3118197"/>
            <a:ext cx="2439631" cy="461665"/>
          </a:xfrm>
          <a:prstGeom prst="rect">
            <a:avLst/>
          </a:prstGeom>
          <a:solidFill>
            <a:srgbClr val="D6DFDE"/>
          </a:solidFill>
        </p:spPr>
        <p:txBody>
          <a:bodyPr wrap="square" rtlCol="0">
            <a:spAutoFit/>
          </a:bodyPr>
          <a:lstStyle/>
          <a:p>
            <a:pPr algn="ctr"/>
            <a:r>
              <a:rPr lang="en-US" sz="1200" dirty="0" smtClean="0"/>
              <a:t>1 x 100BaseTX</a:t>
            </a:r>
            <a:br>
              <a:rPr lang="en-US" sz="1200" dirty="0" smtClean="0"/>
            </a:br>
            <a:r>
              <a:rPr lang="en-US" sz="1200" dirty="0" smtClean="0"/>
              <a:t>1 x 100BaseFX (LC MM)</a:t>
            </a:r>
            <a:endParaRPr lang="ru-RU" sz="1200" dirty="0"/>
          </a:p>
        </p:txBody>
      </p:sp>
      <p:pic>
        <p:nvPicPr>
          <p:cNvPr id="24" name="Рисунок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9204" y="3660969"/>
            <a:ext cx="494957" cy="494957"/>
          </a:xfrm>
          <a:prstGeom prst="rect">
            <a:avLst/>
          </a:prstGeom>
        </p:spPr>
      </p:pic>
      <p:sp>
        <p:nvSpPr>
          <p:cNvPr id="25" name="TextBox 24"/>
          <p:cNvSpPr txBox="1"/>
          <p:nvPr/>
        </p:nvSpPr>
        <p:spPr>
          <a:xfrm>
            <a:off x="1169975" y="3651870"/>
            <a:ext cx="1832931" cy="461665"/>
          </a:xfrm>
          <a:prstGeom prst="rect">
            <a:avLst/>
          </a:prstGeom>
          <a:solidFill>
            <a:srgbClr val="AEC8D2"/>
          </a:solidFill>
        </p:spPr>
        <p:txBody>
          <a:bodyPr wrap="square" rtlCol="0">
            <a:spAutoFit/>
          </a:bodyPr>
          <a:lstStyle/>
          <a:p>
            <a:pPr algn="ctr"/>
            <a:endParaRPr lang="en-US" sz="1200" dirty="0" smtClean="0"/>
          </a:p>
          <a:p>
            <a:pPr algn="ctr"/>
            <a:r>
              <a:rPr lang="en-US" sz="1200" dirty="0" smtClean="0"/>
              <a:t>FL MC 2000E SM40 LC</a:t>
            </a:r>
            <a:endParaRPr lang="ru-RU" sz="1200" dirty="0"/>
          </a:p>
        </p:txBody>
      </p:sp>
      <p:sp>
        <p:nvSpPr>
          <p:cNvPr id="26" name="TextBox 25"/>
          <p:cNvSpPr txBox="1"/>
          <p:nvPr/>
        </p:nvSpPr>
        <p:spPr>
          <a:xfrm>
            <a:off x="3705311" y="3651870"/>
            <a:ext cx="2439631" cy="461665"/>
          </a:xfrm>
          <a:prstGeom prst="rect">
            <a:avLst/>
          </a:prstGeom>
          <a:solidFill>
            <a:srgbClr val="D6DFDE"/>
          </a:solidFill>
        </p:spPr>
        <p:txBody>
          <a:bodyPr wrap="square" rtlCol="0">
            <a:spAutoFit/>
          </a:bodyPr>
          <a:lstStyle/>
          <a:p>
            <a:pPr algn="ctr"/>
            <a:r>
              <a:rPr lang="en-US" sz="1200" dirty="0" smtClean="0"/>
              <a:t>1 x 100BaseTX</a:t>
            </a:r>
            <a:br>
              <a:rPr lang="en-US" sz="1200" dirty="0" smtClean="0"/>
            </a:br>
            <a:r>
              <a:rPr lang="en-US" sz="1200" dirty="0" smtClean="0"/>
              <a:t>1 x 100BaseFX (LC SM)</a:t>
            </a:r>
            <a:endParaRPr lang="ru-RU" sz="1200" dirty="0"/>
          </a:p>
        </p:txBody>
      </p:sp>
      <p:sp>
        <p:nvSpPr>
          <p:cNvPr id="27" name="Левая фигурная скобка 26"/>
          <p:cNvSpPr/>
          <p:nvPr/>
        </p:nvSpPr>
        <p:spPr bwMode="auto">
          <a:xfrm flipH="1">
            <a:off x="6234100" y="1259542"/>
            <a:ext cx="238353" cy="1239771"/>
          </a:xfrm>
          <a:prstGeom prst="leftBrace">
            <a:avLst/>
          </a:prstGeom>
          <a:noFill/>
          <a:ln w="3175" cap="flat" cmpd="sng" algn="ctr">
            <a:solidFill>
              <a:schemeClr val="tx2"/>
            </a:solidFill>
            <a:prstDash val="solid"/>
            <a:round/>
            <a:headEnd type="none" w="med" len="med"/>
            <a:tailEnd type="none" w="med" len="med"/>
          </a:ln>
          <a:effectLst/>
          <a:extLst/>
        </p:spPr>
        <p:txBody>
          <a:bodyPr rtlCol="0" anchor="ctr"/>
          <a:lstStyle/>
          <a:p>
            <a:pPr algn="ctr"/>
            <a:endParaRPr lang="ru-RU"/>
          </a:p>
        </p:txBody>
      </p:sp>
      <p:sp>
        <p:nvSpPr>
          <p:cNvPr id="28" name="Левая фигурная скобка 27"/>
          <p:cNvSpPr/>
          <p:nvPr/>
        </p:nvSpPr>
        <p:spPr bwMode="auto">
          <a:xfrm flipH="1">
            <a:off x="6234100" y="3046772"/>
            <a:ext cx="238353" cy="1109154"/>
          </a:xfrm>
          <a:prstGeom prst="leftBrace">
            <a:avLst/>
          </a:prstGeom>
          <a:noFill/>
          <a:ln w="3175" cap="flat" cmpd="sng" algn="ctr">
            <a:solidFill>
              <a:schemeClr val="tx2"/>
            </a:solidFill>
            <a:prstDash val="solid"/>
            <a:round/>
            <a:headEnd type="none" w="med" len="med"/>
            <a:tailEnd type="none" w="med" len="med"/>
          </a:ln>
          <a:effectLst/>
          <a:extLst/>
        </p:spPr>
        <p:txBody>
          <a:bodyPr rtlCol="0" anchor="ctr"/>
          <a:lstStyle/>
          <a:p>
            <a:pPr algn="ctr"/>
            <a:endParaRPr lang="ru-RU"/>
          </a:p>
        </p:txBody>
      </p:sp>
      <p:sp>
        <p:nvSpPr>
          <p:cNvPr id="29" name="Левая фигурная скобка 28"/>
          <p:cNvSpPr/>
          <p:nvPr/>
        </p:nvSpPr>
        <p:spPr bwMode="auto">
          <a:xfrm flipH="1">
            <a:off x="6234099" y="2499743"/>
            <a:ext cx="238353" cy="544024"/>
          </a:xfrm>
          <a:prstGeom prst="leftBrace">
            <a:avLst/>
          </a:prstGeom>
          <a:noFill/>
          <a:ln w="3175" cap="flat" cmpd="sng" algn="ctr">
            <a:solidFill>
              <a:schemeClr val="tx2"/>
            </a:solidFill>
            <a:prstDash val="solid"/>
            <a:round/>
            <a:headEnd type="none" w="med" len="med"/>
            <a:tailEnd type="none" w="med" len="med"/>
          </a:ln>
          <a:effectLst/>
          <a:extLst/>
        </p:spPr>
        <p:txBody>
          <a:bodyPr rtlCol="0" anchor="ctr"/>
          <a:lstStyle/>
          <a:p>
            <a:pPr algn="ctr"/>
            <a:endParaRPr lang="ru-RU"/>
          </a:p>
        </p:txBody>
      </p:sp>
      <p:sp>
        <p:nvSpPr>
          <p:cNvPr id="30" name="TextBox 29"/>
          <p:cNvSpPr txBox="1"/>
          <p:nvPr/>
        </p:nvSpPr>
        <p:spPr>
          <a:xfrm>
            <a:off x="6594141" y="1678037"/>
            <a:ext cx="1251916" cy="461665"/>
          </a:xfrm>
          <a:prstGeom prst="rect">
            <a:avLst/>
          </a:prstGeom>
          <a:noFill/>
        </p:spPr>
        <p:txBody>
          <a:bodyPr wrap="square" rtlCol="0">
            <a:spAutoFit/>
          </a:bodyPr>
          <a:lstStyle/>
          <a:p>
            <a:pPr algn="ctr"/>
            <a:r>
              <a:rPr lang="ru-RU" sz="1200" dirty="0" smtClean="0"/>
              <a:t>Управляемые коммутаторы</a:t>
            </a:r>
            <a:endParaRPr lang="ru-RU" sz="1200" dirty="0"/>
          </a:p>
        </p:txBody>
      </p:sp>
      <p:sp>
        <p:nvSpPr>
          <p:cNvPr id="31" name="TextBox 30"/>
          <p:cNvSpPr txBox="1"/>
          <p:nvPr/>
        </p:nvSpPr>
        <p:spPr>
          <a:xfrm>
            <a:off x="6560565" y="2540706"/>
            <a:ext cx="1432205" cy="461665"/>
          </a:xfrm>
          <a:prstGeom prst="rect">
            <a:avLst/>
          </a:prstGeom>
          <a:noFill/>
        </p:spPr>
        <p:txBody>
          <a:bodyPr wrap="square" rtlCol="0">
            <a:spAutoFit/>
          </a:bodyPr>
          <a:lstStyle/>
          <a:p>
            <a:pPr algn="ctr"/>
            <a:r>
              <a:rPr lang="ru-RU" sz="1200" dirty="0" smtClean="0"/>
              <a:t>Неуправляемые коммутаторы</a:t>
            </a:r>
            <a:endParaRPr lang="ru-RU" sz="1200" dirty="0"/>
          </a:p>
        </p:txBody>
      </p:sp>
      <p:sp>
        <p:nvSpPr>
          <p:cNvPr id="32" name="TextBox 31"/>
          <p:cNvSpPr txBox="1"/>
          <p:nvPr/>
        </p:nvSpPr>
        <p:spPr>
          <a:xfrm>
            <a:off x="6594141" y="3462849"/>
            <a:ext cx="1506251" cy="276999"/>
          </a:xfrm>
          <a:prstGeom prst="rect">
            <a:avLst/>
          </a:prstGeom>
          <a:noFill/>
        </p:spPr>
        <p:txBody>
          <a:bodyPr wrap="square" rtlCol="0">
            <a:spAutoFit/>
          </a:bodyPr>
          <a:lstStyle/>
          <a:p>
            <a:pPr algn="ctr"/>
            <a:r>
              <a:rPr lang="ru-RU" sz="1200" dirty="0" err="1" smtClean="0"/>
              <a:t>Медиаконвертеры</a:t>
            </a:r>
            <a:endParaRPr lang="ru-RU" sz="1200" dirty="0"/>
          </a:p>
        </p:txBody>
      </p:sp>
    </p:spTree>
    <p:extLst>
      <p:ext uri="{BB962C8B-B14F-4D97-AF65-F5344CB8AC3E}">
        <p14:creationId xmlns:p14="http://schemas.microsoft.com/office/powerpoint/2010/main" val="171044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751" y="447254"/>
            <a:ext cx="8063917" cy="468312"/>
          </a:xfrm>
        </p:spPr>
        <p:txBody>
          <a:bodyPr/>
          <a:lstStyle/>
          <a:p>
            <a:r>
              <a:rPr lang="ru-RU" sz="1800" dirty="0" smtClean="0"/>
              <a:t>Оборудование в стойку </a:t>
            </a:r>
            <a:r>
              <a:rPr lang="en-US" sz="1800" dirty="0" smtClean="0"/>
              <a:t>19”</a:t>
            </a:r>
            <a:endParaRPr lang="de-DE" sz="1800" dirty="0"/>
          </a:p>
        </p:txBody>
      </p:sp>
      <p:sp>
        <p:nvSpPr>
          <p:cNvPr id="6" name="Titel 1"/>
          <p:cNvSpPr txBox="1">
            <a:spLocks/>
          </p:cNvSpPr>
          <p:nvPr/>
        </p:nvSpPr>
        <p:spPr>
          <a:xfrm>
            <a:off x="547039" y="123478"/>
            <a:ext cx="8063917" cy="468312"/>
          </a:xfrm>
          <a:prstGeom prst="rect">
            <a:avLst/>
          </a:prstGeom>
        </p:spPr>
        <p:txBody>
          <a:bodyPr vert="horz" lIns="0" tIns="0" rIns="0" bIns="0" rtlCol="0" anchor="ctr" anchorCtr="0">
            <a:noAutofit/>
          </a:bodyPr>
          <a:lstStyle>
            <a:lvl1pPr algn="l" rtl="0" eaLnBrk="1" fontAlgn="base" hangingPunct="1">
              <a:lnSpc>
                <a:spcPct val="90000"/>
              </a:lnSpc>
              <a:spcBef>
                <a:spcPct val="0"/>
              </a:spcBef>
              <a:spcAft>
                <a:spcPct val="0"/>
              </a:spcAft>
              <a:defRPr sz="2600" b="1">
                <a:solidFill>
                  <a:schemeClr val="tx2"/>
                </a:solidFill>
                <a:latin typeface="+mj-lt"/>
                <a:ea typeface="+mj-ea"/>
                <a:cs typeface="+mj-cs"/>
              </a:defRPr>
            </a:lvl1pPr>
            <a:lvl2pPr algn="l" rtl="0" eaLnBrk="1" fontAlgn="base" hangingPunct="1">
              <a:lnSpc>
                <a:spcPct val="90000"/>
              </a:lnSpc>
              <a:spcBef>
                <a:spcPct val="0"/>
              </a:spcBef>
              <a:spcAft>
                <a:spcPct val="0"/>
              </a:spcAft>
              <a:defRPr sz="3200" b="1">
                <a:solidFill>
                  <a:schemeClr val="tx2"/>
                </a:solidFill>
                <a:latin typeface="Arial" charset="0"/>
                <a:cs typeface="Arial Unicode MS" charset="0"/>
              </a:defRPr>
            </a:lvl2pPr>
            <a:lvl3pPr algn="l" rtl="0" eaLnBrk="1" fontAlgn="base" hangingPunct="1">
              <a:lnSpc>
                <a:spcPct val="90000"/>
              </a:lnSpc>
              <a:spcBef>
                <a:spcPct val="0"/>
              </a:spcBef>
              <a:spcAft>
                <a:spcPct val="0"/>
              </a:spcAft>
              <a:defRPr sz="3200" b="1">
                <a:solidFill>
                  <a:schemeClr val="tx2"/>
                </a:solidFill>
                <a:latin typeface="Arial" charset="0"/>
                <a:cs typeface="Arial Unicode MS" charset="0"/>
              </a:defRPr>
            </a:lvl3pPr>
            <a:lvl4pPr algn="l" rtl="0" eaLnBrk="1" fontAlgn="base" hangingPunct="1">
              <a:lnSpc>
                <a:spcPct val="90000"/>
              </a:lnSpc>
              <a:spcBef>
                <a:spcPct val="0"/>
              </a:spcBef>
              <a:spcAft>
                <a:spcPct val="0"/>
              </a:spcAft>
              <a:defRPr sz="3200" b="1">
                <a:solidFill>
                  <a:schemeClr val="tx2"/>
                </a:solidFill>
                <a:latin typeface="Arial" charset="0"/>
                <a:cs typeface="Arial Unicode MS" charset="0"/>
              </a:defRPr>
            </a:lvl4pPr>
            <a:lvl5pPr algn="l" rtl="0" eaLnBrk="1" fontAlgn="base" hangingPunct="1">
              <a:lnSpc>
                <a:spcPct val="90000"/>
              </a:lnSpc>
              <a:spcBef>
                <a:spcPct val="0"/>
              </a:spcBef>
              <a:spcAft>
                <a:spcPct val="0"/>
              </a:spcAft>
              <a:defRPr sz="3200" b="1">
                <a:solidFill>
                  <a:schemeClr val="tx2"/>
                </a:solidFill>
                <a:latin typeface="Arial" charset="0"/>
                <a:cs typeface="Arial Unicode MS" charset="0"/>
              </a:defRPr>
            </a:lvl5pPr>
            <a:lvl6pPr marL="457200" algn="l" rtl="0" eaLnBrk="1" fontAlgn="base" hangingPunct="1">
              <a:lnSpc>
                <a:spcPct val="90000"/>
              </a:lnSpc>
              <a:spcBef>
                <a:spcPct val="0"/>
              </a:spcBef>
              <a:spcAft>
                <a:spcPct val="0"/>
              </a:spcAft>
              <a:defRPr sz="3200" b="1">
                <a:solidFill>
                  <a:schemeClr val="tx2"/>
                </a:solidFill>
                <a:latin typeface="Arial" charset="0"/>
                <a:cs typeface="Arial Unicode MS" charset="0"/>
              </a:defRPr>
            </a:lvl6pPr>
            <a:lvl7pPr marL="914400" algn="l" rtl="0" eaLnBrk="1" fontAlgn="base" hangingPunct="1">
              <a:lnSpc>
                <a:spcPct val="90000"/>
              </a:lnSpc>
              <a:spcBef>
                <a:spcPct val="0"/>
              </a:spcBef>
              <a:spcAft>
                <a:spcPct val="0"/>
              </a:spcAft>
              <a:defRPr sz="3200" b="1">
                <a:solidFill>
                  <a:schemeClr val="tx2"/>
                </a:solidFill>
                <a:latin typeface="Arial" charset="0"/>
                <a:cs typeface="Arial Unicode MS" charset="0"/>
              </a:defRPr>
            </a:lvl7pPr>
            <a:lvl8pPr marL="1371600" algn="l" rtl="0" eaLnBrk="1" fontAlgn="base" hangingPunct="1">
              <a:lnSpc>
                <a:spcPct val="90000"/>
              </a:lnSpc>
              <a:spcBef>
                <a:spcPct val="0"/>
              </a:spcBef>
              <a:spcAft>
                <a:spcPct val="0"/>
              </a:spcAft>
              <a:defRPr sz="3200" b="1">
                <a:solidFill>
                  <a:schemeClr val="tx2"/>
                </a:solidFill>
                <a:latin typeface="Arial" charset="0"/>
                <a:cs typeface="Arial Unicode MS" charset="0"/>
              </a:defRPr>
            </a:lvl8pPr>
            <a:lvl9pPr marL="1828800" algn="l" rtl="0" eaLnBrk="1" fontAlgn="base" hangingPunct="1">
              <a:lnSpc>
                <a:spcPct val="90000"/>
              </a:lnSpc>
              <a:spcBef>
                <a:spcPct val="0"/>
              </a:spcBef>
              <a:spcAft>
                <a:spcPct val="0"/>
              </a:spcAft>
              <a:defRPr sz="3200" b="1">
                <a:solidFill>
                  <a:schemeClr val="tx2"/>
                </a:solidFill>
                <a:latin typeface="Arial" charset="0"/>
                <a:cs typeface="Arial Unicode MS" charset="0"/>
              </a:defRPr>
            </a:lvl9pPr>
          </a:lstStyle>
          <a:p>
            <a:r>
              <a:rPr lang="ru-RU" kern="0" dirty="0" smtClean="0"/>
              <a:t>Оборудование МЭК 61850 </a:t>
            </a:r>
            <a:r>
              <a:rPr lang="en-US" kern="0" dirty="0" smtClean="0"/>
              <a:t>Phoenix Contact</a:t>
            </a:r>
            <a:endParaRPr lang="de-DE" kern="0" dirty="0"/>
          </a:p>
        </p:txBody>
      </p:sp>
      <p:sp>
        <p:nvSpPr>
          <p:cNvPr id="33" name="Прямоугольник 32"/>
          <p:cNvSpPr/>
          <p:nvPr/>
        </p:nvSpPr>
        <p:spPr>
          <a:xfrm>
            <a:off x="363563" y="3965484"/>
            <a:ext cx="2840285" cy="406466"/>
          </a:xfrm>
          <a:prstGeom prst="rect">
            <a:avLst/>
          </a:prstGeom>
          <a:solidFill>
            <a:srgbClr val="AEC8D2"/>
          </a:solidFill>
          <a:ln>
            <a:solidFill>
              <a:schemeClr val="accent1"/>
            </a:solidFill>
          </a:ln>
        </p:spPr>
        <p:txBody>
          <a:bodyPr rtlCol="0" anchor="ctr"/>
          <a:lstStyle/>
          <a:p>
            <a:pPr algn="ctr"/>
            <a:r>
              <a:rPr lang="en-US" sz="1100" dirty="0" smtClean="0"/>
              <a:t>FL SWITCH 4808E-16FX SM ST-4GC</a:t>
            </a:r>
            <a:endParaRPr lang="ru-RU" sz="1100" dirty="0"/>
          </a:p>
        </p:txBody>
      </p:sp>
      <p:sp>
        <p:nvSpPr>
          <p:cNvPr id="34" name="Прямоугольник 33"/>
          <p:cNvSpPr/>
          <p:nvPr/>
        </p:nvSpPr>
        <p:spPr>
          <a:xfrm>
            <a:off x="354549" y="3464701"/>
            <a:ext cx="2840285" cy="406466"/>
          </a:xfrm>
          <a:prstGeom prst="rect">
            <a:avLst/>
          </a:prstGeom>
          <a:solidFill>
            <a:srgbClr val="AEC8D2"/>
          </a:solidFill>
          <a:ln>
            <a:solidFill>
              <a:schemeClr val="accent1"/>
            </a:solidFill>
          </a:ln>
        </p:spPr>
        <p:txBody>
          <a:bodyPr rtlCol="0" anchor="ctr"/>
          <a:lstStyle/>
          <a:p>
            <a:pPr algn="ctr"/>
            <a:r>
              <a:rPr lang="en-US" sz="1100" dirty="0" smtClean="0"/>
              <a:t>FL SWITCH 4808E-16FX ST-4GC</a:t>
            </a:r>
            <a:endParaRPr lang="ru-RU" sz="1100" dirty="0"/>
          </a:p>
        </p:txBody>
      </p:sp>
      <p:sp>
        <p:nvSpPr>
          <p:cNvPr id="35" name="Прямоугольник 34"/>
          <p:cNvSpPr/>
          <p:nvPr/>
        </p:nvSpPr>
        <p:spPr>
          <a:xfrm>
            <a:off x="354549" y="2960645"/>
            <a:ext cx="2840285" cy="406466"/>
          </a:xfrm>
          <a:prstGeom prst="rect">
            <a:avLst/>
          </a:prstGeom>
          <a:solidFill>
            <a:srgbClr val="AEC8D2"/>
          </a:solidFill>
          <a:ln>
            <a:solidFill>
              <a:schemeClr val="accent1"/>
            </a:solidFill>
          </a:ln>
        </p:spPr>
        <p:txBody>
          <a:bodyPr rtlCol="0" anchor="ctr"/>
          <a:lstStyle/>
          <a:p>
            <a:pPr algn="ctr"/>
            <a:r>
              <a:rPr lang="en-US" sz="1100" dirty="0" smtClean="0"/>
              <a:t>FL SWITCH 4808E-16FX SM-4GC</a:t>
            </a:r>
            <a:endParaRPr lang="ru-RU" sz="1100" dirty="0"/>
          </a:p>
        </p:txBody>
      </p:sp>
      <p:sp>
        <p:nvSpPr>
          <p:cNvPr id="36" name="Прямоугольник 35"/>
          <p:cNvSpPr/>
          <p:nvPr/>
        </p:nvSpPr>
        <p:spPr>
          <a:xfrm>
            <a:off x="354549" y="2456589"/>
            <a:ext cx="2840285" cy="406466"/>
          </a:xfrm>
          <a:prstGeom prst="rect">
            <a:avLst/>
          </a:prstGeom>
          <a:solidFill>
            <a:srgbClr val="AEC8D2"/>
          </a:solidFill>
          <a:ln>
            <a:solidFill>
              <a:schemeClr val="accent1"/>
            </a:solidFill>
          </a:ln>
        </p:spPr>
        <p:txBody>
          <a:bodyPr rtlCol="0" anchor="ctr"/>
          <a:lstStyle/>
          <a:p>
            <a:pPr algn="ctr"/>
            <a:r>
              <a:rPr lang="en-US" sz="1100" dirty="0" smtClean="0"/>
              <a:t>FL SWITCH 4808E-16FX-4GC</a:t>
            </a:r>
            <a:endParaRPr lang="ru-RU" sz="1100" dirty="0"/>
          </a:p>
        </p:txBody>
      </p:sp>
      <p:sp>
        <p:nvSpPr>
          <p:cNvPr id="37" name="Прямоугольник 36"/>
          <p:cNvSpPr/>
          <p:nvPr/>
        </p:nvSpPr>
        <p:spPr>
          <a:xfrm>
            <a:off x="354549" y="1943008"/>
            <a:ext cx="2840285" cy="406466"/>
          </a:xfrm>
          <a:prstGeom prst="rect">
            <a:avLst/>
          </a:prstGeom>
          <a:solidFill>
            <a:srgbClr val="AEC8D2"/>
          </a:solidFill>
          <a:ln>
            <a:solidFill>
              <a:schemeClr val="accent1"/>
            </a:solidFill>
          </a:ln>
        </p:spPr>
        <p:txBody>
          <a:bodyPr rtlCol="0" anchor="ctr"/>
          <a:lstStyle/>
          <a:p>
            <a:pPr algn="ctr"/>
            <a:r>
              <a:rPr lang="en-US" sz="1100" dirty="0" smtClean="0"/>
              <a:t>FL SWITCH 4808E-16FX SM LC-4GC</a:t>
            </a:r>
            <a:endParaRPr lang="ru-RU" sz="1100" dirty="0"/>
          </a:p>
        </p:txBody>
      </p:sp>
      <p:sp>
        <p:nvSpPr>
          <p:cNvPr id="38" name="Прямоугольник 37"/>
          <p:cNvSpPr/>
          <p:nvPr/>
        </p:nvSpPr>
        <p:spPr>
          <a:xfrm>
            <a:off x="354549" y="1413356"/>
            <a:ext cx="2840285" cy="406466"/>
          </a:xfrm>
          <a:prstGeom prst="rect">
            <a:avLst/>
          </a:prstGeom>
          <a:solidFill>
            <a:srgbClr val="AEC8D2"/>
          </a:solidFill>
          <a:ln>
            <a:solidFill>
              <a:schemeClr val="accent1"/>
            </a:solidFill>
          </a:ln>
        </p:spPr>
        <p:txBody>
          <a:bodyPr rtlCol="0" anchor="ctr"/>
          <a:lstStyle/>
          <a:p>
            <a:pPr algn="ctr"/>
            <a:r>
              <a:rPr lang="en-US" sz="1100" dirty="0" smtClean="0"/>
              <a:t>FL SWITCH 4808E-16FX LC-4GC</a:t>
            </a:r>
            <a:endParaRPr lang="ru-RU" sz="1100" dirty="0"/>
          </a:p>
        </p:txBody>
      </p:sp>
      <p:sp>
        <p:nvSpPr>
          <p:cNvPr id="39" name="Прямоугольник 38"/>
          <p:cNvSpPr/>
          <p:nvPr/>
        </p:nvSpPr>
        <p:spPr>
          <a:xfrm>
            <a:off x="354549" y="905144"/>
            <a:ext cx="2840285" cy="406466"/>
          </a:xfrm>
          <a:prstGeom prst="rect">
            <a:avLst/>
          </a:prstGeom>
          <a:solidFill>
            <a:srgbClr val="AEC8D2"/>
          </a:solidFill>
          <a:ln>
            <a:solidFill>
              <a:schemeClr val="accent1"/>
            </a:solidFill>
          </a:ln>
        </p:spPr>
        <p:txBody>
          <a:bodyPr rtlCol="0" anchor="ctr"/>
          <a:lstStyle/>
          <a:p>
            <a:pPr algn="ctr"/>
            <a:r>
              <a:rPr lang="en-US" sz="1100" dirty="0" smtClean="0"/>
              <a:t>FL SWITCH 4824E-4GC</a:t>
            </a:r>
            <a:endParaRPr lang="ru-RU" sz="1100" dirty="0"/>
          </a:p>
        </p:txBody>
      </p:sp>
      <p:pic>
        <p:nvPicPr>
          <p:cNvPr id="40" name="Picture 3" descr="C:\Users\pywj02\Pictures\61850\a_00547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1531860"/>
            <a:ext cx="1859931" cy="169459"/>
          </a:xfrm>
          <a:prstGeom prst="rect">
            <a:avLst/>
          </a:prstGeom>
          <a:noFill/>
          <a:extLst>
            <a:ext uri="{909E8E84-426E-40DD-AFC4-6F175D3DCCD1}">
              <a14:hiddenFill xmlns:a14="http://schemas.microsoft.com/office/drawing/2010/main">
                <a:solidFill>
                  <a:srgbClr val="FFFFFF"/>
                </a:solidFill>
              </a14:hiddenFill>
            </a:ext>
          </a:extLst>
        </p:spPr>
      </p:pic>
      <p:sp>
        <p:nvSpPr>
          <p:cNvPr id="41" name="Прямоугольник 40"/>
          <p:cNvSpPr/>
          <p:nvPr/>
        </p:nvSpPr>
        <p:spPr>
          <a:xfrm>
            <a:off x="5868144" y="888094"/>
            <a:ext cx="3055083" cy="447113"/>
          </a:xfrm>
          <a:prstGeom prst="rect">
            <a:avLst/>
          </a:prstGeom>
          <a:solidFill>
            <a:srgbClr val="D6DFDE"/>
          </a:solidFill>
          <a:ln>
            <a:solidFill>
              <a:srgbClr val="D6DFDE"/>
            </a:solidFill>
          </a:ln>
        </p:spPr>
        <p:txBody>
          <a:bodyPr rtlCol="0" anchor="ctr"/>
          <a:lstStyle/>
          <a:p>
            <a:pPr algn="ctr"/>
            <a:r>
              <a:rPr lang="en-US" sz="1100" dirty="0" smtClean="0"/>
              <a:t>24 x 10/100BaseTX</a:t>
            </a:r>
            <a:br>
              <a:rPr lang="en-US" sz="1100" dirty="0" smtClean="0"/>
            </a:br>
            <a:r>
              <a:rPr lang="en-US" sz="1100" dirty="0" smtClean="0"/>
              <a:t>4 x GC</a:t>
            </a:r>
            <a:endParaRPr lang="ru-RU" sz="1100" dirty="0"/>
          </a:p>
        </p:txBody>
      </p:sp>
      <p:sp>
        <p:nvSpPr>
          <p:cNvPr id="42" name="Прямоугольник 41"/>
          <p:cNvSpPr/>
          <p:nvPr/>
        </p:nvSpPr>
        <p:spPr>
          <a:xfrm>
            <a:off x="5868144" y="1392150"/>
            <a:ext cx="3055083" cy="447113"/>
          </a:xfrm>
          <a:prstGeom prst="rect">
            <a:avLst/>
          </a:prstGeom>
          <a:solidFill>
            <a:srgbClr val="D6DFDE"/>
          </a:solidFill>
          <a:ln>
            <a:solidFill>
              <a:srgbClr val="D6DFDE"/>
            </a:solidFill>
          </a:ln>
        </p:spPr>
        <p:txBody>
          <a:bodyPr rtlCol="0" anchor="ctr"/>
          <a:lstStyle/>
          <a:p>
            <a:pPr algn="ctr"/>
            <a:r>
              <a:rPr lang="en-US" sz="1100" dirty="0" smtClean="0"/>
              <a:t>8 x 10/100BaseTX</a:t>
            </a:r>
            <a:br>
              <a:rPr lang="en-US" sz="1100" dirty="0" smtClean="0"/>
            </a:br>
            <a:r>
              <a:rPr lang="en-US" sz="1100" dirty="0" smtClean="0"/>
              <a:t>16 x 100BaseFX (LC MM)</a:t>
            </a:r>
            <a:br>
              <a:rPr lang="en-US" sz="1100" dirty="0" smtClean="0"/>
            </a:br>
            <a:r>
              <a:rPr lang="en-US" sz="1100" dirty="0" smtClean="0"/>
              <a:t>4 x GC</a:t>
            </a:r>
            <a:endParaRPr lang="ru-RU" sz="1100" dirty="0"/>
          </a:p>
        </p:txBody>
      </p:sp>
      <p:pic>
        <p:nvPicPr>
          <p:cNvPr id="43" name="Picture 3" descr="C:\Users\pywj02\Pictures\61850\a_00547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2033066"/>
            <a:ext cx="1859931" cy="16945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descr="C:\Users\pywj02\Pictures\61850\a_00547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2546647"/>
            <a:ext cx="1859931" cy="1694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C:\Users\pywj02\Pictures\61850\a_00547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3035586"/>
            <a:ext cx="1859931" cy="1694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C:\Users\pywj02\Pictures\61850\a_00547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3539642"/>
            <a:ext cx="1859931" cy="1694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Users\pywj02\Pictures\61850\a_00547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4043698"/>
            <a:ext cx="1859931" cy="1694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pywj02\Pictures\61850\a_00547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995202"/>
            <a:ext cx="1859931" cy="169459"/>
          </a:xfrm>
          <a:prstGeom prst="rect">
            <a:avLst/>
          </a:prstGeom>
          <a:noFill/>
          <a:extLst>
            <a:ext uri="{909E8E84-426E-40DD-AFC4-6F175D3DCCD1}">
              <a14:hiddenFill xmlns:a14="http://schemas.microsoft.com/office/drawing/2010/main">
                <a:solidFill>
                  <a:srgbClr val="FFFFFF"/>
                </a:solidFill>
              </a14:hiddenFill>
            </a:ext>
          </a:extLst>
        </p:spPr>
      </p:pic>
      <p:sp>
        <p:nvSpPr>
          <p:cNvPr id="49" name="Прямоугольник 48"/>
          <p:cNvSpPr/>
          <p:nvPr/>
        </p:nvSpPr>
        <p:spPr>
          <a:xfrm>
            <a:off x="5868144" y="1896206"/>
            <a:ext cx="3055083" cy="447113"/>
          </a:xfrm>
          <a:prstGeom prst="rect">
            <a:avLst/>
          </a:prstGeom>
          <a:solidFill>
            <a:srgbClr val="D6DFDE"/>
          </a:solidFill>
          <a:ln>
            <a:solidFill>
              <a:srgbClr val="D6DFDE"/>
            </a:solidFill>
          </a:ln>
        </p:spPr>
        <p:txBody>
          <a:bodyPr rtlCol="0" anchor="ctr"/>
          <a:lstStyle/>
          <a:p>
            <a:pPr algn="ctr"/>
            <a:r>
              <a:rPr lang="en-US" sz="1100" dirty="0" smtClean="0"/>
              <a:t>8 x 10/100BaseTX</a:t>
            </a:r>
            <a:br>
              <a:rPr lang="en-US" sz="1100" dirty="0" smtClean="0"/>
            </a:br>
            <a:r>
              <a:rPr lang="en-US" sz="1100" dirty="0" smtClean="0"/>
              <a:t>16 x 100BaseFX (LC SM)</a:t>
            </a:r>
            <a:br>
              <a:rPr lang="en-US" sz="1100" dirty="0" smtClean="0"/>
            </a:br>
            <a:r>
              <a:rPr lang="en-US" sz="1100" dirty="0" smtClean="0"/>
              <a:t>4 x GC</a:t>
            </a:r>
            <a:endParaRPr lang="ru-RU" sz="1100" dirty="0"/>
          </a:p>
        </p:txBody>
      </p:sp>
      <p:sp>
        <p:nvSpPr>
          <p:cNvPr id="50" name="Прямоугольник 49"/>
          <p:cNvSpPr/>
          <p:nvPr/>
        </p:nvSpPr>
        <p:spPr>
          <a:xfrm>
            <a:off x="5868144" y="2400262"/>
            <a:ext cx="3055083" cy="447113"/>
          </a:xfrm>
          <a:prstGeom prst="rect">
            <a:avLst/>
          </a:prstGeom>
          <a:solidFill>
            <a:srgbClr val="D6DFDE"/>
          </a:solidFill>
          <a:ln>
            <a:solidFill>
              <a:srgbClr val="D6DFDE"/>
            </a:solidFill>
          </a:ln>
        </p:spPr>
        <p:txBody>
          <a:bodyPr rtlCol="0" anchor="ctr"/>
          <a:lstStyle/>
          <a:p>
            <a:pPr algn="ctr"/>
            <a:r>
              <a:rPr lang="en-US" sz="1100" dirty="0" smtClean="0"/>
              <a:t>8 x 10/100BaseTX</a:t>
            </a:r>
            <a:br>
              <a:rPr lang="en-US" sz="1100" dirty="0" smtClean="0"/>
            </a:br>
            <a:r>
              <a:rPr lang="en-US" sz="1100" dirty="0" smtClean="0"/>
              <a:t>16 x 100BaseFX (SC MM)</a:t>
            </a:r>
            <a:br>
              <a:rPr lang="en-US" sz="1100" dirty="0" smtClean="0"/>
            </a:br>
            <a:r>
              <a:rPr lang="en-US" sz="1100" dirty="0" smtClean="0"/>
              <a:t>4 x GC</a:t>
            </a:r>
            <a:endParaRPr lang="ru-RU" sz="1100" dirty="0"/>
          </a:p>
        </p:txBody>
      </p:sp>
      <p:sp>
        <p:nvSpPr>
          <p:cNvPr id="51" name="Прямоугольник 50"/>
          <p:cNvSpPr/>
          <p:nvPr/>
        </p:nvSpPr>
        <p:spPr>
          <a:xfrm>
            <a:off x="5868144" y="2904318"/>
            <a:ext cx="3055083" cy="447113"/>
          </a:xfrm>
          <a:prstGeom prst="rect">
            <a:avLst/>
          </a:prstGeom>
          <a:solidFill>
            <a:srgbClr val="D6DFDE"/>
          </a:solidFill>
          <a:ln>
            <a:solidFill>
              <a:srgbClr val="D6DFDE"/>
            </a:solidFill>
          </a:ln>
        </p:spPr>
        <p:txBody>
          <a:bodyPr rtlCol="0" anchor="ctr"/>
          <a:lstStyle/>
          <a:p>
            <a:pPr algn="ctr"/>
            <a:r>
              <a:rPr lang="en-US" sz="1100" dirty="0" smtClean="0"/>
              <a:t>8 x 10/100BaseTX</a:t>
            </a:r>
            <a:br>
              <a:rPr lang="en-US" sz="1100" dirty="0" smtClean="0"/>
            </a:br>
            <a:r>
              <a:rPr lang="en-US" sz="1100" dirty="0" smtClean="0"/>
              <a:t>16 x 100BaseFX (SC SM)</a:t>
            </a:r>
            <a:br>
              <a:rPr lang="en-US" sz="1100" dirty="0" smtClean="0"/>
            </a:br>
            <a:r>
              <a:rPr lang="en-US" sz="1100" dirty="0" smtClean="0"/>
              <a:t>4 x GC</a:t>
            </a:r>
            <a:endParaRPr lang="ru-RU" sz="1100" dirty="0"/>
          </a:p>
        </p:txBody>
      </p:sp>
      <p:sp>
        <p:nvSpPr>
          <p:cNvPr id="52" name="Прямоугольник 51"/>
          <p:cNvSpPr/>
          <p:nvPr/>
        </p:nvSpPr>
        <p:spPr>
          <a:xfrm>
            <a:off x="5868144" y="3408374"/>
            <a:ext cx="3055083" cy="447113"/>
          </a:xfrm>
          <a:prstGeom prst="rect">
            <a:avLst/>
          </a:prstGeom>
          <a:solidFill>
            <a:srgbClr val="D6DFDE"/>
          </a:solidFill>
          <a:ln>
            <a:solidFill>
              <a:srgbClr val="D6DFDE"/>
            </a:solidFill>
          </a:ln>
        </p:spPr>
        <p:txBody>
          <a:bodyPr rtlCol="0" anchor="ctr"/>
          <a:lstStyle/>
          <a:p>
            <a:pPr algn="ctr"/>
            <a:r>
              <a:rPr lang="en-US" sz="1100" dirty="0" smtClean="0"/>
              <a:t>8 x 10/100BaseTX</a:t>
            </a:r>
            <a:br>
              <a:rPr lang="en-US" sz="1100" dirty="0" smtClean="0"/>
            </a:br>
            <a:r>
              <a:rPr lang="en-US" sz="1100" dirty="0" smtClean="0"/>
              <a:t>16 x 100BaseFX (ST MM)</a:t>
            </a:r>
            <a:br>
              <a:rPr lang="en-US" sz="1100" dirty="0" smtClean="0"/>
            </a:br>
            <a:r>
              <a:rPr lang="en-US" sz="1100" dirty="0" smtClean="0"/>
              <a:t>4 x GC</a:t>
            </a:r>
            <a:endParaRPr lang="ru-RU" sz="1100" dirty="0"/>
          </a:p>
        </p:txBody>
      </p:sp>
      <p:sp>
        <p:nvSpPr>
          <p:cNvPr id="53" name="Прямоугольник 52"/>
          <p:cNvSpPr/>
          <p:nvPr/>
        </p:nvSpPr>
        <p:spPr>
          <a:xfrm>
            <a:off x="5868144" y="3912430"/>
            <a:ext cx="3055083" cy="447113"/>
          </a:xfrm>
          <a:prstGeom prst="rect">
            <a:avLst/>
          </a:prstGeom>
          <a:solidFill>
            <a:srgbClr val="D6DFDE"/>
          </a:solidFill>
          <a:ln>
            <a:solidFill>
              <a:srgbClr val="D6DFDE"/>
            </a:solidFill>
          </a:ln>
        </p:spPr>
        <p:txBody>
          <a:bodyPr rtlCol="0" anchor="ctr"/>
          <a:lstStyle/>
          <a:p>
            <a:pPr algn="ctr"/>
            <a:r>
              <a:rPr lang="en-US" sz="1100" dirty="0" smtClean="0"/>
              <a:t>8 x 10/100BaseTX</a:t>
            </a:r>
            <a:br>
              <a:rPr lang="en-US" sz="1100" dirty="0" smtClean="0"/>
            </a:br>
            <a:r>
              <a:rPr lang="en-US" sz="1100" dirty="0" smtClean="0"/>
              <a:t>16 x 100BaseFX (ST SM)</a:t>
            </a:r>
            <a:br>
              <a:rPr lang="en-US" sz="1100" dirty="0" smtClean="0"/>
            </a:br>
            <a:r>
              <a:rPr lang="en-US" sz="1100" dirty="0" smtClean="0"/>
              <a:t>4 x GC</a:t>
            </a:r>
            <a:endParaRPr lang="ru-RU" sz="1100" dirty="0"/>
          </a:p>
        </p:txBody>
      </p:sp>
    </p:spTree>
    <p:extLst>
      <p:ext uri="{BB962C8B-B14F-4D97-AF65-F5344CB8AC3E}">
        <p14:creationId xmlns:p14="http://schemas.microsoft.com/office/powerpoint/2010/main" val="306050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95288" y="951309"/>
            <a:ext cx="5832896" cy="3564657"/>
          </a:xfrm>
        </p:spPr>
        <p:txBody>
          <a:bodyPr>
            <a:normAutofit fontScale="92500" lnSpcReduction="20000"/>
          </a:bodyPr>
          <a:lstStyle/>
          <a:p>
            <a:r>
              <a:rPr lang="en-US" sz="2000" dirty="0" smtClean="0"/>
              <a:t>2 </a:t>
            </a:r>
            <a:r>
              <a:rPr lang="ru-RU" sz="2000" dirty="0"/>
              <a:t>Новые варианты оптоволокна </a:t>
            </a:r>
            <a:r>
              <a:rPr lang="en-US" sz="2000" dirty="0" smtClean="0"/>
              <a:t>:</a:t>
            </a:r>
          </a:p>
          <a:p>
            <a:pPr lvl="1"/>
            <a:r>
              <a:rPr lang="en-US" sz="2000" dirty="0" smtClean="0"/>
              <a:t>12  TX RJ45 ports, 10/100Mbps with 2 multimode </a:t>
            </a:r>
            <a:r>
              <a:rPr lang="en-US" sz="2000" dirty="0"/>
              <a:t>fiber ports (SC, 100Mbps) </a:t>
            </a:r>
            <a:endParaRPr lang="en-US" sz="2000" dirty="0" smtClean="0"/>
          </a:p>
          <a:p>
            <a:pPr lvl="1"/>
            <a:r>
              <a:rPr lang="en-US" sz="2000" dirty="0"/>
              <a:t>12  TX RJ45 ports, 10/100Mbps with 2 </a:t>
            </a:r>
            <a:r>
              <a:rPr lang="en-US" sz="2000" dirty="0" smtClean="0"/>
              <a:t>single mode </a:t>
            </a:r>
            <a:r>
              <a:rPr lang="en-US" sz="2000" dirty="0"/>
              <a:t>fiber ports (SC, </a:t>
            </a:r>
            <a:r>
              <a:rPr lang="en-US" sz="2000" dirty="0" smtClean="0"/>
              <a:t>100Mbps, 40km ) </a:t>
            </a:r>
            <a:endParaRPr lang="en-US" sz="2000" dirty="0"/>
          </a:p>
          <a:p>
            <a:pPr>
              <a:lnSpc>
                <a:spcPct val="150000"/>
              </a:lnSpc>
            </a:pPr>
            <a:r>
              <a:rPr lang="en-US" sz="2000" dirty="0" smtClean="0"/>
              <a:t>-</a:t>
            </a:r>
            <a:r>
              <a:rPr lang="en-US" sz="2000" dirty="0"/>
              <a:t>40c to 70c </a:t>
            </a:r>
            <a:r>
              <a:rPr lang="ru-RU" sz="2000" dirty="0" smtClean="0"/>
              <a:t>температура эксплуатации</a:t>
            </a:r>
            <a:endParaRPr lang="en-US" sz="2000" dirty="0"/>
          </a:p>
          <a:p>
            <a:pPr>
              <a:lnSpc>
                <a:spcPct val="150000"/>
              </a:lnSpc>
            </a:pPr>
            <a:r>
              <a:rPr lang="en-US" sz="2000" dirty="0"/>
              <a:t>IEC61850-3 and IEEE1613  </a:t>
            </a:r>
            <a:r>
              <a:rPr lang="ru-RU" sz="2000" dirty="0" smtClean="0"/>
              <a:t>соответствуют стандартам</a:t>
            </a:r>
            <a:endParaRPr lang="en-US" sz="2000" dirty="0"/>
          </a:p>
          <a:p>
            <a:pPr>
              <a:lnSpc>
                <a:spcPct val="150000"/>
              </a:lnSpc>
            </a:pPr>
            <a:r>
              <a:rPr lang="en-US" sz="2000" dirty="0"/>
              <a:t>IEEE and 15ms </a:t>
            </a:r>
            <a:r>
              <a:rPr lang="ru-RU" sz="2000" dirty="0" smtClean="0"/>
              <a:t>протокол резервирования </a:t>
            </a:r>
            <a:r>
              <a:rPr lang="en-US" sz="2000" dirty="0" smtClean="0"/>
              <a:t>ERP</a:t>
            </a:r>
            <a:endParaRPr lang="en-US" sz="2000" dirty="0"/>
          </a:p>
          <a:p>
            <a:pPr>
              <a:lnSpc>
                <a:spcPct val="150000"/>
              </a:lnSpc>
            </a:pPr>
            <a:r>
              <a:rPr lang="ru-RU" sz="2000" dirty="0"/>
              <a:t>Полные функции производительности и безопасности</a:t>
            </a:r>
            <a:endParaRPr lang="en-US" sz="1000" dirty="0"/>
          </a:p>
          <a:p>
            <a:endParaRPr lang="en-US" dirty="0" smtClean="0"/>
          </a:p>
        </p:txBody>
      </p:sp>
      <p:sp>
        <p:nvSpPr>
          <p:cNvPr id="3" name="Titel 2"/>
          <p:cNvSpPr>
            <a:spLocks noGrp="1"/>
          </p:cNvSpPr>
          <p:nvPr>
            <p:ph type="title"/>
          </p:nvPr>
        </p:nvSpPr>
        <p:spPr>
          <a:xfrm>
            <a:off x="395536" y="98364"/>
            <a:ext cx="8353425" cy="799200"/>
          </a:xfrm>
        </p:spPr>
        <p:txBody>
          <a:bodyPr>
            <a:normAutofit/>
          </a:bodyPr>
          <a:lstStyle/>
          <a:p>
            <a:r>
              <a:rPr lang="de-DE" dirty="0"/>
              <a:t>FL </a:t>
            </a:r>
            <a:r>
              <a:rPr lang="en-US" dirty="0" smtClean="0"/>
              <a:t>SWITCH 3012E</a:t>
            </a:r>
            <a:r>
              <a:rPr lang="de-DE" dirty="0" smtClean="0"/>
              <a:t>–2FX</a:t>
            </a:r>
            <a:endParaRPr lang="de-DE" dirty="0"/>
          </a:p>
        </p:txBody>
      </p:sp>
      <p:pic>
        <p:nvPicPr>
          <p:cNvPr id="6" name="Picture 2" descr="C:\Users\MAOKMJ\AppData\Local\Temp\7zE897D26D8\84389_1000_int.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32400" y="885600"/>
            <a:ext cx="2784270" cy="2927722"/>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Tree>
    <p:extLst>
      <p:ext uri="{BB962C8B-B14F-4D97-AF65-F5344CB8AC3E}">
        <p14:creationId xmlns:p14="http://schemas.microsoft.com/office/powerpoint/2010/main" val="9238067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0299" y="2338507"/>
            <a:ext cx="4265040" cy="178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02398" y="292770"/>
            <a:ext cx="4208346" cy="179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13"/>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20298" y="286695"/>
            <a:ext cx="4271520" cy="179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572" y="286696"/>
            <a:ext cx="8815172" cy="404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2"/>
          <p:cNvSpPr>
            <a:spLocks noGrp="1" noChangeArrowheads="1"/>
          </p:cNvSpPr>
          <p:nvPr>
            <p:ph type="title"/>
          </p:nvPr>
        </p:nvSpPr>
        <p:spPr>
          <a:xfrm>
            <a:off x="220300" y="4406111"/>
            <a:ext cx="8382675" cy="683937"/>
          </a:xfrm>
        </p:spPr>
        <p:txBody>
          <a:bodyPr/>
          <a:lstStyle/>
          <a:p>
            <a:r>
              <a:rPr lang="ru-RU" altLang="ru-RU" sz="2400"/>
              <a:t>НПО «Феникс Контакт»</a:t>
            </a:r>
            <a:endParaRPr lang="de-DE" altLang="ru-RU" sz="2400"/>
          </a:p>
        </p:txBody>
      </p:sp>
    </p:spTree>
    <p:extLst>
      <p:ext uri="{BB962C8B-B14F-4D97-AF65-F5344CB8AC3E}">
        <p14:creationId xmlns:p14="http://schemas.microsoft.com/office/powerpoint/2010/main" val="40836745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67544" y="789552"/>
            <a:ext cx="5544864" cy="3685832"/>
          </a:xfrm>
        </p:spPr>
        <p:txBody>
          <a:bodyPr>
            <a:normAutofit fontScale="92500" lnSpcReduction="20000"/>
          </a:bodyPr>
          <a:lstStyle/>
          <a:p>
            <a:pPr>
              <a:spcBef>
                <a:spcPts val="0"/>
              </a:spcBef>
            </a:pPr>
            <a:endParaRPr lang="en-US" sz="800" dirty="0" smtClean="0"/>
          </a:p>
          <a:p>
            <a:pPr>
              <a:spcBef>
                <a:spcPts val="0"/>
              </a:spcBef>
            </a:pPr>
            <a:r>
              <a:rPr lang="ru-RU" sz="1700" dirty="0" smtClean="0"/>
              <a:t>Описание</a:t>
            </a:r>
            <a:r>
              <a:rPr lang="en-US" sz="1700" dirty="0" smtClean="0"/>
              <a:t>:</a:t>
            </a:r>
            <a:r>
              <a:rPr lang="ru-RU" sz="1700" dirty="0"/>
              <a:t/>
            </a:r>
            <a:br>
              <a:rPr lang="ru-RU" sz="1700" dirty="0"/>
            </a:br>
            <a:r>
              <a:rPr lang="ru-RU" sz="1700" dirty="0" smtClean="0"/>
              <a:t>- </a:t>
            </a:r>
            <a:r>
              <a:rPr lang="en-US" sz="1700" dirty="0" smtClean="0"/>
              <a:t>28 port rack mounted 10/100/1000 Mbps </a:t>
            </a:r>
            <a:r>
              <a:rPr lang="ru-RU" sz="1700" dirty="0"/>
              <a:t>Управляемые коммутаторы, с помехоустойчивостью </a:t>
            </a:r>
            <a:r>
              <a:rPr lang="ru-RU" sz="1700" dirty="0" smtClean="0"/>
              <a:t>ЭМС 2-4x </a:t>
            </a:r>
            <a:r>
              <a:rPr lang="ru-RU" sz="1700" dirty="0"/>
              <a:t>промышленных уровней и высокой плотностью портов для самых требовательных сред</a:t>
            </a:r>
            <a:r>
              <a:rPr lang="ru-RU" sz="1700" dirty="0" smtClean="0"/>
              <a:t>.</a:t>
            </a:r>
          </a:p>
          <a:p>
            <a:pPr marL="457200" lvl="1" indent="0">
              <a:spcBef>
                <a:spcPts val="0"/>
              </a:spcBef>
              <a:buNone/>
            </a:pPr>
            <a:endParaRPr lang="en-US" sz="1700" dirty="0"/>
          </a:p>
          <a:p>
            <a:pPr>
              <a:spcBef>
                <a:spcPts val="0"/>
              </a:spcBef>
            </a:pPr>
            <a:r>
              <a:rPr lang="ru-RU" sz="1700" dirty="0"/>
              <a:t>Характеристики и преимущества продукта:</a:t>
            </a:r>
            <a:br>
              <a:rPr lang="ru-RU" sz="1700" dirty="0"/>
            </a:br>
            <a:r>
              <a:rPr lang="ru-RU" sz="1700" dirty="0" smtClean="0"/>
              <a:t>- Прочная </a:t>
            </a:r>
            <a:r>
              <a:rPr lang="ru-RU" sz="1700" dirty="0"/>
              <a:t>конструкция для сильной электромагнитной обстановки и </a:t>
            </a:r>
            <a:r>
              <a:rPr lang="ru-RU" sz="1700" dirty="0" smtClean="0"/>
              <a:t>блоки </a:t>
            </a:r>
            <a:r>
              <a:rPr lang="ru-RU" sz="1700" dirty="0"/>
              <a:t>питания с «горячей» заменой увеличивает время работы.</a:t>
            </a:r>
            <a:br>
              <a:rPr lang="ru-RU" sz="1700" dirty="0"/>
            </a:br>
            <a:r>
              <a:rPr lang="ru-RU" sz="1700" dirty="0" smtClean="0"/>
              <a:t>- Высокая </a:t>
            </a:r>
            <a:r>
              <a:rPr lang="ru-RU" sz="1700" dirty="0"/>
              <a:t>плотность волокна с полной производительностью, резервированием и функциями безопасности для пропускной способности сети / </a:t>
            </a:r>
            <a:r>
              <a:rPr lang="ru-RU" sz="1700" dirty="0" smtClean="0"/>
              <a:t>надежности</a:t>
            </a:r>
            <a:r>
              <a:rPr lang="en-US" sz="1700" dirty="0" smtClean="0"/>
              <a:t>.</a:t>
            </a:r>
            <a:endParaRPr lang="en-US" sz="1700" dirty="0"/>
          </a:p>
          <a:p>
            <a:pPr lvl="1">
              <a:spcBef>
                <a:spcPts val="0"/>
              </a:spcBef>
            </a:pPr>
            <a:endParaRPr lang="en-US" sz="1700" dirty="0"/>
          </a:p>
          <a:p>
            <a:pPr>
              <a:spcBef>
                <a:spcPts val="0"/>
              </a:spcBef>
            </a:pPr>
            <a:r>
              <a:rPr lang="ru-RU" sz="1700" dirty="0"/>
              <a:t>Области применения и целевая группа:</a:t>
            </a:r>
            <a:br>
              <a:rPr lang="ru-RU" sz="1700" dirty="0"/>
            </a:br>
            <a:r>
              <a:rPr lang="ru-RU" sz="1700" dirty="0" smtClean="0"/>
              <a:t>- Подстанция </a:t>
            </a:r>
            <a:r>
              <a:rPr lang="ru-RU" sz="1700" dirty="0"/>
              <a:t>и распределение </a:t>
            </a:r>
            <a:r>
              <a:rPr lang="ru-RU" sz="1700" dirty="0" smtClean="0"/>
              <a:t>электроэнергии</a:t>
            </a:r>
            <a:endParaRPr lang="en-US" sz="1700" dirty="0"/>
          </a:p>
        </p:txBody>
      </p:sp>
      <p:sp>
        <p:nvSpPr>
          <p:cNvPr id="3" name="Titel 2"/>
          <p:cNvSpPr>
            <a:spLocks noGrp="1"/>
          </p:cNvSpPr>
          <p:nvPr>
            <p:ph type="title"/>
          </p:nvPr>
        </p:nvSpPr>
        <p:spPr>
          <a:xfrm>
            <a:off x="395288" y="267494"/>
            <a:ext cx="8353425" cy="583176"/>
          </a:xfrm>
        </p:spPr>
        <p:txBody>
          <a:bodyPr>
            <a:noAutofit/>
          </a:bodyPr>
          <a:lstStyle/>
          <a:p>
            <a:r>
              <a:rPr lang="de-DE" sz="2800" dirty="0"/>
              <a:t>FL </a:t>
            </a:r>
            <a:r>
              <a:rPr lang="en-US" sz="2800" dirty="0" smtClean="0"/>
              <a:t>SWITCH 4800E</a:t>
            </a:r>
            <a:r>
              <a:rPr lang="de-DE" sz="2800" dirty="0" smtClean="0"/>
              <a:t>– 24FX-4GC </a:t>
            </a:r>
            <a:endParaRPr lang="de-DE" sz="2800" dirty="0"/>
          </a:p>
        </p:txBody>
      </p:sp>
      <p:pic>
        <p:nvPicPr>
          <p:cNvPr id="6" name="Picture 2" descr="C:\Users\MAOKMJ\AppData\Local\Temp\7zE819EAD39\84387_1000_int.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8575" y="79746"/>
            <a:ext cx="3260138" cy="3428108"/>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Tree>
    <p:extLst>
      <p:ext uri="{BB962C8B-B14F-4D97-AF65-F5344CB8AC3E}">
        <p14:creationId xmlns:p14="http://schemas.microsoft.com/office/powerpoint/2010/main" val="28076959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01848" y="883720"/>
            <a:ext cx="4729318" cy="2815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 Placeholder 24"/>
          <p:cNvSpPr>
            <a:spLocks noGrp="1"/>
          </p:cNvSpPr>
          <p:nvPr>
            <p:ph type="body" sz="quarter" idx="15"/>
          </p:nvPr>
        </p:nvSpPr>
        <p:spPr/>
        <p:txBody>
          <a:bodyPr/>
          <a:lstStyle/>
          <a:p>
            <a:r>
              <a:rPr lang="en-US" dirty="0" smtClean="0"/>
              <a:t>Com -</a:t>
            </a:r>
            <a:r>
              <a:rPr lang="ru-RU" dirty="0" smtClean="0"/>
              <a:t> серверы и </a:t>
            </a:r>
            <a:r>
              <a:rPr lang="ru-RU" dirty="0"/>
              <a:t>преобразователи протоколов</a:t>
            </a:r>
            <a:endParaRPr lang="en-US" dirty="0"/>
          </a:p>
        </p:txBody>
      </p:sp>
      <p:pic>
        <p:nvPicPr>
          <p:cNvPr id="6" name="Picture 2" descr="C:\Users\dfburrel\Desktop\Folders\images\HART\HART.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66744" y="3562243"/>
            <a:ext cx="1366929" cy="2046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odbus_logo.p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02794" y="3486150"/>
            <a:ext cx="1712841" cy="356836"/>
          </a:xfrm>
          <a:prstGeom prst="rect">
            <a:avLst/>
          </a:prstGeom>
        </p:spPr>
      </p:pic>
      <p:pic>
        <p:nvPicPr>
          <p:cNvPr id="8" name="Picture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151867" y="3564128"/>
            <a:ext cx="832277" cy="29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descr="http://profibusgroup.files.wordpress.com/2012/09/profinet_rgb.jpg"/>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62856" y="2343024"/>
            <a:ext cx="1381512" cy="4058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grschmid\Desktop\WirelessHART\HART-IP 300dpi.jpg"/>
          <p:cNvPicPr>
            <a:picLocks noChangeAspect="1" noChangeArrowheads="1"/>
          </p:cNvPicPr>
          <p:nvPr/>
        </p:nvPicPr>
        <p:blipFill rotWithShape="1">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rcRect l="6010" t="25126" r="3515" b="20869"/>
          <a:stretch/>
        </p:blipFill>
        <p:spPr bwMode="auto">
          <a:xfrm>
            <a:off x="603924" y="1397014"/>
            <a:ext cx="1346976" cy="16662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130774" y="2355193"/>
            <a:ext cx="1102418" cy="400110"/>
          </a:xfrm>
          <a:prstGeom prst="rect">
            <a:avLst/>
          </a:prstGeom>
          <a:noFill/>
        </p:spPr>
        <p:txBody>
          <a:bodyPr wrap="none" rtlCol="0">
            <a:spAutoFit/>
          </a:bodyPr>
          <a:lstStyle/>
          <a:p>
            <a:r>
              <a:rPr lang="en-US" sz="2000" dirty="0" smtClean="0">
                <a:solidFill>
                  <a:srgbClr val="005AC8"/>
                </a:solidFill>
                <a:latin typeface="Arial Black" pitchFamily="34" charset="0"/>
              </a:rPr>
              <a:t>TCP/IP</a:t>
            </a:r>
            <a:endParaRPr lang="en-US" sz="2000" dirty="0">
              <a:solidFill>
                <a:srgbClr val="005AC8"/>
              </a:solidFill>
              <a:latin typeface="Arial Black" pitchFamily="34" charset="0"/>
            </a:endParaRPr>
          </a:p>
        </p:txBody>
      </p:sp>
      <p:pic>
        <p:nvPicPr>
          <p:cNvPr id="19" name="Picture 2" descr="http://staging.industrialip.org/~/media/Images/Article%20Images/EtherNet_2COLOR.ashx?as=0&amp;w=336"/>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095450" y="1310325"/>
            <a:ext cx="1357282" cy="323565"/>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3"/>
          <p:cNvSpPr/>
          <p:nvPr/>
        </p:nvSpPr>
        <p:spPr>
          <a:xfrm>
            <a:off x="1" y="3998709"/>
            <a:ext cx="9144000" cy="535191"/>
          </a:xfrm>
          <a:prstGeom prst="rect">
            <a:avLst/>
          </a:prstGeom>
          <a:solidFill>
            <a:srgbClr val="18B2C2"/>
          </a:solidFill>
          <a:ln>
            <a:noFill/>
          </a:ln>
        </p:spPr>
        <p:txBody>
          <a:bodyPr rtlCol="0" anchor="t"/>
          <a:lstStyle/>
          <a:p>
            <a:pPr algn="ctr" eaLnBrk="1" hangingPunct="1">
              <a:spcBef>
                <a:spcPts val="600"/>
              </a:spcBef>
              <a:buClr>
                <a:srgbClr val="0099A1"/>
              </a:buClr>
            </a:pPr>
            <a:r>
              <a:rPr lang="en-US" sz="1200" b="1" dirty="0" smtClean="0">
                <a:solidFill>
                  <a:srgbClr val="FFFFFF"/>
                </a:solidFill>
                <a:ea typeface="Arial Unicode MS" pitchFamily="34" charset="-128"/>
                <a:cs typeface="Arial Unicode MS" pitchFamily="34" charset="-128"/>
              </a:rPr>
              <a:t>Devices for any industry</a:t>
            </a:r>
          </a:p>
          <a:p>
            <a:pPr algn="ctr" eaLnBrk="1" hangingPunct="1">
              <a:spcBef>
                <a:spcPts val="600"/>
              </a:spcBef>
              <a:buClr>
                <a:srgbClr val="0099A1"/>
              </a:buClr>
            </a:pPr>
            <a:r>
              <a:rPr lang="en-US" sz="1200" dirty="0" smtClean="0">
                <a:solidFill>
                  <a:srgbClr val="FFFFFF"/>
                </a:solidFill>
                <a:ea typeface="Arial Unicode MS" pitchFamily="34" charset="-128"/>
                <a:cs typeface="Arial Unicode MS" pitchFamily="34" charset="-128"/>
              </a:rPr>
              <a:t>Industrial EMC 		-40…70°C	 	UL, ATEX, IECEX Zone 2</a:t>
            </a:r>
            <a:endParaRPr lang="en-US" sz="1200" dirty="0">
              <a:solidFill>
                <a:srgbClr val="FFFFFF"/>
              </a:solidFill>
              <a:ea typeface="Arial Unicode MS" pitchFamily="34" charset="-128"/>
              <a:cs typeface="Arial Unicode MS" pitchFamily="34" charset="-128"/>
            </a:endParaRPr>
          </a:p>
        </p:txBody>
      </p:sp>
      <p:pic>
        <p:nvPicPr>
          <p:cNvPr id="14" name="Picture 13"/>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785416" y="4115552"/>
            <a:ext cx="410577" cy="342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Рисунок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Tree>
    <p:extLst>
      <p:ext uri="{BB962C8B-B14F-4D97-AF65-F5344CB8AC3E}">
        <p14:creationId xmlns:p14="http://schemas.microsoft.com/office/powerpoint/2010/main" val="422419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US" dirty="0"/>
              <a:t>Com -</a:t>
            </a:r>
            <a:r>
              <a:rPr lang="ru-RU" dirty="0"/>
              <a:t> серверы и преобразователи протоколов</a:t>
            </a:r>
            <a:endParaRPr lang="en-US" dirty="0"/>
          </a:p>
        </p:txBody>
      </p:sp>
      <p:pic>
        <p:nvPicPr>
          <p:cNvPr id="3074" name="Picture 2" descr="C:\Users\pylf02\Downloads\Archive(17)\39573_3000_int.pn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8177" r="20442"/>
          <a:stretch/>
        </p:blipFill>
        <p:spPr bwMode="auto">
          <a:xfrm>
            <a:off x="1507459" y="938246"/>
            <a:ext cx="1007141" cy="205895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pylf02\Downloads\Archive(17)\39575_2000_int.pn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8508" r="23757"/>
          <a:stretch/>
        </p:blipFill>
        <p:spPr bwMode="auto">
          <a:xfrm>
            <a:off x="2874334" y="938246"/>
            <a:ext cx="935666" cy="20589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pylf02\Downloads\Archive(17)\85333_1000_int.pn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8189" r="22405"/>
          <a:stretch/>
        </p:blipFill>
        <p:spPr bwMode="auto">
          <a:xfrm>
            <a:off x="4114800" y="742950"/>
            <a:ext cx="1059122" cy="225176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pylf02\Downloads\Archive(17)\85334_1000_int.pn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7571" r="26964"/>
          <a:stretch/>
        </p:blipFill>
        <p:spPr bwMode="auto">
          <a:xfrm>
            <a:off x="5426148" y="742950"/>
            <a:ext cx="974652" cy="22517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pylf02\Downloads\Archive(17)\85335_1000_int.pn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9981" r="20308"/>
          <a:stretch/>
        </p:blipFill>
        <p:spPr bwMode="auto">
          <a:xfrm>
            <a:off x="6492357" y="742950"/>
            <a:ext cx="1280043" cy="225176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pylf02\Downloads\Archive(17)\85336_1000_int.pn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9829" r="20735"/>
          <a:stretch/>
        </p:blipFill>
        <p:spPr bwMode="auto">
          <a:xfrm>
            <a:off x="7786371" y="742950"/>
            <a:ext cx="1274132" cy="22517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elle 10"/>
          <p:cNvGraphicFramePr>
            <a:graphicFrameLocks noGrp="1"/>
          </p:cNvGraphicFramePr>
          <p:nvPr>
            <p:extLst>
              <p:ext uri="{D42A27DB-BD31-4B8C-83A1-F6EECF244321}">
                <p14:modId xmlns:p14="http://schemas.microsoft.com/office/powerpoint/2010/main" val="4003781503"/>
              </p:ext>
            </p:extLst>
          </p:nvPr>
        </p:nvGraphicFramePr>
        <p:xfrm>
          <a:off x="90848" y="3012811"/>
          <a:ext cx="3847266" cy="1540139"/>
        </p:xfrm>
        <a:graphic>
          <a:graphicData uri="http://schemas.openxmlformats.org/drawingml/2006/table">
            <a:tbl>
              <a:tblPr firstRow="1" bandRow="1">
                <a:tableStyleId>{5C22544A-7EE6-4342-B048-85BDC9FD1C3A}</a:tableStyleId>
              </a:tblPr>
              <a:tblGrid>
                <a:gridCol w="1282422"/>
                <a:gridCol w="1282422"/>
                <a:gridCol w="1282422"/>
              </a:tblGrid>
              <a:tr h="370840">
                <a:tc>
                  <a:txBody>
                    <a:bodyPr/>
                    <a:lstStyle/>
                    <a:p>
                      <a:pPr algn="ctr"/>
                      <a:endParaRPr lang="de-DE" sz="900" b="1"/>
                    </a:p>
                  </a:txBody>
                  <a:tcPr/>
                </a:tc>
                <a:tc>
                  <a:txBody>
                    <a:bodyPr/>
                    <a:lstStyle/>
                    <a:p>
                      <a:pPr algn="ctr"/>
                      <a:r>
                        <a:rPr lang="de-DE" sz="1400" b="1" smtClean="0"/>
                        <a:t>BASIC</a:t>
                      </a:r>
                      <a:endParaRPr lang="de-DE" sz="1400" b="1"/>
                    </a:p>
                  </a:txBody>
                  <a:tcPr anchor="ctr"/>
                </a:tc>
                <a:tc>
                  <a:txBody>
                    <a:bodyPr/>
                    <a:lstStyle/>
                    <a:p>
                      <a:pPr algn="ctr"/>
                      <a:r>
                        <a:rPr lang="de-DE" sz="1400" b="1" smtClean="0"/>
                        <a:t>UNI</a:t>
                      </a:r>
                      <a:endParaRPr lang="de-DE" sz="1400" b="1"/>
                    </a:p>
                  </a:txBody>
                  <a:tcPr anchor="ctr"/>
                </a:tc>
              </a:tr>
              <a:tr h="254899">
                <a:tc>
                  <a:txBody>
                    <a:bodyPr/>
                    <a:lstStyle/>
                    <a:p>
                      <a:pPr algn="ctr"/>
                      <a:r>
                        <a:rPr lang="de-DE" sz="1050" b="1" smtClean="0"/>
                        <a:t>Hardware</a:t>
                      </a:r>
                      <a:endParaRPr lang="de-DE" sz="1050" b="1"/>
                    </a:p>
                  </a:txBody>
                  <a:tcPr anchor="ctr"/>
                </a:tc>
                <a:tc>
                  <a:txBody>
                    <a:bodyPr/>
                    <a:lstStyle/>
                    <a:p>
                      <a:pPr algn="ctr"/>
                      <a:r>
                        <a:rPr lang="de-DE" sz="900" b="1" smtClean="0"/>
                        <a:t>1E / 1S</a:t>
                      </a:r>
                      <a:endParaRPr lang="de-DE" sz="900" b="1"/>
                    </a:p>
                  </a:txBody>
                  <a:tcPr/>
                </a:tc>
                <a:tc>
                  <a:txBody>
                    <a:bodyPr/>
                    <a:lstStyle/>
                    <a:p>
                      <a:pPr algn="ctr"/>
                      <a:r>
                        <a:rPr lang="de-DE" sz="900" b="1" smtClean="0"/>
                        <a:t>1E / 1S</a:t>
                      </a:r>
                      <a:endParaRPr lang="de-DE" sz="900" b="1"/>
                    </a:p>
                  </a:txBody>
                  <a:tcPr/>
                </a:tc>
              </a:tr>
              <a:tr h="228600">
                <a:tc rowSpan="4">
                  <a:txBody>
                    <a:bodyPr/>
                    <a:lstStyle/>
                    <a:p>
                      <a:pPr algn="ctr"/>
                      <a:r>
                        <a:rPr lang="de-DE" sz="1050" b="1" smtClean="0"/>
                        <a:t>Protocols</a:t>
                      </a:r>
                      <a:endParaRPr lang="de-DE" sz="1050" b="1"/>
                    </a:p>
                  </a:txBody>
                  <a:tcPr anchor="ctr"/>
                </a:tc>
                <a:tc>
                  <a:txBody>
                    <a:bodyPr/>
                    <a:lstStyle/>
                    <a:p>
                      <a:pPr algn="ctr"/>
                      <a:r>
                        <a:rPr lang="de-DE" sz="900" b="1" smtClean="0"/>
                        <a:t>Serial to Ethernet</a:t>
                      </a:r>
                      <a:endParaRPr lang="de-DE" sz="900" b="1"/>
                    </a:p>
                  </a:txBody>
                  <a:tcPr/>
                </a:tc>
                <a:tc>
                  <a:txBody>
                    <a:bodyPr/>
                    <a:lstStyle/>
                    <a:p>
                      <a:pPr algn="ctr"/>
                      <a:r>
                        <a:rPr lang="de-DE" sz="900" b="1" smtClean="0">
                          <a:solidFill>
                            <a:srgbClr val="FF0000"/>
                          </a:solidFill>
                        </a:rPr>
                        <a:t>X</a:t>
                      </a:r>
                      <a:endParaRPr lang="de-DE" sz="900" b="1">
                        <a:solidFill>
                          <a:srgbClr val="FF0000"/>
                        </a:solidFill>
                      </a:endParaRPr>
                    </a:p>
                  </a:txBody>
                  <a:tcPr/>
                </a:tc>
              </a:tr>
              <a:tr h="228600">
                <a:tc vMerge="1">
                  <a:txBody>
                    <a:bodyPr/>
                    <a:lstStyle/>
                    <a:p>
                      <a:endParaRPr lang="de-DE"/>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900" b="1" smtClean="0">
                          <a:solidFill>
                            <a:srgbClr val="FF0000"/>
                          </a:solidFill>
                        </a:rPr>
                        <a:t>X</a:t>
                      </a:r>
                    </a:p>
                  </a:txBody>
                  <a:tcPr/>
                </a:tc>
                <a:tc>
                  <a:txBody>
                    <a:bodyPr/>
                    <a:lstStyle/>
                    <a:p>
                      <a:pPr algn="ctr"/>
                      <a:r>
                        <a:rPr lang="de-DE" sz="900" b="1" smtClean="0"/>
                        <a:t>Modbus Gateway</a:t>
                      </a:r>
                      <a:endParaRPr lang="de-DE" sz="900" b="1"/>
                    </a:p>
                  </a:txBody>
                  <a:tcPr/>
                </a:tc>
              </a:tr>
              <a:tr h="228600">
                <a:tc vMerge="1">
                  <a:txBody>
                    <a:bodyPr/>
                    <a:lstStyle/>
                    <a:p>
                      <a:endParaRPr lang="de-DE"/>
                    </a:p>
                  </a:txBody>
                  <a:tcPr/>
                </a:tc>
                <a:tc>
                  <a:txBody>
                    <a:bodyPr/>
                    <a:lstStyle/>
                    <a:p>
                      <a:pPr algn="ctr"/>
                      <a:r>
                        <a:rPr lang="de-DE" sz="900" b="1" smtClean="0">
                          <a:solidFill>
                            <a:srgbClr val="FF0000"/>
                          </a:solidFill>
                        </a:rPr>
                        <a:t>X</a:t>
                      </a:r>
                      <a:endParaRPr lang="de-DE" sz="900" b="1"/>
                    </a:p>
                  </a:txBody>
                  <a:tcPr/>
                </a:tc>
                <a:tc>
                  <a:txBody>
                    <a:bodyPr/>
                    <a:lstStyle/>
                    <a:p>
                      <a:pPr algn="ctr"/>
                      <a:r>
                        <a:rPr lang="de-DE" sz="900" b="1" smtClean="0">
                          <a:solidFill>
                            <a:srgbClr val="FF0000"/>
                          </a:solidFill>
                        </a:rPr>
                        <a:t>X</a:t>
                      </a:r>
                      <a:endParaRPr lang="de-DE" sz="900" b="1"/>
                    </a:p>
                  </a:txBody>
                  <a:tcPr/>
                </a:tc>
              </a:tr>
              <a:tr h="228600">
                <a:tc vMerge="1">
                  <a:txBody>
                    <a:bodyPr/>
                    <a:lstStyle/>
                    <a:p>
                      <a:endParaRPr lang="de-DE"/>
                    </a:p>
                  </a:txBody>
                  <a:tcPr/>
                </a:tc>
                <a:tc>
                  <a:txBody>
                    <a:bodyPr/>
                    <a:lstStyle/>
                    <a:p>
                      <a:pPr algn="ctr"/>
                      <a:r>
                        <a:rPr lang="de-DE" sz="900" b="1" smtClean="0">
                          <a:solidFill>
                            <a:srgbClr val="FF0000"/>
                          </a:solidFill>
                        </a:rPr>
                        <a:t>X</a:t>
                      </a:r>
                      <a:endParaRPr lang="de-DE" sz="900" b="1"/>
                    </a:p>
                  </a:txBody>
                  <a:tcPr/>
                </a:tc>
                <a:tc>
                  <a:txBody>
                    <a:bodyPr/>
                    <a:lstStyle/>
                    <a:p>
                      <a:pPr algn="ctr"/>
                      <a:r>
                        <a:rPr lang="de-DE" sz="900" b="1" smtClean="0">
                          <a:solidFill>
                            <a:srgbClr val="FF0000"/>
                          </a:solidFill>
                        </a:rPr>
                        <a:t>X</a:t>
                      </a:r>
                      <a:endParaRPr lang="de-DE" sz="900" b="1"/>
                    </a:p>
                  </a:txBody>
                  <a:tcPr/>
                </a:tc>
              </a:tr>
            </a:tbl>
          </a:graphicData>
        </a:graphic>
      </p:graphicFrame>
      <p:graphicFrame>
        <p:nvGraphicFramePr>
          <p:cNvPr id="5" name="Tabelle 4"/>
          <p:cNvGraphicFramePr>
            <a:graphicFrameLocks noGrp="1"/>
          </p:cNvGraphicFramePr>
          <p:nvPr>
            <p:extLst>
              <p:ext uri="{D42A27DB-BD31-4B8C-83A1-F6EECF244321}">
                <p14:modId xmlns:p14="http://schemas.microsoft.com/office/powerpoint/2010/main" val="2270585914"/>
              </p:ext>
            </p:extLst>
          </p:nvPr>
        </p:nvGraphicFramePr>
        <p:xfrm>
          <a:off x="3937038" y="3012811"/>
          <a:ext cx="5129688" cy="1540139"/>
        </p:xfrm>
        <a:graphic>
          <a:graphicData uri="http://schemas.openxmlformats.org/drawingml/2006/table">
            <a:tbl>
              <a:tblPr firstRow="1" bandRow="1">
                <a:tableStyleId>{5C22544A-7EE6-4342-B048-85BDC9FD1C3A}</a:tableStyleId>
              </a:tblPr>
              <a:tblGrid>
                <a:gridCol w="1282422"/>
                <a:gridCol w="1282422"/>
                <a:gridCol w="1282422"/>
                <a:gridCol w="1282422"/>
              </a:tblGrid>
              <a:tr h="370840">
                <a:tc>
                  <a:txBody>
                    <a:bodyPr/>
                    <a:lstStyle/>
                    <a:p>
                      <a:pPr algn="ctr"/>
                      <a:r>
                        <a:rPr lang="de-DE" sz="1400" b="1" smtClean="0"/>
                        <a:t>New</a:t>
                      </a:r>
                      <a:endParaRPr lang="de-DE" sz="1400" b="1"/>
                    </a:p>
                  </a:txBody>
                  <a:tcPr anchor="ctr"/>
                </a:tc>
                <a:tc>
                  <a:txBody>
                    <a:bodyPr/>
                    <a:lstStyle/>
                    <a:p>
                      <a:pPr algn="ctr"/>
                      <a:r>
                        <a:rPr lang="de-DE" sz="1400" b="1" smtClean="0"/>
                        <a:t>New</a:t>
                      </a:r>
                      <a:endParaRPr lang="de-DE" sz="1400" b="1"/>
                    </a:p>
                  </a:txBody>
                  <a:tcPr anchor="ctr"/>
                </a:tc>
                <a:tc>
                  <a:txBody>
                    <a:bodyPr/>
                    <a:lstStyle/>
                    <a:p>
                      <a:pPr algn="ctr"/>
                      <a:r>
                        <a:rPr lang="de-DE" sz="1400" b="1" smtClean="0"/>
                        <a:t>New</a:t>
                      </a:r>
                      <a:endParaRPr lang="de-DE" sz="1400" b="1"/>
                    </a:p>
                  </a:txBody>
                  <a:tcPr anchor="ctr"/>
                </a:tc>
                <a:tc>
                  <a:txBody>
                    <a:bodyPr/>
                    <a:lstStyle/>
                    <a:p>
                      <a:pPr algn="ctr"/>
                      <a:r>
                        <a:rPr lang="de-DE" sz="1400" b="1" smtClean="0"/>
                        <a:t>New</a:t>
                      </a:r>
                      <a:endParaRPr lang="de-DE" sz="1400" b="1"/>
                    </a:p>
                  </a:txBody>
                  <a:tcPr anchor="ctr"/>
                </a:tc>
              </a:tr>
              <a:tr h="254899">
                <a:tc>
                  <a:txBody>
                    <a:bodyPr/>
                    <a:lstStyle/>
                    <a:p>
                      <a:pPr algn="ctr"/>
                      <a:r>
                        <a:rPr lang="de-DE" sz="900" b="1" smtClean="0"/>
                        <a:t>1E / 1S</a:t>
                      </a:r>
                      <a:endParaRPr lang="de-DE" sz="900" b="1"/>
                    </a:p>
                  </a:txBody>
                  <a:tcPr/>
                </a:tc>
                <a:tc>
                  <a:txBody>
                    <a:bodyPr/>
                    <a:lstStyle/>
                    <a:p>
                      <a:pPr algn="ctr"/>
                      <a:r>
                        <a:rPr lang="de-DE" sz="900" b="1" smtClean="0"/>
                        <a:t>1E  / 2S</a:t>
                      </a:r>
                      <a:endParaRPr lang="de-DE" sz="900" b="1"/>
                    </a:p>
                  </a:txBody>
                  <a:tcPr/>
                </a:tc>
                <a:tc>
                  <a:txBody>
                    <a:bodyPr/>
                    <a:lstStyle/>
                    <a:p>
                      <a:pPr algn="ctr"/>
                      <a:r>
                        <a:rPr lang="de-DE" sz="900" b="1" smtClean="0"/>
                        <a:t>2E / 2S</a:t>
                      </a:r>
                      <a:endParaRPr lang="de-DE" sz="900" b="1"/>
                    </a:p>
                  </a:txBody>
                  <a:tcPr/>
                </a:tc>
                <a:tc>
                  <a:txBody>
                    <a:bodyPr/>
                    <a:lstStyle/>
                    <a:p>
                      <a:pPr algn="ctr"/>
                      <a:r>
                        <a:rPr lang="de-DE" sz="900" b="1" smtClean="0"/>
                        <a:t>2E / 4S</a:t>
                      </a:r>
                      <a:endParaRPr lang="de-DE" sz="900" b="1"/>
                    </a:p>
                  </a:txBody>
                  <a:tcPr/>
                </a:tc>
              </a:tr>
              <a:tr h="228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900" b="1" smtClean="0"/>
                        <a:t>Serial to Ethernet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900" b="1" smtClean="0"/>
                        <a:t>Serial to Ethernet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900" b="1" smtClean="0"/>
                        <a:t>Serial to Ethernet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900" b="1" smtClean="0"/>
                        <a:t>Serial to Ethernet</a:t>
                      </a:r>
                    </a:p>
                  </a:txBody>
                  <a:tcPr/>
                </a:tc>
              </a:tr>
              <a:tr h="228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900" b="1" smtClean="0"/>
                        <a:t>Modbus Gateway</a:t>
                      </a:r>
                      <a:endParaRPr lang="de-DE" sz="900" b="1"/>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900" b="1" smtClean="0"/>
                        <a:t>Modbus Gateway</a:t>
                      </a:r>
                      <a:endParaRPr lang="de-DE" sz="900" b="1"/>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900" b="1" smtClean="0"/>
                        <a:t>Modbus Gateway</a:t>
                      </a:r>
                      <a:endParaRPr lang="de-DE" sz="900" b="1"/>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900" b="1" smtClean="0"/>
                        <a:t>Modbus Gateway</a:t>
                      </a:r>
                      <a:endParaRPr lang="de-DE" sz="900" b="1"/>
                    </a:p>
                  </a:txBody>
                  <a:tcPr/>
                </a:tc>
              </a:tr>
              <a:tr h="228600">
                <a:tc>
                  <a:txBody>
                    <a:bodyPr/>
                    <a:lstStyle/>
                    <a:p>
                      <a:pPr algn="ctr"/>
                      <a:r>
                        <a:rPr lang="de-DE" sz="900" b="1" smtClean="0"/>
                        <a:t>Serial to Modbus</a:t>
                      </a:r>
                      <a:endParaRPr lang="de-DE" sz="900" b="1"/>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900" b="1" smtClean="0"/>
                        <a:t>Serial to Modbus</a:t>
                      </a:r>
                      <a:endParaRPr lang="de-DE" sz="900" b="1"/>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900" b="1" smtClean="0"/>
                        <a:t>Serial to Modbus</a:t>
                      </a:r>
                      <a:endParaRPr lang="de-DE" sz="900" b="1"/>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900" b="1" smtClean="0"/>
                        <a:t>Serial to Modbus</a:t>
                      </a:r>
                    </a:p>
                  </a:txBody>
                  <a:tcPr/>
                </a:tc>
              </a:tr>
              <a:tr h="228600">
                <a:tc>
                  <a:txBody>
                    <a:bodyPr/>
                    <a:lstStyle/>
                    <a:p>
                      <a:pPr algn="ctr"/>
                      <a:r>
                        <a:rPr lang="de-DE" sz="900" b="1" smtClean="0"/>
                        <a:t>Serial to</a:t>
                      </a:r>
                      <a:r>
                        <a:rPr lang="de-DE" sz="900" b="1" baseline="0" smtClean="0"/>
                        <a:t> Ethernet/IP</a:t>
                      </a:r>
                      <a:endParaRPr lang="de-DE" sz="900" b="1"/>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900" b="1" smtClean="0"/>
                        <a:t>Serial to</a:t>
                      </a:r>
                      <a:r>
                        <a:rPr lang="de-DE" sz="900" b="1" baseline="0" smtClean="0"/>
                        <a:t> Ethernet/IP</a:t>
                      </a:r>
                      <a:endParaRPr lang="de-DE" sz="900" b="1"/>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900" b="1" smtClean="0"/>
                        <a:t>Serial to</a:t>
                      </a:r>
                      <a:r>
                        <a:rPr lang="de-DE" sz="900" b="1" baseline="0" smtClean="0"/>
                        <a:t> Ethernet/IP</a:t>
                      </a:r>
                      <a:endParaRPr lang="de-DE" sz="900" b="1"/>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900" b="1" smtClean="0"/>
                        <a:t>Serial to</a:t>
                      </a:r>
                      <a:r>
                        <a:rPr lang="de-DE" sz="900" b="1" baseline="0" smtClean="0"/>
                        <a:t> Ethernet/IP</a:t>
                      </a:r>
                      <a:endParaRPr lang="de-DE" sz="900" b="1" smtClean="0"/>
                    </a:p>
                  </a:txBody>
                  <a:tcPr/>
                </a:tc>
              </a:tr>
            </a:tbl>
          </a:graphicData>
        </a:graphic>
      </p:graphicFrame>
      <p:sp>
        <p:nvSpPr>
          <p:cNvPr id="13" name="Rectangle 14"/>
          <p:cNvSpPr>
            <a:spLocks noChangeArrowheads="1"/>
          </p:cNvSpPr>
          <p:nvPr/>
        </p:nvSpPr>
        <p:spPr bwMode="auto">
          <a:xfrm rot="1359736">
            <a:off x="4673783" y="851920"/>
            <a:ext cx="621186" cy="277200"/>
          </a:xfrm>
          <a:prstGeom prst="rect">
            <a:avLst/>
          </a:prstGeom>
          <a:solidFill>
            <a:srgbClr val="E7438F"/>
          </a:solidFill>
          <a:ln>
            <a:noFill/>
          </a:ln>
          <a:effectLst/>
        </p:spPr>
        <p:txBody>
          <a:bodyPr wrap="none" tIns="0" bIns="36000" anchor="ctr" anchorCtr="1"/>
          <a:lstStyle/>
          <a:p>
            <a:pPr algn="ctr"/>
            <a:r>
              <a:rPr lang="en-US" sz="1800" dirty="0" smtClean="0">
                <a:solidFill>
                  <a:schemeClr val="bg1"/>
                </a:solidFill>
              </a:rPr>
              <a:t>new</a:t>
            </a:r>
            <a:endParaRPr lang="en-US" sz="1800" dirty="0">
              <a:solidFill>
                <a:schemeClr val="bg1"/>
              </a:solidFill>
            </a:endParaRPr>
          </a:p>
        </p:txBody>
      </p:sp>
      <p:sp>
        <p:nvSpPr>
          <p:cNvPr id="14" name="Rectangle 14"/>
          <p:cNvSpPr>
            <a:spLocks noChangeArrowheads="1"/>
          </p:cNvSpPr>
          <p:nvPr/>
        </p:nvSpPr>
        <p:spPr bwMode="auto">
          <a:xfrm rot="1359736">
            <a:off x="5969183" y="851920"/>
            <a:ext cx="621186" cy="277200"/>
          </a:xfrm>
          <a:prstGeom prst="rect">
            <a:avLst/>
          </a:prstGeom>
          <a:solidFill>
            <a:srgbClr val="E7438F"/>
          </a:solidFill>
          <a:ln>
            <a:noFill/>
          </a:ln>
          <a:effectLst/>
        </p:spPr>
        <p:txBody>
          <a:bodyPr wrap="none" tIns="0" bIns="36000" anchor="ctr" anchorCtr="1"/>
          <a:lstStyle/>
          <a:p>
            <a:pPr algn="ctr"/>
            <a:r>
              <a:rPr lang="en-US" sz="1800" dirty="0" smtClean="0">
                <a:solidFill>
                  <a:schemeClr val="bg1"/>
                </a:solidFill>
              </a:rPr>
              <a:t>new</a:t>
            </a:r>
            <a:endParaRPr lang="en-US" sz="1800" dirty="0">
              <a:solidFill>
                <a:schemeClr val="bg1"/>
              </a:solidFill>
            </a:endParaRPr>
          </a:p>
        </p:txBody>
      </p:sp>
      <p:sp>
        <p:nvSpPr>
          <p:cNvPr id="15" name="Rectangle 14"/>
          <p:cNvSpPr>
            <a:spLocks noChangeArrowheads="1"/>
          </p:cNvSpPr>
          <p:nvPr/>
        </p:nvSpPr>
        <p:spPr bwMode="auto">
          <a:xfrm rot="1359736">
            <a:off x="7246304" y="851920"/>
            <a:ext cx="621186" cy="277200"/>
          </a:xfrm>
          <a:prstGeom prst="rect">
            <a:avLst/>
          </a:prstGeom>
          <a:solidFill>
            <a:srgbClr val="E7438F"/>
          </a:solidFill>
          <a:ln>
            <a:noFill/>
          </a:ln>
          <a:effectLst/>
        </p:spPr>
        <p:txBody>
          <a:bodyPr wrap="none" tIns="0" bIns="36000" anchor="ctr" anchorCtr="1"/>
          <a:lstStyle/>
          <a:p>
            <a:pPr algn="ctr"/>
            <a:r>
              <a:rPr lang="en-US" sz="1800" dirty="0" smtClean="0">
                <a:solidFill>
                  <a:schemeClr val="bg1"/>
                </a:solidFill>
              </a:rPr>
              <a:t>new</a:t>
            </a:r>
            <a:endParaRPr lang="en-US" sz="1800" dirty="0">
              <a:solidFill>
                <a:schemeClr val="bg1"/>
              </a:solidFill>
            </a:endParaRPr>
          </a:p>
        </p:txBody>
      </p:sp>
      <p:sp>
        <p:nvSpPr>
          <p:cNvPr id="16" name="Rectangle 14"/>
          <p:cNvSpPr>
            <a:spLocks noChangeArrowheads="1"/>
          </p:cNvSpPr>
          <p:nvPr/>
        </p:nvSpPr>
        <p:spPr bwMode="auto">
          <a:xfrm rot="1359736">
            <a:off x="8537363" y="851920"/>
            <a:ext cx="621186" cy="277200"/>
          </a:xfrm>
          <a:prstGeom prst="rect">
            <a:avLst/>
          </a:prstGeom>
          <a:solidFill>
            <a:srgbClr val="E7438F"/>
          </a:solidFill>
          <a:ln>
            <a:noFill/>
          </a:ln>
          <a:effectLst/>
        </p:spPr>
        <p:txBody>
          <a:bodyPr wrap="none" tIns="0" bIns="36000" anchor="ctr" anchorCtr="1"/>
          <a:lstStyle/>
          <a:p>
            <a:pPr algn="ctr"/>
            <a:r>
              <a:rPr lang="en-US" sz="1800" dirty="0" smtClean="0">
                <a:solidFill>
                  <a:schemeClr val="bg1"/>
                </a:solidFill>
              </a:rPr>
              <a:t>new</a:t>
            </a:r>
            <a:endParaRPr lang="en-US" sz="1800" dirty="0">
              <a:solidFill>
                <a:schemeClr val="bg1"/>
              </a:solidFill>
            </a:endParaRPr>
          </a:p>
        </p:txBody>
      </p:sp>
      <p:pic>
        <p:nvPicPr>
          <p:cNvPr id="17" name="Рисунок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Tree>
    <p:extLst>
      <p:ext uri="{BB962C8B-B14F-4D97-AF65-F5344CB8AC3E}">
        <p14:creationId xmlns:p14="http://schemas.microsoft.com/office/powerpoint/2010/main" val="149872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1000"/>
                                        <p:tgtEl>
                                          <p:spTgt spid="3075"/>
                                        </p:tgtEl>
                                      </p:cBhvr>
                                    </p:animEffect>
                                    <p:anim calcmode="lin" valueType="num">
                                      <p:cBhvr>
                                        <p:cTn id="13" dur="1000" fill="hold"/>
                                        <p:tgtEl>
                                          <p:spTgt spid="3075"/>
                                        </p:tgtEl>
                                        <p:attrNameLst>
                                          <p:attrName>ppt_x</p:attrName>
                                        </p:attrNameLst>
                                      </p:cBhvr>
                                      <p:tavLst>
                                        <p:tav tm="0">
                                          <p:val>
                                            <p:strVal val="#ppt_x"/>
                                          </p:val>
                                        </p:tav>
                                        <p:tav tm="100000">
                                          <p:val>
                                            <p:strVal val="#ppt_x"/>
                                          </p:val>
                                        </p:tav>
                                      </p:tavLst>
                                    </p:anim>
                                    <p:anim calcmode="lin" valueType="num">
                                      <p:cBhvr>
                                        <p:cTn id="14" dur="1000" fill="hold"/>
                                        <p:tgtEl>
                                          <p:spTgt spid="307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fade">
                                      <p:cBhvr>
                                        <p:cTn id="23" dur="1000"/>
                                        <p:tgtEl>
                                          <p:spTgt spid="3076"/>
                                        </p:tgtEl>
                                      </p:cBhvr>
                                    </p:animEffect>
                                    <p:anim calcmode="lin" valueType="num">
                                      <p:cBhvr>
                                        <p:cTn id="24" dur="1000" fill="hold"/>
                                        <p:tgtEl>
                                          <p:spTgt spid="3076"/>
                                        </p:tgtEl>
                                        <p:attrNameLst>
                                          <p:attrName>ppt_x</p:attrName>
                                        </p:attrNameLst>
                                      </p:cBhvr>
                                      <p:tavLst>
                                        <p:tav tm="0">
                                          <p:val>
                                            <p:strVal val="#ppt_x"/>
                                          </p:val>
                                        </p:tav>
                                        <p:tav tm="100000">
                                          <p:val>
                                            <p:strVal val="#ppt_x"/>
                                          </p:val>
                                        </p:tav>
                                      </p:tavLst>
                                    </p:anim>
                                    <p:anim calcmode="lin" valueType="num">
                                      <p:cBhvr>
                                        <p:cTn id="25" dur="1000" fill="hold"/>
                                        <p:tgtEl>
                                          <p:spTgt spid="3076"/>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3077"/>
                                        </p:tgtEl>
                                        <p:attrNameLst>
                                          <p:attrName>style.visibility</p:attrName>
                                        </p:attrNameLst>
                                      </p:cBhvr>
                                      <p:to>
                                        <p:strVal val="visible"/>
                                      </p:to>
                                    </p:set>
                                    <p:animEffect transition="in" filter="fade">
                                      <p:cBhvr>
                                        <p:cTn id="28" dur="1000"/>
                                        <p:tgtEl>
                                          <p:spTgt spid="3077"/>
                                        </p:tgtEl>
                                      </p:cBhvr>
                                    </p:animEffect>
                                    <p:anim calcmode="lin" valueType="num">
                                      <p:cBhvr>
                                        <p:cTn id="29" dur="1000" fill="hold"/>
                                        <p:tgtEl>
                                          <p:spTgt spid="3077"/>
                                        </p:tgtEl>
                                        <p:attrNameLst>
                                          <p:attrName>ppt_x</p:attrName>
                                        </p:attrNameLst>
                                      </p:cBhvr>
                                      <p:tavLst>
                                        <p:tav tm="0">
                                          <p:val>
                                            <p:strVal val="#ppt_x"/>
                                          </p:val>
                                        </p:tav>
                                        <p:tav tm="100000">
                                          <p:val>
                                            <p:strVal val="#ppt_x"/>
                                          </p:val>
                                        </p:tav>
                                      </p:tavLst>
                                    </p:anim>
                                    <p:anim calcmode="lin" valueType="num">
                                      <p:cBhvr>
                                        <p:cTn id="30" dur="1000" fill="hold"/>
                                        <p:tgtEl>
                                          <p:spTgt spid="3077"/>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3078"/>
                                        </p:tgtEl>
                                        <p:attrNameLst>
                                          <p:attrName>style.visibility</p:attrName>
                                        </p:attrNameLst>
                                      </p:cBhvr>
                                      <p:to>
                                        <p:strVal val="visible"/>
                                      </p:to>
                                    </p:set>
                                    <p:animEffect transition="in" filter="fade">
                                      <p:cBhvr>
                                        <p:cTn id="33" dur="1000"/>
                                        <p:tgtEl>
                                          <p:spTgt spid="3078"/>
                                        </p:tgtEl>
                                      </p:cBhvr>
                                    </p:animEffect>
                                    <p:anim calcmode="lin" valueType="num">
                                      <p:cBhvr>
                                        <p:cTn id="34" dur="1000" fill="hold"/>
                                        <p:tgtEl>
                                          <p:spTgt spid="3078"/>
                                        </p:tgtEl>
                                        <p:attrNameLst>
                                          <p:attrName>ppt_x</p:attrName>
                                        </p:attrNameLst>
                                      </p:cBhvr>
                                      <p:tavLst>
                                        <p:tav tm="0">
                                          <p:val>
                                            <p:strVal val="#ppt_x"/>
                                          </p:val>
                                        </p:tav>
                                        <p:tav tm="100000">
                                          <p:val>
                                            <p:strVal val="#ppt_x"/>
                                          </p:val>
                                        </p:tav>
                                      </p:tavLst>
                                    </p:anim>
                                    <p:anim calcmode="lin" valueType="num">
                                      <p:cBhvr>
                                        <p:cTn id="35" dur="1000" fill="hold"/>
                                        <p:tgtEl>
                                          <p:spTgt spid="3078"/>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3079"/>
                                        </p:tgtEl>
                                        <p:attrNameLst>
                                          <p:attrName>style.visibility</p:attrName>
                                        </p:attrNameLst>
                                      </p:cBhvr>
                                      <p:to>
                                        <p:strVal val="visible"/>
                                      </p:to>
                                    </p:set>
                                    <p:animEffect transition="in" filter="fade">
                                      <p:cBhvr>
                                        <p:cTn id="38" dur="1000"/>
                                        <p:tgtEl>
                                          <p:spTgt spid="3079"/>
                                        </p:tgtEl>
                                      </p:cBhvr>
                                    </p:animEffect>
                                    <p:anim calcmode="lin" valueType="num">
                                      <p:cBhvr>
                                        <p:cTn id="39" dur="1000" fill="hold"/>
                                        <p:tgtEl>
                                          <p:spTgt spid="3079"/>
                                        </p:tgtEl>
                                        <p:attrNameLst>
                                          <p:attrName>ppt_x</p:attrName>
                                        </p:attrNameLst>
                                      </p:cBhvr>
                                      <p:tavLst>
                                        <p:tav tm="0">
                                          <p:val>
                                            <p:strVal val="#ppt_x"/>
                                          </p:val>
                                        </p:tav>
                                        <p:tav tm="100000">
                                          <p:val>
                                            <p:strVal val="#ppt_x"/>
                                          </p:val>
                                        </p:tav>
                                      </p:tavLst>
                                    </p:anim>
                                    <p:anim calcmode="lin" valueType="num">
                                      <p:cBhvr>
                                        <p:cTn id="40" dur="1000" fill="hold"/>
                                        <p:tgtEl>
                                          <p:spTgt spid="3079"/>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657600" y="1657349"/>
            <a:ext cx="4724400" cy="2437991"/>
          </a:xfrm>
          <a:prstGeom prst="rect">
            <a:avLst/>
          </a:prstGeom>
          <a:solidFill>
            <a:schemeClr val="bg1">
              <a:lumMod val="65000"/>
            </a:schemeClr>
          </a:solidFill>
          <a:ln>
            <a:noFill/>
          </a:ln>
        </p:spPr>
        <p:txBody>
          <a:bodyPr rtlCol="0" anchor="t"/>
          <a:lstStyle/>
          <a:p>
            <a:pPr algn="ctr"/>
            <a:r>
              <a:rPr lang="en-US" sz="1400" b="1" dirty="0" smtClean="0">
                <a:solidFill>
                  <a:srgbClr val="000000"/>
                </a:solidFill>
              </a:rPr>
              <a:t>IT security to the edge of the network</a:t>
            </a:r>
            <a:endParaRPr lang="en-US" sz="1400" b="1" dirty="0">
              <a:solidFill>
                <a:srgbClr val="000000"/>
              </a:solidFill>
            </a:endParaRPr>
          </a:p>
        </p:txBody>
      </p:sp>
      <p:pic>
        <p:nvPicPr>
          <p:cNvPr id="2052" name="Picture 4"/>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7214847" y="118110"/>
            <a:ext cx="938553" cy="146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5"/>
          </p:nvPr>
        </p:nvSpPr>
        <p:spPr/>
        <p:txBody>
          <a:bodyPr/>
          <a:lstStyle/>
          <a:p>
            <a:r>
              <a:rPr lang="en-US" dirty="0"/>
              <a:t>Com -</a:t>
            </a:r>
            <a:r>
              <a:rPr lang="ru-RU" dirty="0"/>
              <a:t> серверы и преобразователи протоколов</a:t>
            </a:r>
            <a:endParaRPr lang="en-US" dirty="0"/>
          </a:p>
        </p:txBody>
      </p:sp>
      <p:pic>
        <p:nvPicPr>
          <p:cNvPr id="2050" name="Picture 2"/>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5574221" y="118110"/>
            <a:ext cx="762096" cy="146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318968" y="118110"/>
            <a:ext cx="890248" cy="146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4871170" y="118110"/>
            <a:ext cx="759125" cy="146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3" name="Group 52"/>
          <p:cNvGrpSpPr/>
          <p:nvPr/>
        </p:nvGrpSpPr>
        <p:grpSpPr>
          <a:xfrm>
            <a:off x="533400" y="1996600"/>
            <a:ext cx="1219200" cy="1474240"/>
            <a:chOff x="533400" y="1996600"/>
            <a:chExt cx="1219200" cy="1474240"/>
          </a:xfrm>
        </p:grpSpPr>
        <p:grpSp>
          <p:nvGrpSpPr>
            <p:cNvPr id="2066" name="Group 2065"/>
            <p:cNvGrpSpPr/>
            <p:nvPr/>
          </p:nvGrpSpPr>
          <p:grpSpPr>
            <a:xfrm>
              <a:off x="533400" y="1996600"/>
              <a:ext cx="1219200" cy="1219200"/>
              <a:chOff x="990600" y="1722120"/>
              <a:chExt cx="1219200" cy="1219200"/>
            </a:xfrm>
          </p:grpSpPr>
          <p:sp>
            <p:nvSpPr>
              <p:cNvPr id="2" name="Rectangle 1"/>
              <p:cNvSpPr/>
              <p:nvPr/>
            </p:nvSpPr>
            <p:spPr>
              <a:xfrm>
                <a:off x="990600" y="1722120"/>
                <a:ext cx="1219200" cy="1219200"/>
              </a:xfrm>
              <a:prstGeom prst="rect">
                <a:avLst/>
              </a:prstGeom>
              <a:solidFill>
                <a:srgbClr val="18B2C2"/>
              </a:solidFill>
              <a:ln>
                <a:noFill/>
              </a:ln>
            </p:spPr>
            <p:txBody>
              <a:bodyPr rtlCol="0" anchor="ctr"/>
              <a:lstStyle/>
              <a:p>
                <a:pPr algn="ctr"/>
                <a:endParaRPr lang="en-US">
                  <a:solidFill>
                    <a:srgbClr val="000000"/>
                  </a:solidFill>
                </a:endParaRPr>
              </a:p>
            </p:txBody>
          </p:sp>
          <p:grpSp>
            <p:nvGrpSpPr>
              <p:cNvPr id="15" name="Group 14"/>
              <p:cNvGrpSpPr/>
              <p:nvPr/>
            </p:nvGrpSpPr>
            <p:grpSpPr>
              <a:xfrm>
                <a:off x="1035726" y="1975072"/>
                <a:ext cx="1128948" cy="713297"/>
                <a:chOff x="971552" y="1733550"/>
                <a:chExt cx="1026316" cy="648452"/>
              </a:xfrm>
            </p:grpSpPr>
            <p:sp>
              <p:nvSpPr>
                <p:cNvPr id="3" name="Rectangle 2"/>
                <p:cNvSpPr/>
                <p:nvPr/>
              </p:nvSpPr>
              <p:spPr>
                <a:xfrm>
                  <a:off x="1371600" y="1733550"/>
                  <a:ext cx="228600" cy="648452"/>
                </a:xfrm>
                <a:prstGeom prst="rect">
                  <a:avLst/>
                </a:prstGeom>
                <a:solidFill>
                  <a:schemeClr val="bg1"/>
                </a:solidFill>
                <a:ln w="19050">
                  <a:solidFill>
                    <a:schemeClr val="bg1"/>
                  </a:solidFill>
                </a:ln>
              </p:spPr>
              <p:txBody>
                <a:bodyPr rtlCol="0" anchor="ctr"/>
                <a:lstStyle/>
                <a:p>
                  <a:pPr algn="ctr"/>
                  <a:endParaRPr lang="en-US">
                    <a:solidFill>
                      <a:srgbClr val="000000"/>
                    </a:solidFill>
                  </a:endParaRPr>
                </a:p>
              </p:txBody>
            </p:sp>
            <p:sp>
              <p:nvSpPr>
                <p:cNvPr id="4" name="Right Arrow 3"/>
                <p:cNvSpPr/>
                <p:nvPr/>
              </p:nvSpPr>
              <p:spPr>
                <a:xfrm>
                  <a:off x="971552" y="1979356"/>
                  <a:ext cx="381000" cy="156841"/>
                </a:xfrm>
                <a:prstGeom prst="rightArrow">
                  <a:avLst>
                    <a:gd name="adj1" fmla="val 22672"/>
                    <a:gd name="adj2" fmla="val 83402"/>
                  </a:avLst>
                </a:prstGeom>
                <a:solidFill>
                  <a:schemeClr val="bg1"/>
                </a:solidFill>
                <a:ln>
                  <a:solidFill>
                    <a:schemeClr val="bg1"/>
                  </a:solidFill>
                </a:ln>
              </p:spPr>
              <p:txBody>
                <a:bodyPr rtlCol="0" anchor="ctr"/>
                <a:lstStyle/>
                <a:p>
                  <a:pPr algn="ctr"/>
                  <a:endParaRPr lang="en-US">
                    <a:solidFill>
                      <a:srgbClr val="000000"/>
                    </a:solidFill>
                  </a:endParaRPr>
                </a:p>
              </p:txBody>
            </p:sp>
            <p:sp>
              <p:nvSpPr>
                <p:cNvPr id="16" name="Right Arrow 15"/>
                <p:cNvSpPr/>
                <p:nvPr/>
              </p:nvSpPr>
              <p:spPr>
                <a:xfrm rot="10800000">
                  <a:off x="1616868" y="1979356"/>
                  <a:ext cx="381000" cy="156841"/>
                </a:xfrm>
                <a:prstGeom prst="rightArrow">
                  <a:avLst>
                    <a:gd name="adj1" fmla="val 22672"/>
                    <a:gd name="adj2" fmla="val 83402"/>
                  </a:avLst>
                </a:prstGeom>
                <a:solidFill>
                  <a:schemeClr val="bg1"/>
                </a:solidFill>
                <a:ln>
                  <a:solidFill>
                    <a:schemeClr val="bg1"/>
                  </a:solidFill>
                </a:ln>
              </p:spPr>
              <p:txBody>
                <a:bodyPr rtlCol="0" anchor="ctr"/>
                <a:lstStyle/>
                <a:p>
                  <a:pPr algn="ctr"/>
                  <a:endParaRPr lang="en-US">
                    <a:solidFill>
                      <a:srgbClr val="000000"/>
                    </a:solidFill>
                  </a:endParaRPr>
                </a:p>
              </p:txBody>
            </p:sp>
          </p:grpSp>
        </p:grpSp>
        <p:sp>
          <p:nvSpPr>
            <p:cNvPr id="46" name="Rectangle 45"/>
            <p:cNvSpPr/>
            <p:nvPr/>
          </p:nvSpPr>
          <p:spPr>
            <a:xfrm>
              <a:off x="533400" y="3224619"/>
              <a:ext cx="1219200" cy="246221"/>
            </a:xfrm>
            <a:prstGeom prst="rect">
              <a:avLst/>
            </a:prstGeom>
          </p:spPr>
          <p:txBody>
            <a:bodyPr wrap="square">
              <a:spAutoFit/>
            </a:bodyPr>
            <a:lstStyle/>
            <a:p>
              <a:pPr algn="ctr" eaLnBrk="1" hangingPunct="1">
                <a:spcBef>
                  <a:spcPts val="600"/>
                </a:spcBef>
                <a:buClr>
                  <a:srgbClr val="0099A1"/>
                </a:buClr>
              </a:pPr>
              <a:r>
                <a:rPr lang="ru-RU" sz="1000" dirty="0" smtClean="0">
                  <a:solidFill>
                    <a:srgbClr val="000000"/>
                  </a:solidFill>
                  <a:ea typeface="Arial Unicode MS" pitchFamily="34" charset="-128"/>
                  <a:cs typeface="Arial Unicode MS" pitchFamily="34" charset="-128"/>
                </a:rPr>
                <a:t>Компактность</a:t>
              </a:r>
              <a:endParaRPr lang="en-US" sz="1000" dirty="0">
                <a:solidFill>
                  <a:srgbClr val="000000"/>
                </a:solidFill>
                <a:ea typeface="Arial Unicode MS" pitchFamily="34" charset="-128"/>
                <a:cs typeface="Arial Unicode MS" pitchFamily="34" charset="-128"/>
              </a:endParaRPr>
            </a:p>
          </p:txBody>
        </p:sp>
      </p:grpSp>
      <p:grpSp>
        <p:nvGrpSpPr>
          <p:cNvPr id="2067" name="Group 2066"/>
          <p:cNvGrpSpPr/>
          <p:nvPr/>
        </p:nvGrpSpPr>
        <p:grpSpPr>
          <a:xfrm>
            <a:off x="2133600" y="2008030"/>
            <a:ext cx="1219200" cy="1219200"/>
            <a:chOff x="2590800" y="1733550"/>
            <a:chExt cx="1219200" cy="1219200"/>
          </a:xfrm>
        </p:grpSpPr>
        <p:sp>
          <p:nvSpPr>
            <p:cNvPr id="21" name="Rectangle 20"/>
            <p:cNvSpPr/>
            <p:nvPr/>
          </p:nvSpPr>
          <p:spPr>
            <a:xfrm>
              <a:off x="2590800" y="1733550"/>
              <a:ext cx="1219200" cy="1219200"/>
            </a:xfrm>
            <a:prstGeom prst="rect">
              <a:avLst/>
            </a:prstGeom>
            <a:solidFill>
              <a:srgbClr val="18B2C2"/>
            </a:solidFill>
            <a:ln>
              <a:noFill/>
            </a:ln>
          </p:spPr>
          <p:txBody>
            <a:bodyPr rtlCol="0" anchor="ctr"/>
            <a:lstStyle/>
            <a:p>
              <a:pPr algn="ctr"/>
              <a:endParaRPr lang="en-US">
                <a:solidFill>
                  <a:srgbClr val="000000"/>
                </a:solidFill>
              </a:endParaRPr>
            </a:p>
          </p:txBody>
        </p:sp>
        <p:grpSp>
          <p:nvGrpSpPr>
            <p:cNvPr id="2054" name="Group 2053"/>
            <p:cNvGrpSpPr/>
            <p:nvPr/>
          </p:nvGrpSpPr>
          <p:grpSpPr>
            <a:xfrm>
              <a:off x="2783369" y="1959575"/>
              <a:ext cx="834063" cy="767151"/>
              <a:chOff x="2964395" y="1781138"/>
              <a:chExt cx="689308" cy="634009"/>
            </a:xfrm>
          </p:grpSpPr>
          <p:grpSp>
            <p:nvGrpSpPr>
              <p:cNvPr id="20" name="Group 19"/>
              <p:cNvGrpSpPr/>
              <p:nvPr/>
            </p:nvGrpSpPr>
            <p:grpSpPr>
              <a:xfrm>
                <a:off x="2971800" y="1781138"/>
                <a:ext cx="629477" cy="629477"/>
                <a:chOff x="2971800" y="1781138"/>
                <a:chExt cx="629477" cy="629477"/>
              </a:xfrm>
              <a:solidFill>
                <a:schemeClr val="bg1"/>
              </a:solidFill>
            </p:grpSpPr>
            <p:sp>
              <p:nvSpPr>
                <p:cNvPr id="18" name="Rounded Rectangle 17"/>
                <p:cNvSpPr/>
                <p:nvPr/>
              </p:nvSpPr>
              <p:spPr>
                <a:xfrm>
                  <a:off x="3257161" y="1781138"/>
                  <a:ext cx="58756" cy="629477"/>
                </a:xfrm>
                <a:prstGeom prst="rect">
                  <a:avLst/>
                </a:prstGeom>
                <a:grpFill/>
                <a:ln>
                  <a:solidFill>
                    <a:schemeClr val="bg1"/>
                  </a:solidFill>
                </a:ln>
              </p:spPr>
              <p:txBody>
                <a:bodyPr rtlCol="0" anchor="ctr"/>
                <a:lstStyle/>
                <a:p>
                  <a:pPr algn="ctr"/>
                  <a:endParaRPr lang="en-US">
                    <a:solidFill>
                      <a:srgbClr val="000000"/>
                    </a:solidFill>
                  </a:endParaRPr>
                </a:p>
              </p:txBody>
            </p:sp>
            <p:sp>
              <p:nvSpPr>
                <p:cNvPr id="24" name="Rounded Rectangle 23"/>
                <p:cNvSpPr/>
                <p:nvPr/>
              </p:nvSpPr>
              <p:spPr>
                <a:xfrm rot="5400000">
                  <a:off x="3257161" y="1781138"/>
                  <a:ext cx="58756" cy="629477"/>
                </a:xfrm>
                <a:prstGeom prst="rect">
                  <a:avLst/>
                </a:prstGeom>
                <a:grpFill/>
                <a:ln>
                  <a:solidFill>
                    <a:schemeClr val="bg1"/>
                  </a:solidFill>
                </a:ln>
              </p:spPr>
              <p:txBody>
                <a:bodyPr rtlCol="0" anchor="ctr"/>
                <a:lstStyle/>
                <a:p>
                  <a:pPr algn="ctr"/>
                  <a:endParaRPr lang="en-US">
                    <a:solidFill>
                      <a:srgbClr val="000000"/>
                    </a:solidFill>
                  </a:endParaRPr>
                </a:p>
              </p:txBody>
            </p:sp>
          </p:grpSp>
          <p:grpSp>
            <p:nvGrpSpPr>
              <p:cNvPr id="29" name="Group 28"/>
              <p:cNvGrpSpPr/>
              <p:nvPr/>
            </p:nvGrpSpPr>
            <p:grpSpPr>
              <a:xfrm rot="1800000">
                <a:off x="2973919" y="1785670"/>
                <a:ext cx="629477" cy="629477"/>
                <a:chOff x="2971800" y="1781138"/>
                <a:chExt cx="629477" cy="629477"/>
              </a:xfrm>
              <a:solidFill>
                <a:schemeClr val="bg1"/>
              </a:solidFill>
            </p:grpSpPr>
            <p:sp>
              <p:nvSpPr>
                <p:cNvPr id="30" name="Rounded Rectangle 29"/>
                <p:cNvSpPr/>
                <p:nvPr/>
              </p:nvSpPr>
              <p:spPr>
                <a:xfrm>
                  <a:off x="3257161" y="1781138"/>
                  <a:ext cx="58756" cy="629477"/>
                </a:xfrm>
                <a:prstGeom prst="rect">
                  <a:avLst/>
                </a:prstGeom>
                <a:grpFill/>
                <a:ln>
                  <a:solidFill>
                    <a:schemeClr val="bg1"/>
                  </a:solidFill>
                </a:ln>
              </p:spPr>
              <p:txBody>
                <a:bodyPr rtlCol="0" anchor="ctr"/>
                <a:lstStyle/>
                <a:p>
                  <a:pPr algn="ctr"/>
                  <a:endParaRPr lang="en-US">
                    <a:solidFill>
                      <a:srgbClr val="000000"/>
                    </a:solidFill>
                  </a:endParaRPr>
                </a:p>
              </p:txBody>
            </p:sp>
            <p:sp>
              <p:nvSpPr>
                <p:cNvPr id="31" name="Rounded Rectangle 30"/>
                <p:cNvSpPr/>
                <p:nvPr/>
              </p:nvSpPr>
              <p:spPr>
                <a:xfrm rot="5400000">
                  <a:off x="3257161" y="1781138"/>
                  <a:ext cx="58756" cy="629477"/>
                </a:xfrm>
                <a:prstGeom prst="rect">
                  <a:avLst/>
                </a:prstGeom>
                <a:grpFill/>
                <a:ln>
                  <a:solidFill>
                    <a:schemeClr val="bg1"/>
                  </a:solidFill>
                </a:ln>
              </p:spPr>
              <p:txBody>
                <a:bodyPr rtlCol="0" anchor="ctr"/>
                <a:lstStyle/>
                <a:p>
                  <a:pPr algn="ctr"/>
                  <a:endParaRPr lang="en-US">
                    <a:solidFill>
                      <a:srgbClr val="000000"/>
                    </a:solidFill>
                  </a:endParaRPr>
                </a:p>
              </p:txBody>
            </p:sp>
          </p:grpSp>
          <p:grpSp>
            <p:nvGrpSpPr>
              <p:cNvPr id="32" name="Group 31"/>
              <p:cNvGrpSpPr/>
              <p:nvPr/>
            </p:nvGrpSpPr>
            <p:grpSpPr>
              <a:xfrm rot="19800000" flipV="1">
                <a:off x="2964395" y="1782992"/>
                <a:ext cx="629477" cy="629477"/>
                <a:chOff x="2971800" y="1781138"/>
                <a:chExt cx="629477" cy="629477"/>
              </a:xfrm>
              <a:solidFill>
                <a:schemeClr val="bg1"/>
              </a:solidFill>
            </p:grpSpPr>
            <p:sp>
              <p:nvSpPr>
                <p:cNvPr id="33" name="Rounded Rectangle 32"/>
                <p:cNvSpPr/>
                <p:nvPr/>
              </p:nvSpPr>
              <p:spPr>
                <a:xfrm>
                  <a:off x="3257161" y="1781138"/>
                  <a:ext cx="58756" cy="629477"/>
                </a:xfrm>
                <a:prstGeom prst="rect">
                  <a:avLst/>
                </a:prstGeom>
                <a:grpFill/>
                <a:ln>
                  <a:solidFill>
                    <a:schemeClr val="bg1"/>
                  </a:solidFill>
                </a:ln>
              </p:spPr>
              <p:txBody>
                <a:bodyPr rtlCol="0" anchor="ctr"/>
                <a:lstStyle/>
                <a:p>
                  <a:pPr algn="ctr"/>
                  <a:endParaRPr lang="en-US">
                    <a:solidFill>
                      <a:srgbClr val="000000"/>
                    </a:solidFill>
                  </a:endParaRPr>
                </a:p>
              </p:txBody>
            </p:sp>
            <p:sp>
              <p:nvSpPr>
                <p:cNvPr id="34" name="Rounded Rectangle 33"/>
                <p:cNvSpPr/>
                <p:nvPr/>
              </p:nvSpPr>
              <p:spPr>
                <a:xfrm rot="5400000">
                  <a:off x="3257161" y="1781138"/>
                  <a:ext cx="58756" cy="629477"/>
                </a:xfrm>
                <a:prstGeom prst="rect">
                  <a:avLst/>
                </a:prstGeom>
                <a:grpFill/>
                <a:ln>
                  <a:solidFill>
                    <a:schemeClr val="bg1"/>
                  </a:solidFill>
                </a:ln>
              </p:spPr>
              <p:txBody>
                <a:bodyPr rtlCol="0" anchor="ctr"/>
                <a:lstStyle/>
                <a:p>
                  <a:pPr algn="ctr"/>
                  <a:endParaRPr lang="en-US">
                    <a:solidFill>
                      <a:srgbClr val="000000"/>
                    </a:solidFill>
                  </a:endParaRPr>
                </a:p>
              </p:txBody>
            </p:sp>
          </p:grpSp>
          <p:sp>
            <p:nvSpPr>
              <p:cNvPr id="22" name="Oval 21"/>
              <p:cNvSpPr/>
              <p:nvPr/>
            </p:nvSpPr>
            <p:spPr>
              <a:xfrm>
                <a:off x="3012218" y="1821556"/>
                <a:ext cx="548640" cy="548640"/>
              </a:xfrm>
              <a:prstGeom prst="ellipse">
                <a:avLst/>
              </a:prstGeom>
              <a:solidFill>
                <a:schemeClr val="bg1"/>
              </a:solidFill>
              <a:ln>
                <a:solidFill>
                  <a:schemeClr val="bg1"/>
                </a:solidFill>
              </a:ln>
            </p:spPr>
            <p:txBody>
              <a:bodyPr rtlCol="0" anchor="ctr"/>
              <a:lstStyle/>
              <a:p>
                <a:pPr algn="ctr"/>
                <a:endParaRPr lang="en-US">
                  <a:solidFill>
                    <a:srgbClr val="000000"/>
                  </a:solidFill>
                </a:endParaRPr>
              </a:p>
            </p:txBody>
          </p:sp>
          <p:sp>
            <p:nvSpPr>
              <p:cNvPr id="23" name="Oval 22"/>
              <p:cNvSpPr/>
              <p:nvPr/>
            </p:nvSpPr>
            <p:spPr>
              <a:xfrm>
                <a:off x="3119192" y="1928529"/>
                <a:ext cx="334693" cy="334693"/>
              </a:xfrm>
              <a:prstGeom prst="ellipse">
                <a:avLst/>
              </a:prstGeom>
              <a:solidFill>
                <a:srgbClr val="18B2C2"/>
              </a:solidFill>
              <a:ln>
                <a:solidFill>
                  <a:schemeClr val="bg1"/>
                </a:solidFill>
              </a:ln>
            </p:spPr>
            <p:txBody>
              <a:bodyPr rtlCol="0" anchor="ctr"/>
              <a:lstStyle/>
              <a:p>
                <a:pPr algn="ctr"/>
                <a:endParaRPr lang="en-US">
                  <a:solidFill>
                    <a:srgbClr val="000000"/>
                  </a:solidFill>
                </a:endParaRPr>
              </a:p>
            </p:txBody>
          </p:sp>
          <p:grpSp>
            <p:nvGrpSpPr>
              <p:cNvPr id="2048" name="Group 2047"/>
              <p:cNvGrpSpPr/>
              <p:nvPr/>
            </p:nvGrpSpPr>
            <p:grpSpPr>
              <a:xfrm>
                <a:off x="3214686" y="1975378"/>
                <a:ext cx="439017" cy="220134"/>
                <a:chOff x="4235967" y="1994453"/>
                <a:chExt cx="982462" cy="492631"/>
              </a:xfrm>
            </p:grpSpPr>
            <p:grpSp>
              <p:nvGrpSpPr>
                <p:cNvPr id="43" name="Group 42"/>
                <p:cNvGrpSpPr/>
                <p:nvPr/>
              </p:nvGrpSpPr>
              <p:grpSpPr>
                <a:xfrm>
                  <a:off x="4235967" y="1994453"/>
                  <a:ext cx="982462" cy="492631"/>
                  <a:chOff x="3784988" y="1854557"/>
                  <a:chExt cx="982462" cy="492631"/>
                </a:xfrm>
                <a:solidFill>
                  <a:schemeClr val="accent2"/>
                </a:solidFill>
              </p:grpSpPr>
              <p:sp>
                <p:nvSpPr>
                  <p:cNvPr id="44" name="Rectangle 43"/>
                  <p:cNvSpPr/>
                  <p:nvPr/>
                </p:nvSpPr>
                <p:spPr>
                  <a:xfrm rot="19200000">
                    <a:off x="3794498" y="1895534"/>
                    <a:ext cx="210312" cy="451654"/>
                  </a:xfrm>
                  <a:prstGeom prst="rect">
                    <a:avLst/>
                  </a:prstGeom>
                  <a:solidFill>
                    <a:srgbClr val="18B2C2"/>
                  </a:solidFill>
                  <a:ln>
                    <a:noFill/>
                  </a:ln>
                </p:spPr>
                <p:txBody>
                  <a:bodyPr rtlCol="0" anchor="ctr"/>
                  <a:lstStyle/>
                  <a:p>
                    <a:pPr algn="ctr"/>
                    <a:endParaRPr lang="en-US">
                      <a:solidFill>
                        <a:srgbClr val="000000"/>
                      </a:solidFill>
                    </a:endParaRPr>
                  </a:p>
                </p:txBody>
              </p:sp>
              <p:sp>
                <p:nvSpPr>
                  <p:cNvPr id="45" name="Rectangle 44"/>
                  <p:cNvSpPr/>
                  <p:nvPr/>
                </p:nvSpPr>
                <p:spPr>
                  <a:xfrm rot="3000000" flipH="1">
                    <a:off x="4169960" y="1469585"/>
                    <a:ext cx="212517" cy="982462"/>
                  </a:xfrm>
                  <a:prstGeom prst="rect">
                    <a:avLst/>
                  </a:prstGeom>
                  <a:solidFill>
                    <a:srgbClr val="18B2C2"/>
                  </a:solidFill>
                  <a:ln>
                    <a:noFill/>
                  </a:ln>
                </p:spPr>
                <p:txBody>
                  <a:bodyPr rtlCol="0" anchor="ctr"/>
                  <a:lstStyle/>
                  <a:p>
                    <a:pPr algn="ctr"/>
                    <a:endParaRPr lang="en-US">
                      <a:solidFill>
                        <a:srgbClr val="000000"/>
                      </a:solidFill>
                    </a:endParaRPr>
                  </a:p>
                </p:txBody>
              </p:sp>
            </p:grpSp>
            <p:grpSp>
              <p:nvGrpSpPr>
                <p:cNvPr id="28" name="Group 27"/>
                <p:cNvGrpSpPr/>
                <p:nvPr/>
              </p:nvGrpSpPr>
              <p:grpSpPr>
                <a:xfrm>
                  <a:off x="4277790" y="2026756"/>
                  <a:ext cx="899048" cy="422276"/>
                  <a:chOff x="3823898" y="1915918"/>
                  <a:chExt cx="899048" cy="422276"/>
                </a:xfrm>
              </p:grpSpPr>
              <p:sp>
                <p:nvSpPr>
                  <p:cNvPr id="27" name="Rectangle 26"/>
                  <p:cNvSpPr/>
                  <p:nvPr/>
                </p:nvSpPr>
                <p:spPr>
                  <a:xfrm rot="19200000">
                    <a:off x="3823898" y="1955488"/>
                    <a:ext cx="138502" cy="382706"/>
                  </a:xfrm>
                  <a:prstGeom prst="rect">
                    <a:avLst/>
                  </a:prstGeom>
                  <a:solidFill>
                    <a:schemeClr val="bg1"/>
                  </a:solidFill>
                  <a:ln>
                    <a:solidFill>
                      <a:srgbClr val="18B2C2"/>
                    </a:solidFill>
                  </a:ln>
                </p:spPr>
                <p:txBody>
                  <a:bodyPr rtlCol="0" anchor="ctr"/>
                  <a:lstStyle/>
                  <a:p>
                    <a:pPr algn="ctr"/>
                    <a:endParaRPr lang="en-US">
                      <a:solidFill>
                        <a:srgbClr val="000000"/>
                      </a:solidFill>
                    </a:endParaRPr>
                  </a:p>
                </p:txBody>
              </p:sp>
              <p:sp>
                <p:nvSpPr>
                  <p:cNvPr id="38" name="Rectangle 37"/>
                  <p:cNvSpPr/>
                  <p:nvPr/>
                </p:nvSpPr>
                <p:spPr>
                  <a:xfrm rot="3000000" flipH="1">
                    <a:off x="4207122" y="1538595"/>
                    <a:ext cx="138502" cy="893147"/>
                  </a:xfrm>
                  <a:prstGeom prst="rect">
                    <a:avLst/>
                  </a:prstGeom>
                  <a:solidFill>
                    <a:schemeClr val="bg1"/>
                  </a:solidFill>
                  <a:ln>
                    <a:solidFill>
                      <a:schemeClr val="bg1"/>
                    </a:solidFill>
                  </a:ln>
                </p:spPr>
                <p:txBody>
                  <a:bodyPr rtlCol="0" anchor="ctr"/>
                  <a:lstStyle/>
                  <a:p>
                    <a:pPr algn="ctr"/>
                    <a:endParaRPr lang="en-US">
                      <a:solidFill>
                        <a:srgbClr val="000000"/>
                      </a:solidFill>
                    </a:endParaRPr>
                  </a:p>
                </p:txBody>
              </p:sp>
            </p:grpSp>
          </p:grpSp>
        </p:grpSp>
      </p:grpSp>
      <p:grpSp>
        <p:nvGrpSpPr>
          <p:cNvPr id="55" name="Group 54"/>
          <p:cNvGrpSpPr/>
          <p:nvPr/>
        </p:nvGrpSpPr>
        <p:grpSpPr>
          <a:xfrm>
            <a:off x="3733800" y="1996600"/>
            <a:ext cx="1229656" cy="1619310"/>
            <a:chOff x="3733800" y="1996600"/>
            <a:chExt cx="1229656" cy="1619310"/>
          </a:xfrm>
        </p:grpSpPr>
        <p:grpSp>
          <p:nvGrpSpPr>
            <p:cNvPr id="2068" name="Group 2067"/>
            <p:cNvGrpSpPr/>
            <p:nvPr/>
          </p:nvGrpSpPr>
          <p:grpSpPr>
            <a:xfrm>
              <a:off x="3733800" y="1996600"/>
              <a:ext cx="1219200" cy="1219200"/>
              <a:chOff x="4191000" y="1722120"/>
              <a:chExt cx="1219200" cy="1219200"/>
            </a:xfrm>
          </p:grpSpPr>
          <p:sp>
            <p:nvSpPr>
              <p:cNvPr id="52" name="Rectangle 51"/>
              <p:cNvSpPr/>
              <p:nvPr/>
            </p:nvSpPr>
            <p:spPr>
              <a:xfrm>
                <a:off x="4191000" y="1722120"/>
                <a:ext cx="1219200" cy="1219200"/>
              </a:xfrm>
              <a:prstGeom prst="rect">
                <a:avLst/>
              </a:prstGeom>
              <a:solidFill>
                <a:srgbClr val="18B2C2"/>
              </a:solidFill>
              <a:ln>
                <a:noFill/>
              </a:ln>
            </p:spPr>
            <p:txBody>
              <a:bodyPr rtlCol="0" anchor="ctr"/>
              <a:lstStyle/>
              <a:p>
                <a:pPr algn="ctr"/>
                <a:endParaRPr lang="en-US">
                  <a:solidFill>
                    <a:srgbClr val="000000"/>
                  </a:solidFill>
                </a:endParaRPr>
              </a:p>
            </p:txBody>
          </p:sp>
          <p:grpSp>
            <p:nvGrpSpPr>
              <p:cNvPr id="2058" name="Group 2057"/>
              <p:cNvGrpSpPr/>
              <p:nvPr/>
            </p:nvGrpSpPr>
            <p:grpSpPr>
              <a:xfrm>
                <a:off x="4415680" y="1874721"/>
                <a:ext cx="769841" cy="903800"/>
                <a:chOff x="4633005" y="1972750"/>
                <a:chExt cx="769841" cy="903800"/>
              </a:xfrm>
            </p:grpSpPr>
            <p:sp>
              <p:nvSpPr>
                <p:cNvPr id="2055" name="Block Arc 2054"/>
                <p:cNvSpPr/>
                <p:nvPr/>
              </p:nvSpPr>
              <p:spPr>
                <a:xfrm>
                  <a:off x="4780338" y="1972750"/>
                  <a:ext cx="475175" cy="475175"/>
                </a:xfrm>
                <a:prstGeom prst="blockArc">
                  <a:avLst/>
                </a:prstGeom>
                <a:solidFill>
                  <a:schemeClr val="bg1"/>
                </a:solidFill>
                <a:ln>
                  <a:noFill/>
                </a:ln>
              </p:spPr>
              <p:txBody>
                <a:bodyPr rtlCol="0" anchor="ctr"/>
                <a:lstStyle/>
                <a:p>
                  <a:pPr algn="ctr"/>
                  <a:endParaRPr lang="en-US">
                    <a:solidFill>
                      <a:srgbClr val="000000"/>
                    </a:solidFill>
                  </a:endParaRPr>
                </a:p>
              </p:txBody>
            </p:sp>
            <p:sp>
              <p:nvSpPr>
                <p:cNvPr id="2056" name="Rounded Rectangle 2055"/>
                <p:cNvSpPr/>
                <p:nvPr/>
              </p:nvSpPr>
              <p:spPr>
                <a:xfrm>
                  <a:off x="4633005" y="2240318"/>
                  <a:ext cx="769841" cy="636232"/>
                </a:xfrm>
                <a:prstGeom prst="roundRect">
                  <a:avLst/>
                </a:prstGeom>
                <a:solidFill>
                  <a:schemeClr val="bg1"/>
                </a:solidFill>
                <a:ln>
                  <a:noFill/>
                </a:ln>
              </p:spPr>
              <p:txBody>
                <a:bodyPr rtlCol="0" anchor="ctr"/>
                <a:lstStyle/>
                <a:p>
                  <a:pPr algn="ctr"/>
                  <a:endParaRPr lang="en-US">
                    <a:solidFill>
                      <a:srgbClr val="000000"/>
                    </a:solidFill>
                  </a:endParaRPr>
                </a:p>
              </p:txBody>
            </p:sp>
            <p:sp>
              <p:nvSpPr>
                <p:cNvPr id="2057" name="Oval 2056"/>
                <p:cNvSpPr/>
                <p:nvPr/>
              </p:nvSpPr>
              <p:spPr>
                <a:xfrm>
                  <a:off x="4936088" y="2382002"/>
                  <a:ext cx="163675" cy="163675"/>
                </a:xfrm>
                <a:prstGeom prst="ellipse">
                  <a:avLst/>
                </a:prstGeom>
                <a:solidFill>
                  <a:srgbClr val="18B2C2"/>
                </a:solidFill>
                <a:ln>
                  <a:noFill/>
                </a:ln>
              </p:spPr>
              <p:txBody>
                <a:bodyPr rtlCol="0" anchor="ctr"/>
                <a:lstStyle/>
                <a:p>
                  <a:pPr algn="ctr"/>
                  <a:endParaRPr lang="en-US">
                    <a:solidFill>
                      <a:srgbClr val="000000"/>
                    </a:solidFill>
                  </a:endParaRPr>
                </a:p>
              </p:txBody>
            </p:sp>
            <p:sp>
              <p:nvSpPr>
                <p:cNvPr id="56" name="Isosceles Triangle 55"/>
                <p:cNvSpPr/>
                <p:nvPr/>
              </p:nvSpPr>
              <p:spPr>
                <a:xfrm>
                  <a:off x="4936088" y="2446339"/>
                  <a:ext cx="163675" cy="263601"/>
                </a:xfrm>
                <a:prstGeom prst="triangle">
                  <a:avLst/>
                </a:prstGeom>
                <a:solidFill>
                  <a:srgbClr val="18B2C2"/>
                </a:solidFill>
                <a:ln>
                  <a:noFill/>
                </a:ln>
              </p:spPr>
              <p:txBody>
                <a:bodyPr rtlCol="0" anchor="ctr"/>
                <a:lstStyle/>
                <a:p>
                  <a:pPr algn="ctr"/>
                  <a:endParaRPr lang="en-US">
                    <a:solidFill>
                      <a:srgbClr val="000000"/>
                    </a:solidFill>
                  </a:endParaRPr>
                </a:p>
              </p:txBody>
            </p:sp>
          </p:grpSp>
        </p:grpSp>
        <p:sp>
          <p:nvSpPr>
            <p:cNvPr id="48" name="Rectangle 47"/>
            <p:cNvSpPr/>
            <p:nvPr/>
          </p:nvSpPr>
          <p:spPr>
            <a:xfrm>
              <a:off x="3733800" y="3215800"/>
              <a:ext cx="1229656" cy="400110"/>
            </a:xfrm>
            <a:prstGeom prst="rect">
              <a:avLst/>
            </a:prstGeom>
          </p:spPr>
          <p:txBody>
            <a:bodyPr wrap="square">
              <a:spAutoFit/>
            </a:bodyPr>
            <a:lstStyle/>
            <a:p>
              <a:pPr algn="ctr" eaLnBrk="1" hangingPunct="1">
                <a:spcBef>
                  <a:spcPts val="600"/>
                </a:spcBef>
                <a:buClr>
                  <a:srgbClr val="0099A1"/>
                </a:buClr>
              </a:pPr>
              <a:r>
                <a:rPr lang="en-US" sz="1000" dirty="0">
                  <a:solidFill>
                    <a:srgbClr val="000000"/>
                  </a:solidFill>
                  <a:ea typeface="Arial Unicode MS" pitchFamily="34" charset="-128"/>
                  <a:cs typeface="Arial Unicode MS" pitchFamily="34" charset="-128"/>
                </a:rPr>
                <a:t>256-bit AES </a:t>
              </a:r>
              <a:r>
                <a:rPr lang="ru-RU" sz="1000" dirty="0" smtClean="0">
                  <a:solidFill>
                    <a:srgbClr val="000000"/>
                  </a:solidFill>
                  <a:ea typeface="Arial Unicode MS" pitchFamily="34" charset="-128"/>
                  <a:cs typeface="Arial Unicode MS" pitchFamily="34" charset="-128"/>
                </a:rPr>
                <a:t>шифрование</a:t>
              </a:r>
              <a:endParaRPr lang="en-US" sz="1000" dirty="0">
                <a:solidFill>
                  <a:srgbClr val="000000"/>
                </a:solidFill>
                <a:ea typeface="Arial Unicode MS" pitchFamily="34" charset="-128"/>
                <a:cs typeface="Arial Unicode MS" pitchFamily="34" charset="-128"/>
              </a:endParaRPr>
            </a:p>
          </p:txBody>
        </p:sp>
      </p:grpSp>
      <p:grpSp>
        <p:nvGrpSpPr>
          <p:cNvPr id="2069" name="Group 2068"/>
          <p:cNvGrpSpPr/>
          <p:nvPr/>
        </p:nvGrpSpPr>
        <p:grpSpPr>
          <a:xfrm>
            <a:off x="5349805" y="2014776"/>
            <a:ext cx="1219200" cy="1219200"/>
            <a:chOff x="5807005" y="1740296"/>
            <a:chExt cx="1219200" cy="1219200"/>
          </a:xfrm>
        </p:grpSpPr>
        <p:sp>
          <p:nvSpPr>
            <p:cNvPr id="58" name="Rectangle 57"/>
            <p:cNvSpPr/>
            <p:nvPr/>
          </p:nvSpPr>
          <p:spPr>
            <a:xfrm>
              <a:off x="5807005" y="1740296"/>
              <a:ext cx="1219200" cy="1219200"/>
            </a:xfrm>
            <a:prstGeom prst="rect">
              <a:avLst/>
            </a:prstGeom>
            <a:solidFill>
              <a:srgbClr val="18B2C2"/>
            </a:solidFill>
            <a:ln>
              <a:noFill/>
            </a:ln>
          </p:spPr>
          <p:txBody>
            <a:bodyPr rtlCol="0" anchor="ctr"/>
            <a:lstStyle/>
            <a:p>
              <a:pPr algn="ctr"/>
              <a:endParaRPr lang="en-US">
                <a:solidFill>
                  <a:srgbClr val="000000"/>
                </a:solidFill>
              </a:endParaRPr>
            </a:p>
          </p:txBody>
        </p:sp>
        <p:grpSp>
          <p:nvGrpSpPr>
            <p:cNvPr id="2065" name="Group 2064"/>
            <p:cNvGrpSpPr/>
            <p:nvPr/>
          </p:nvGrpSpPr>
          <p:grpSpPr>
            <a:xfrm>
              <a:off x="5926760" y="1936074"/>
              <a:ext cx="490884" cy="827644"/>
              <a:chOff x="5893156" y="2074208"/>
              <a:chExt cx="405689" cy="684004"/>
            </a:xfrm>
          </p:grpSpPr>
          <p:sp>
            <p:nvSpPr>
              <p:cNvPr id="2059" name="Round Same Side Corner Rectangle 2058"/>
              <p:cNvSpPr/>
              <p:nvPr/>
            </p:nvSpPr>
            <p:spPr>
              <a:xfrm>
                <a:off x="5893156" y="2352029"/>
                <a:ext cx="405689" cy="406183"/>
              </a:xfrm>
              <a:prstGeom prst="round2SameRect">
                <a:avLst>
                  <a:gd name="adj1" fmla="val 26042"/>
                  <a:gd name="adj2" fmla="val 0"/>
                </a:avLst>
              </a:prstGeom>
              <a:solidFill>
                <a:schemeClr val="bg1"/>
              </a:solidFill>
              <a:ln>
                <a:noFill/>
              </a:ln>
            </p:spPr>
            <p:txBody>
              <a:bodyPr rtlCol="0" anchor="ctr"/>
              <a:lstStyle/>
              <a:p>
                <a:pPr algn="ctr"/>
                <a:endParaRPr lang="en-US">
                  <a:solidFill>
                    <a:srgbClr val="000000"/>
                  </a:solidFill>
                </a:endParaRPr>
              </a:p>
            </p:txBody>
          </p:sp>
          <p:sp>
            <p:nvSpPr>
              <p:cNvPr id="2060" name="Oval 2059"/>
              <p:cNvSpPr/>
              <p:nvPr/>
            </p:nvSpPr>
            <p:spPr>
              <a:xfrm>
                <a:off x="5974080" y="2074208"/>
                <a:ext cx="243841" cy="243841"/>
              </a:xfrm>
              <a:prstGeom prst="ellipse">
                <a:avLst/>
              </a:prstGeom>
              <a:solidFill>
                <a:schemeClr val="bg1"/>
              </a:solidFill>
              <a:ln>
                <a:noFill/>
              </a:ln>
            </p:spPr>
            <p:txBody>
              <a:bodyPr rtlCol="0" anchor="ctr"/>
              <a:lstStyle/>
              <a:p>
                <a:pPr algn="ctr"/>
                <a:endParaRPr lang="en-US">
                  <a:solidFill>
                    <a:srgbClr val="000000"/>
                  </a:solidFill>
                </a:endParaRPr>
              </a:p>
            </p:txBody>
          </p:sp>
        </p:grpSp>
        <p:grpSp>
          <p:nvGrpSpPr>
            <p:cNvPr id="2064" name="Group 2063"/>
            <p:cNvGrpSpPr/>
            <p:nvPr/>
          </p:nvGrpSpPr>
          <p:grpSpPr>
            <a:xfrm>
              <a:off x="6569005" y="1932321"/>
              <a:ext cx="365195" cy="835150"/>
              <a:chOff x="6492805" y="1885950"/>
              <a:chExt cx="365195" cy="835150"/>
            </a:xfrm>
          </p:grpSpPr>
          <p:sp>
            <p:nvSpPr>
              <p:cNvPr id="2061" name="Oval 2060"/>
              <p:cNvSpPr/>
              <p:nvPr/>
            </p:nvSpPr>
            <p:spPr>
              <a:xfrm>
                <a:off x="6492805" y="1885950"/>
                <a:ext cx="365195" cy="365195"/>
              </a:xfrm>
              <a:prstGeom prst="ellipse">
                <a:avLst/>
              </a:prstGeom>
              <a:solidFill>
                <a:schemeClr val="bg1"/>
              </a:solidFill>
              <a:ln>
                <a:noFill/>
              </a:ln>
            </p:spPr>
            <p:txBody>
              <a:bodyPr rtlCol="0" anchor="ctr"/>
              <a:lstStyle/>
              <a:p>
                <a:pPr algn="ctr"/>
                <a:endParaRPr lang="en-US">
                  <a:solidFill>
                    <a:srgbClr val="000000"/>
                  </a:solidFill>
                </a:endParaRPr>
              </a:p>
            </p:txBody>
          </p:sp>
          <p:sp>
            <p:nvSpPr>
              <p:cNvPr id="62" name="Oval 61"/>
              <p:cNvSpPr/>
              <p:nvPr/>
            </p:nvSpPr>
            <p:spPr>
              <a:xfrm>
                <a:off x="6611403" y="1962150"/>
                <a:ext cx="127998" cy="127998"/>
              </a:xfrm>
              <a:prstGeom prst="ellipse">
                <a:avLst/>
              </a:prstGeom>
              <a:solidFill>
                <a:srgbClr val="18B2C2"/>
              </a:solidFill>
              <a:ln>
                <a:noFill/>
              </a:ln>
            </p:spPr>
            <p:txBody>
              <a:bodyPr rtlCol="0" anchor="ctr"/>
              <a:lstStyle/>
              <a:p>
                <a:pPr algn="ctr"/>
                <a:endParaRPr lang="en-US">
                  <a:solidFill>
                    <a:srgbClr val="000000"/>
                  </a:solidFill>
                </a:endParaRPr>
              </a:p>
            </p:txBody>
          </p:sp>
          <p:sp>
            <p:nvSpPr>
              <p:cNvPr id="2062" name="Rectangle 2061"/>
              <p:cNvSpPr/>
              <p:nvPr/>
            </p:nvSpPr>
            <p:spPr>
              <a:xfrm>
                <a:off x="6607565" y="2215178"/>
                <a:ext cx="135675" cy="415783"/>
              </a:xfrm>
              <a:prstGeom prst="rect">
                <a:avLst/>
              </a:prstGeom>
              <a:solidFill>
                <a:schemeClr val="bg1"/>
              </a:solidFill>
              <a:ln>
                <a:noFill/>
              </a:ln>
            </p:spPr>
            <p:txBody>
              <a:bodyPr rtlCol="0" anchor="ctr"/>
              <a:lstStyle/>
              <a:p>
                <a:pPr algn="ctr"/>
                <a:endParaRPr lang="en-US">
                  <a:solidFill>
                    <a:srgbClr val="000000"/>
                  </a:solidFill>
                </a:endParaRPr>
              </a:p>
            </p:txBody>
          </p:sp>
          <p:sp>
            <p:nvSpPr>
              <p:cNvPr id="64" name="Isosceles Triangle 63"/>
              <p:cNvSpPr/>
              <p:nvPr/>
            </p:nvSpPr>
            <p:spPr>
              <a:xfrm flipV="1">
                <a:off x="6607565" y="2629660"/>
                <a:ext cx="135675" cy="91440"/>
              </a:xfrm>
              <a:prstGeom prst="triangle">
                <a:avLst/>
              </a:prstGeom>
              <a:solidFill>
                <a:schemeClr val="bg1"/>
              </a:solidFill>
              <a:ln>
                <a:noFill/>
              </a:ln>
            </p:spPr>
            <p:txBody>
              <a:bodyPr rtlCol="0" anchor="ctr"/>
              <a:lstStyle/>
              <a:p>
                <a:pPr algn="ctr"/>
                <a:endParaRPr lang="en-US">
                  <a:solidFill>
                    <a:srgbClr val="000000"/>
                  </a:solidFill>
                </a:endParaRPr>
              </a:p>
            </p:txBody>
          </p:sp>
          <p:sp>
            <p:nvSpPr>
              <p:cNvPr id="2063" name="Rectangle 2062"/>
              <p:cNvSpPr/>
              <p:nvPr/>
            </p:nvSpPr>
            <p:spPr>
              <a:xfrm>
                <a:off x="6716574" y="2318288"/>
                <a:ext cx="47314" cy="60852"/>
              </a:xfrm>
              <a:prstGeom prst="rect">
                <a:avLst/>
              </a:prstGeom>
              <a:solidFill>
                <a:srgbClr val="18B2C2"/>
              </a:solidFill>
              <a:ln>
                <a:noFill/>
              </a:ln>
            </p:spPr>
            <p:txBody>
              <a:bodyPr rtlCol="0" anchor="ctr"/>
              <a:lstStyle/>
              <a:p>
                <a:pPr algn="ctr"/>
                <a:endParaRPr lang="en-US">
                  <a:solidFill>
                    <a:srgbClr val="000000"/>
                  </a:solidFill>
                </a:endParaRPr>
              </a:p>
            </p:txBody>
          </p:sp>
          <p:sp>
            <p:nvSpPr>
              <p:cNvPr id="66" name="Rectangle 65"/>
              <p:cNvSpPr/>
              <p:nvPr/>
            </p:nvSpPr>
            <p:spPr>
              <a:xfrm>
                <a:off x="6716574" y="2414593"/>
                <a:ext cx="47314" cy="60852"/>
              </a:xfrm>
              <a:prstGeom prst="rect">
                <a:avLst/>
              </a:prstGeom>
              <a:solidFill>
                <a:srgbClr val="18B2C2"/>
              </a:solidFill>
              <a:ln>
                <a:noFill/>
              </a:ln>
            </p:spPr>
            <p:txBody>
              <a:bodyPr rtlCol="0" anchor="ctr"/>
              <a:lstStyle/>
              <a:p>
                <a:pPr algn="ctr"/>
                <a:endParaRPr lang="en-US">
                  <a:solidFill>
                    <a:srgbClr val="000000"/>
                  </a:solidFill>
                </a:endParaRPr>
              </a:p>
            </p:txBody>
          </p:sp>
          <p:sp>
            <p:nvSpPr>
              <p:cNvPr id="67" name="Rectangle 66"/>
              <p:cNvSpPr/>
              <p:nvPr/>
            </p:nvSpPr>
            <p:spPr>
              <a:xfrm>
                <a:off x="6716574" y="2510898"/>
                <a:ext cx="47314" cy="60852"/>
              </a:xfrm>
              <a:prstGeom prst="rect">
                <a:avLst/>
              </a:prstGeom>
              <a:solidFill>
                <a:srgbClr val="18B2C2"/>
              </a:solidFill>
              <a:ln>
                <a:noFill/>
              </a:ln>
            </p:spPr>
            <p:txBody>
              <a:bodyPr rtlCol="0" anchor="ctr"/>
              <a:lstStyle/>
              <a:p>
                <a:pPr algn="ctr"/>
                <a:endParaRPr lang="en-US">
                  <a:solidFill>
                    <a:srgbClr val="000000"/>
                  </a:solidFill>
                </a:endParaRPr>
              </a:p>
            </p:txBody>
          </p:sp>
        </p:grpSp>
      </p:grpSp>
      <p:grpSp>
        <p:nvGrpSpPr>
          <p:cNvPr id="37" name="Group 36"/>
          <p:cNvGrpSpPr/>
          <p:nvPr/>
        </p:nvGrpSpPr>
        <p:grpSpPr>
          <a:xfrm>
            <a:off x="7086600" y="2010772"/>
            <a:ext cx="1219200" cy="1219200"/>
            <a:chOff x="4847287" y="3257550"/>
            <a:chExt cx="1219200" cy="1219200"/>
          </a:xfrm>
        </p:grpSpPr>
        <p:sp>
          <p:nvSpPr>
            <p:cNvPr id="76" name="Rectangle 75"/>
            <p:cNvSpPr/>
            <p:nvPr/>
          </p:nvSpPr>
          <p:spPr>
            <a:xfrm>
              <a:off x="4847287" y="3257550"/>
              <a:ext cx="1219200" cy="1219200"/>
            </a:xfrm>
            <a:prstGeom prst="rect">
              <a:avLst/>
            </a:prstGeom>
            <a:solidFill>
              <a:srgbClr val="18B2C2"/>
            </a:solidFill>
            <a:ln>
              <a:noFill/>
            </a:ln>
          </p:spPr>
          <p:txBody>
            <a:bodyPr rtlCol="0" anchor="ctr"/>
            <a:lstStyle/>
            <a:p>
              <a:pPr algn="ctr"/>
              <a:endParaRPr lang="en-US">
                <a:solidFill>
                  <a:srgbClr val="000000"/>
                </a:solidFill>
              </a:endParaRPr>
            </a:p>
          </p:txBody>
        </p:sp>
        <p:grpSp>
          <p:nvGrpSpPr>
            <p:cNvPr id="36" name="Group 35"/>
            <p:cNvGrpSpPr/>
            <p:nvPr/>
          </p:nvGrpSpPr>
          <p:grpSpPr>
            <a:xfrm>
              <a:off x="5037787" y="3406140"/>
              <a:ext cx="838200" cy="922020"/>
              <a:chOff x="5032044" y="3374865"/>
              <a:chExt cx="838200" cy="922020"/>
            </a:xfrm>
          </p:grpSpPr>
          <p:sp>
            <p:nvSpPr>
              <p:cNvPr id="2075" name="Trapezoid 2074"/>
              <p:cNvSpPr/>
              <p:nvPr/>
            </p:nvSpPr>
            <p:spPr>
              <a:xfrm rot="16200000">
                <a:off x="4990134" y="3416775"/>
                <a:ext cx="922020" cy="838200"/>
              </a:xfrm>
              <a:prstGeom prst="trapezoid">
                <a:avLst>
                  <a:gd name="adj" fmla="val 17673"/>
                </a:avLst>
              </a:prstGeom>
              <a:solidFill>
                <a:schemeClr val="bg2"/>
              </a:solidFill>
              <a:ln>
                <a:noFill/>
              </a:ln>
            </p:spPr>
            <p:txBody>
              <a:bodyPr rtlCol="0" anchor="ctr"/>
              <a:lstStyle/>
              <a:p>
                <a:pPr algn="ctr"/>
                <a:endParaRPr lang="en-US">
                  <a:solidFill>
                    <a:srgbClr val="000000"/>
                  </a:solidFill>
                </a:endParaRPr>
              </a:p>
            </p:txBody>
          </p:sp>
          <p:cxnSp>
            <p:nvCxnSpPr>
              <p:cNvPr id="2077" name="Straight Connector 2076"/>
              <p:cNvCxnSpPr>
                <a:stCxn id="2075" idx="0"/>
                <a:endCxn id="2075" idx="2"/>
              </p:cNvCxnSpPr>
              <p:nvPr/>
            </p:nvCxnSpPr>
            <p:spPr bwMode="auto">
              <a:xfrm>
                <a:off x="5032044" y="3835875"/>
                <a:ext cx="838200" cy="0"/>
              </a:xfrm>
              <a:prstGeom prst="line">
                <a:avLst/>
              </a:prstGeom>
              <a:solidFill>
                <a:schemeClr val="accent1"/>
              </a:solidFill>
              <a:ln w="38100" cap="flat" cmpd="sng" algn="ctr">
                <a:solidFill>
                  <a:srgbClr val="18B2C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9" name="Straight Connector 2078"/>
              <p:cNvCxnSpPr/>
              <p:nvPr/>
            </p:nvCxnSpPr>
            <p:spPr bwMode="auto">
              <a:xfrm>
                <a:off x="5382904" y="3404831"/>
                <a:ext cx="0" cy="862089"/>
              </a:xfrm>
              <a:prstGeom prst="line">
                <a:avLst/>
              </a:prstGeom>
              <a:solidFill>
                <a:schemeClr val="accent1"/>
              </a:solidFill>
              <a:ln w="38100" cap="flat" cmpd="sng" algn="ctr">
                <a:solidFill>
                  <a:srgbClr val="18B2C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72" name="Рисунок 7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
        <p:nvSpPr>
          <p:cNvPr id="11" name="Прямоугольник 10"/>
          <p:cNvSpPr/>
          <p:nvPr/>
        </p:nvSpPr>
        <p:spPr>
          <a:xfrm>
            <a:off x="2123708" y="3295531"/>
            <a:ext cx="1229092" cy="830997"/>
          </a:xfrm>
          <a:prstGeom prst="rect">
            <a:avLst/>
          </a:prstGeom>
        </p:spPr>
        <p:txBody>
          <a:bodyPr wrap="square">
            <a:spAutoFit/>
          </a:bodyPr>
          <a:lstStyle/>
          <a:p>
            <a:pPr algn="ctr"/>
            <a:r>
              <a:rPr lang="ru-RU" sz="1200" dirty="0"/>
              <a:t>Простая настройка и встроенная диагностика</a:t>
            </a:r>
          </a:p>
        </p:txBody>
      </p:sp>
      <p:sp>
        <p:nvSpPr>
          <p:cNvPr id="12" name="Прямоугольник 11"/>
          <p:cNvSpPr/>
          <p:nvPr/>
        </p:nvSpPr>
        <p:spPr>
          <a:xfrm>
            <a:off x="5335313" y="3147814"/>
            <a:ext cx="1262454" cy="938719"/>
          </a:xfrm>
          <a:prstGeom prst="rect">
            <a:avLst/>
          </a:prstGeom>
        </p:spPr>
        <p:txBody>
          <a:bodyPr wrap="square">
            <a:spAutoFit/>
          </a:bodyPr>
          <a:lstStyle/>
          <a:p>
            <a:pPr algn="ctr"/>
            <a:r>
              <a:rPr lang="ru-RU" sz="1100" dirty="0"/>
              <a:t>Аутентификация пользователя для предотвращения несанкционированного доступа</a:t>
            </a:r>
          </a:p>
        </p:txBody>
      </p:sp>
      <p:sp>
        <p:nvSpPr>
          <p:cNvPr id="13" name="Прямоугольник 12"/>
          <p:cNvSpPr/>
          <p:nvPr/>
        </p:nvSpPr>
        <p:spPr>
          <a:xfrm>
            <a:off x="7086600" y="3213777"/>
            <a:ext cx="1219200" cy="830997"/>
          </a:xfrm>
          <a:prstGeom prst="rect">
            <a:avLst/>
          </a:prstGeom>
        </p:spPr>
        <p:txBody>
          <a:bodyPr wrap="square">
            <a:spAutoFit/>
          </a:bodyPr>
          <a:lstStyle/>
          <a:p>
            <a:pPr algn="ctr"/>
            <a:r>
              <a:rPr lang="ru-RU" sz="1200" dirty="0"/>
              <a:t>Драйвер COM-порта </a:t>
            </a:r>
            <a:r>
              <a:rPr lang="ru-RU" sz="1200" dirty="0" err="1"/>
              <a:t>Windows</a:t>
            </a:r>
            <a:r>
              <a:rPr lang="ru-RU" sz="1200" dirty="0"/>
              <a:t> для </a:t>
            </a:r>
            <a:r>
              <a:rPr lang="ru-RU" sz="1200" dirty="0" smtClean="0"/>
              <a:t>легкой </a:t>
            </a:r>
            <a:r>
              <a:rPr lang="ru-RU" sz="1200" dirty="0"/>
              <a:t>интеграции</a:t>
            </a:r>
          </a:p>
        </p:txBody>
      </p:sp>
    </p:spTree>
    <p:extLst>
      <p:ext uri="{BB962C8B-B14F-4D97-AF65-F5344CB8AC3E}">
        <p14:creationId xmlns:p14="http://schemas.microsoft.com/office/powerpoint/2010/main" val="29060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up)">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67544" y="421494"/>
            <a:ext cx="8229600" cy="857250"/>
          </a:xfrm>
        </p:spPr>
        <p:txBody>
          <a:bodyPr/>
          <a:lstStyle/>
          <a:p>
            <a:r>
              <a:rPr lang="de-DE" dirty="0" smtClean="0"/>
              <a:t>WLAN 1100 </a:t>
            </a:r>
            <a:endParaRPr lang="de-DE" sz="1800" b="0" dirty="0"/>
          </a:p>
        </p:txBody>
      </p:sp>
      <p:sp>
        <p:nvSpPr>
          <p:cNvPr id="2" name="Textplatzhalter 1"/>
          <p:cNvSpPr>
            <a:spLocks noGrp="1"/>
          </p:cNvSpPr>
          <p:nvPr>
            <p:ph type="body" sz="quarter" idx="15"/>
          </p:nvPr>
        </p:nvSpPr>
        <p:spPr/>
        <p:txBody>
          <a:bodyPr/>
          <a:lstStyle/>
          <a:p>
            <a:r>
              <a:rPr lang="ru-RU" dirty="0"/>
              <a:t>Новые решения для беспроводной локальной </a:t>
            </a:r>
            <a:r>
              <a:rPr lang="ru-RU" dirty="0" smtClean="0"/>
              <a:t>сети.</a:t>
            </a:r>
            <a:endParaRPr lang="de-DE" dirty="0"/>
          </a:p>
        </p:txBody>
      </p:sp>
      <p:sp>
        <p:nvSpPr>
          <p:cNvPr id="4" name="Rechteck 3"/>
          <p:cNvSpPr/>
          <p:nvPr/>
        </p:nvSpPr>
        <p:spPr>
          <a:xfrm>
            <a:off x="4643438" y="1311275"/>
            <a:ext cx="3960230" cy="3016210"/>
          </a:xfrm>
          <a:prstGeom prst="rect">
            <a:avLst/>
          </a:prstGeom>
        </p:spPr>
        <p:txBody>
          <a:bodyPr wrap="square">
            <a:spAutoFit/>
          </a:bodyPr>
          <a:lstStyle/>
          <a:p>
            <a:pPr marL="342900" indent="-342900">
              <a:spcBef>
                <a:spcPts val="600"/>
              </a:spcBef>
              <a:spcAft>
                <a:spcPts val="600"/>
              </a:spcAft>
              <a:buFont typeface="Wingdings" panose="05000000000000000000" pitchFamily="2" charset="2"/>
              <a:buChar char="ü"/>
            </a:pPr>
            <a:r>
              <a:rPr lang="ru-RU" sz="2000" dirty="0" smtClean="0"/>
              <a:t>Уверенный </a:t>
            </a:r>
            <a:r>
              <a:rPr lang="ru-RU" sz="2000" dirty="0"/>
              <a:t>сигналы WLAN вокруг </a:t>
            </a:r>
            <a:r>
              <a:rPr lang="ru-RU" sz="2000" dirty="0" smtClean="0"/>
              <a:t>оборудования.</a:t>
            </a:r>
          </a:p>
          <a:p>
            <a:pPr marL="342900" indent="-342900">
              <a:spcBef>
                <a:spcPts val="600"/>
              </a:spcBef>
              <a:spcAft>
                <a:spcPts val="600"/>
              </a:spcAft>
              <a:buFont typeface="Wingdings" panose="05000000000000000000" pitchFamily="2" charset="2"/>
              <a:buChar char="ü"/>
            </a:pPr>
            <a:r>
              <a:rPr lang="ru-RU" sz="2000" dirty="0"/>
              <a:t>Минимальные затраты на </a:t>
            </a:r>
            <a:r>
              <a:rPr lang="ru-RU" sz="2000" dirty="0" smtClean="0"/>
              <a:t>решение</a:t>
            </a:r>
          </a:p>
          <a:p>
            <a:pPr marL="342900" indent="-342900">
              <a:spcBef>
                <a:spcPts val="600"/>
              </a:spcBef>
              <a:spcAft>
                <a:spcPts val="600"/>
              </a:spcAft>
              <a:buFont typeface="Wingdings" panose="05000000000000000000" pitchFamily="2" charset="2"/>
              <a:buChar char="ü"/>
            </a:pPr>
            <a:r>
              <a:rPr lang="ru-RU" sz="2000" dirty="0" smtClean="0"/>
              <a:t>Минимум использованного пространства</a:t>
            </a:r>
            <a:endParaRPr lang="en-US" sz="2000" dirty="0"/>
          </a:p>
          <a:p>
            <a:pPr marL="342900" indent="-342900">
              <a:spcBef>
                <a:spcPts val="600"/>
              </a:spcBef>
              <a:spcAft>
                <a:spcPts val="600"/>
              </a:spcAft>
              <a:buFont typeface="Wingdings" panose="05000000000000000000" pitchFamily="2" charset="2"/>
              <a:buChar char="ü"/>
            </a:pPr>
            <a:r>
              <a:rPr lang="ru-RU" sz="2000" dirty="0" smtClean="0"/>
              <a:t>Легкая интеграция и простой ввод в эксплуатацию</a:t>
            </a:r>
            <a:endParaRPr lang="en-US" sz="2000" dirty="0" smtClean="0"/>
          </a:p>
        </p:txBody>
      </p:sp>
      <p:pic>
        <p:nvPicPr>
          <p:cNvPr id="7" name="Picture 3" descr="D:\Pictures\WLAN 1100\a_0078076.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39750" y="1294927"/>
            <a:ext cx="3962399" cy="2969402"/>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Tree>
    <p:extLst>
      <p:ext uri="{BB962C8B-B14F-4D97-AF65-F5344CB8AC3E}">
        <p14:creationId xmlns:p14="http://schemas.microsoft.com/office/powerpoint/2010/main" val="1224845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611560" y="1171453"/>
            <a:ext cx="2903749" cy="1323439"/>
          </a:xfrm>
          <a:prstGeom prst="rect">
            <a:avLst/>
          </a:prstGeom>
        </p:spPr>
        <p:txBody>
          <a:bodyPr wrap="square">
            <a:spAutoFit/>
          </a:bodyPr>
          <a:lstStyle>
            <a:defPPr>
              <a:defRPr lang="de-DE"/>
            </a:defPPr>
            <a:lvl1pPr algn="l" rtl="0" eaLnBrk="0" fontAlgn="base" hangingPunct="0">
              <a:spcBef>
                <a:spcPct val="0"/>
              </a:spcBef>
              <a:spcAft>
                <a:spcPct val="0"/>
              </a:spcAft>
              <a:defRPr sz="2400" kern="1200">
                <a:solidFill>
                  <a:schemeClr val="tx1"/>
                </a:solidFill>
                <a:latin typeface="Arial" charset="0"/>
                <a:ea typeface="+mn-ea"/>
                <a:cs typeface="Arial Unicode MS"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Unicode MS"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Unicode MS"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Unicode MS"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Unicode MS" charset="0"/>
              </a:defRPr>
            </a:lvl5pPr>
            <a:lvl6pPr marL="2286000" algn="l" defTabSz="914400" rtl="0" eaLnBrk="1" latinLnBrk="0" hangingPunct="1">
              <a:defRPr sz="2400" kern="1200">
                <a:solidFill>
                  <a:schemeClr val="tx1"/>
                </a:solidFill>
                <a:latin typeface="Arial" charset="0"/>
                <a:ea typeface="+mn-ea"/>
                <a:cs typeface="Arial Unicode MS" charset="0"/>
              </a:defRPr>
            </a:lvl6pPr>
            <a:lvl7pPr marL="2743200" algn="l" defTabSz="914400" rtl="0" eaLnBrk="1" latinLnBrk="0" hangingPunct="1">
              <a:defRPr sz="2400" kern="1200">
                <a:solidFill>
                  <a:schemeClr val="tx1"/>
                </a:solidFill>
                <a:latin typeface="Arial" charset="0"/>
                <a:ea typeface="+mn-ea"/>
                <a:cs typeface="Arial Unicode MS" charset="0"/>
              </a:defRPr>
            </a:lvl7pPr>
            <a:lvl8pPr marL="3200400" algn="l" defTabSz="914400" rtl="0" eaLnBrk="1" latinLnBrk="0" hangingPunct="1">
              <a:defRPr sz="2400" kern="1200">
                <a:solidFill>
                  <a:schemeClr val="tx1"/>
                </a:solidFill>
                <a:latin typeface="Arial" charset="0"/>
                <a:ea typeface="+mn-ea"/>
                <a:cs typeface="Arial Unicode MS" charset="0"/>
              </a:defRPr>
            </a:lvl8pPr>
            <a:lvl9pPr marL="3657600" algn="l" defTabSz="914400" rtl="0" eaLnBrk="1" latinLnBrk="0" hangingPunct="1">
              <a:defRPr sz="2400" kern="1200">
                <a:solidFill>
                  <a:schemeClr val="tx1"/>
                </a:solidFill>
                <a:latin typeface="Arial" charset="0"/>
                <a:ea typeface="+mn-ea"/>
                <a:cs typeface="Arial Unicode MS" charset="0"/>
              </a:defRPr>
            </a:lvl9pPr>
          </a:lstStyle>
          <a:p>
            <a:pPr>
              <a:spcBef>
                <a:spcPts val="1200"/>
              </a:spcBef>
              <a:buClr>
                <a:schemeClr val="accent2"/>
              </a:buClr>
            </a:pPr>
            <a:r>
              <a:rPr lang="ru-RU" sz="1400" dirty="0" smtClean="0"/>
              <a:t>Быстрое отключение как плавких предохранителей, так и термомагнитных </a:t>
            </a:r>
            <a:r>
              <a:rPr lang="ru-RU" sz="1400" dirty="0" err="1" smtClean="0"/>
              <a:t>расцепителей</a:t>
            </a:r>
            <a:endParaRPr lang="en-US" sz="1400" dirty="0" smtClean="0"/>
          </a:p>
          <a:p>
            <a:pPr>
              <a:spcBef>
                <a:spcPts val="1200"/>
              </a:spcBef>
              <a:buClr>
                <a:schemeClr val="accent2"/>
              </a:buClr>
            </a:pPr>
            <a:r>
              <a:rPr lang="ru-RU" sz="1400" dirty="0" smtClean="0"/>
              <a:t>Уверенный запуск емкостных нагрузок</a:t>
            </a:r>
            <a:endParaRPr lang="en-US" sz="1400" dirty="0" smtClean="0"/>
          </a:p>
        </p:txBody>
      </p:sp>
      <p:sp>
        <p:nvSpPr>
          <p:cNvPr id="13" name="Rechteck 12"/>
          <p:cNvSpPr/>
          <p:nvPr/>
        </p:nvSpPr>
        <p:spPr>
          <a:xfrm>
            <a:off x="4067944" y="1171453"/>
            <a:ext cx="2722947" cy="523220"/>
          </a:xfrm>
          <a:prstGeom prst="rect">
            <a:avLst/>
          </a:prstGeom>
        </p:spPr>
        <p:txBody>
          <a:bodyPr wrap="square">
            <a:spAutoFit/>
          </a:bodyPr>
          <a:lstStyle>
            <a:defPPr>
              <a:defRPr lang="de-DE"/>
            </a:defPPr>
            <a:lvl1pPr algn="l" rtl="0" eaLnBrk="0" fontAlgn="base" hangingPunct="0">
              <a:spcBef>
                <a:spcPct val="0"/>
              </a:spcBef>
              <a:spcAft>
                <a:spcPct val="0"/>
              </a:spcAft>
              <a:defRPr sz="2400" kern="1200">
                <a:solidFill>
                  <a:schemeClr val="tx1"/>
                </a:solidFill>
                <a:latin typeface="Arial" charset="0"/>
                <a:ea typeface="+mn-ea"/>
                <a:cs typeface="Arial Unicode MS"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Unicode MS"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Unicode MS"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Unicode MS"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Unicode MS" charset="0"/>
              </a:defRPr>
            </a:lvl5pPr>
            <a:lvl6pPr marL="2286000" algn="l" defTabSz="914400" rtl="0" eaLnBrk="1" latinLnBrk="0" hangingPunct="1">
              <a:defRPr sz="2400" kern="1200">
                <a:solidFill>
                  <a:schemeClr val="tx1"/>
                </a:solidFill>
                <a:latin typeface="Arial" charset="0"/>
                <a:ea typeface="+mn-ea"/>
                <a:cs typeface="Arial Unicode MS" charset="0"/>
              </a:defRPr>
            </a:lvl6pPr>
            <a:lvl7pPr marL="2743200" algn="l" defTabSz="914400" rtl="0" eaLnBrk="1" latinLnBrk="0" hangingPunct="1">
              <a:defRPr sz="2400" kern="1200">
                <a:solidFill>
                  <a:schemeClr val="tx1"/>
                </a:solidFill>
                <a:latin typeface="Arial" charset="0"/>
                <a:ea typeface="+mn-ea"/>
                <a:cs typeface="Arial Unicode MS" charset="0"/>
              </a:defRPr>
            </a:lvl7pPr>
            <a:lvl8pPr marL="3200400" algn="l" defTabSz="914400" rtl="0" eaLnBrk="1" latinLnBrk="0" hangingPunct="1">
              <a:defRPr sz="2400" kern="1200">
                <a:solidFill>
                  <a:schemeClr val="tx1"/>
                </a:solidFill>
                <a:latin typeface="Arial" charset="0"/>
                <a:ea typeface="+mn-ea"/>
                <a:cs typeface="Arial Unicode MS" charset="0"/>
              </a:defRPr>
            </a:lvl8pPr>
            <a:lvl9pPr marL="3657600" algn="l" defTabSz="914400" rtl="0" eaLnBrk="1" latinLnBrk="0" hangingPunct="1">
              <a:defRPr sz="2400" kern="1200">
                <a:solidFill>
                  <a:schemeClr val="tx1"/>
                </a:solidFill>
                <a:latin typeface="Arial" charset="0"/>
                <a:ea typeface="+mn-ea"/>
                <a:cs typeface="Arial Unicode MS" charset="0"/>
              </a:defRPr>
            </a:lvl9pPr>
          </a:lstStyle>
          <a:p>
            <a:pPr>
              <a:buClr>
                <a:schemeClr val="accent2"/>
              </a:buClr>
            </a:pPr>
            <a:r>
              <a:rPr lang="ru-RU" sz="1400" dirty="0" smtClean="0"/>
              <a:t>- Высокая </a:t>
            </a:r>
            <a:r>
              <a:rPr lang="ru-RU" sz="1400" dirty="0" err="1" smtClean="0"/>
              <a:t>помехоусточивость</a:t>
            </a:r>
            <a:endParaRPr lang="ru-RU" sz="1400" dirty="0" smtClean="0"/>
          </a:p>
          <a:p>
            <a:pPr>
              <a:buClr>
                <a:schemeClr val="accent2"/>
              </a:buClr>
            </a:pPr>
            <a:r>
              <a:rPr lang="ru-RU" sz="1400" dirty="0" smtClean="0"/>
              <a:t>- Высокая </a:t>
            </a:r>
            <a:r>
              <a:rPr lang="ru-RU" sz="1400" dirty="0" err="1" smtClean="0"/>
              <a:t>вибростойкость</a:t>
            </a:r>
            <a:endParaRPr lang="en-US" sz="1400" dirty="0"/>
          </a:p>
        </p:txBody>
      </p:sp>
      <p:sp>
        <p:nvSpPr>
          <p:cNvPr id="14" name="Rechteck 13"/>
          <p:cNvSpPr/>
          <p:nvPr/>
        </p:nvSpPr>
        <p:spPr>
          <a:xfrm>
            <a:off x="4067944" y="2547726"/>
            <a:ext cx="2327689" cy="677108"/>
          </a:xfrm>
          <a:prstGeom prst="rect">
            <a:avLst/>
          </a:prstGeom>
        </p:spPr>
        <p:txBody>
          <a:bodyPr wrap="square">
            <a:spAutoFit/>
          </a:bodyPr>
          <a:lstStyle>
            <a:defPPr>
              <a:defRPr lang="de-DE"/>
            </a:defPPr>
            <a:lvl1pPr algn="l" rtl="0" eaLnBrk="0" fontAlgn="base" hangingPunct="0">
              <a:spcBef>
                <a:spcPct val="0"/>
              </a:spcBef>
              <a:spcAft>
                <a:spcPct val="0"/>
              </a:spcAft>
              <a:defRPr sz="2400" kern="1200">
                <a:solidFill>
                  <a:schemeClr val="tx1"/>
                </a:solidFill>
                <a:latin typeface="Arial" charset="0"/>
                <a:ea typeface="+mn-ea"/>
                <a:cs typeface="Arial Unicode MS"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Unicode MS"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Unicode MS"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Unicode MS"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Unicode MS" charset="0"/>
              </a:defRPr>
            </a:lvl5pPr>
            <a:lvl6pPr marL="2286000" algn="l" defTabSz="914400" rtl="0" eaLnBrk="1" latinLnBrk="0" hangingPunct="1">
              <a:defRPr sz="2400" kern="1200">
                <a:solidFill>
                  <a:schemeClr val="tx1"/>
                </a:solidFill>
                <a:latin typeface="Arial" charset="0"/>
                <a:ea typeface="+mn-ea"/>
                <a:cs typeface="Arial Unicode MS" charset="0"/>
              </a:defRPr>
            </a:lvl6pPr>
            <a:lvl7pPr marL="2743200" algn="l" defTabSz="914400" rtl="0" eaLnBrk="1" latinLnBrk="0" hangingPunct="1">
              <a:defRPr sz="2400" kern="1200">
                <a:solidFill>
                  <a:schemeClr val="tx1"/>
                </a:solidFill>
                <a:latin typeface="Arial" charset="0"/>
                <a:ea typeface="+mn-ea"/>
                <a:cs typeface="Arial Unicode MS" charset="0"/>
              </a:defRPr>
            </a:lvl7pPr>
            <a:lvl8pPr marL="3200400" algn="l" defTabSz="914400" rtl="0" eaLnBrk="1" latinLnBrk="0" hangingPunct="1">
              <a:defRPr sz="2400" kern="1200">
                <a:solidFill>
                  <a:schemeClr val="tx1"/>
                </a:solidFill>
                <a:latin typeface="Arial" charset="0"/>
                <a:ea typeface="+mn-ea"/>
                <a:cs typeface="Arial Unicode MS" charset="0"/>
              </a:defRPr>
            </a:lvl8pPr>
            <a:lvl9pPr marL="3657600" algn="l" defTabSz="914400" rtl="0" eaLnBrk="1" latinLnBrk="0" hangingPunct="1">
              <a:defRPr sz="2400" kern="1200">
                <a:solidFill>
                  <a:schemeClr val="tx1"/>
                </a:solidFill>
                <a:latin typeface="Arial" charset="0"/>
                <a:ea typeface="+mn-ea"/>
                <a:cs typeface="Arial Unicode MS" charset="0"/>
              </a:defRPr>
            </a:lvl9pPr>
          </a:lstStyle>
          <a:p>
            <a:pPr>
              <a:spcBef>
                <a:spcPts val="1200"/>
              </a:spcBef>
              <a:buClr>
                <a:schemeClr val="accent2"/>
              </a:buClr>
            </a:pPr>
            <a:r>
              <a:rPr lang="ru-RU" sz="1400" dirty="0" smtClean="0">
                <a:sym typeface="Wingdings" panose="05000000000000000000" pitchFamily="2" charset="2"/>
              </a:rPr>
              <a:t>- Высокий КПД</a:t>
            </a:r>
          </a:p>
          <a:p>
            <a:pPr>
              <a:spcBef>
                <a:spcPts val="1200"/>
              </a:spcBef>
              <a:buClr>
                <a:schemeClr val="accent2"/>
              </a:buClr>
            </a:pPr>
            <a:r>
              <a:rPr lang="ru-RU" sz="1400" dirty="0" smtClean="0">
                <a:sym typeface="Wingdings" panose="05000000000000000000" pitchFamily="2" charset="2"/>
              </a:rPr>
              <a:t>- Ждущий режим</a:t>
            </a:r>
            <a:endParaRPr lang="en-US" sz="1400" dirty="0">
              <a:sym typeface="Wingdings" panose="05000000000000000000" pitchFamily="2" charset="2"/>
            </a:endParaRPr>
          </a:p>
        </p:txBody>
      </p:sp>
      <p:sp>
        <p:nvSpPr>
          <p:cNvPr id="15" name="Rechteck 14"/>
          <p:cNvSpPr/>
          <p:nvPr/>
        </p:nvSpPr>
        <p:spPr>
          <a:xfrm>
            <a:off x="4067944" y="3869863"/>
            <a:ext cx="2722947" cy="523220"/>
          </a:xfrm>
          <a:prstGeom prst="rect">
            <a:avLst/>
          </a:prstGeom>
        </p:spPr>
        <p:txBody>
          <a:bodyPr wrap="square">
            <a:spAutoFit/>
          </a:bodyPr>
          <a:lstStyle>
            <a:defPPr>
              <a:defRPr lang="de-DE"/>
            </a:defPPr>
            <a:lvl1pPr algn="l" rtl="0" eaLnBrk="0" fontAlgn="base" hangingPunct="0">
              <a:spcBef>
                <a:spcPct val="0"/>
              </a:spcBef>
              <a:spcAft>
                <a:spcPct val="0"/>
              </a:spcAft>
              <a:defRPr sz="2400" kern="1200">
                <a:solidFill>
                  <a:schemeClr val="tx1"/>
                </a:solidFill>
                <a:latin typeface="Arial" charset="0"/>
                <a:ea typeface="+mn-ea"/>
                <a:cs typeface="Arial Unicode MS"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Unicode MS"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Unicode MS"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Unicode MS"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Unicode MS" charset="0"/>
              </a:defRPr>
            </a:lvl5pPr>
            <a:lvl6pPr marL="2286000" algn="l" defTabSz="914400" rtl="0" eaLnBrk="1" latinLnBrk="0" hangingPunct="1">
              <a:defRPr sz="2400" kern="1200">
                <a:solidFill>
                  <a:schemeClr val="tx1"/>
                </a:solidFill>
                <a:latin typeface="Arial" charset="0"/>
                <a:ea typeface="+mn-ea"/>
                <a:cs typeface="Arial Unicode MS" charset="0"/>
              </a:defRPr>
            </a:lvl6pPr>
            <a:lvl7pPr marL="2743200" algn="l" defTabSz="914400" rtl="0" eaLnBrk="1" latinLnBrk="0" hangingPunct="1">
              <a:defRPr sz="2400" kern="1200">
                <a:solidFill>
                  <a:schemeClr val="tx1"/>
                </a:solidFill>
                <a:latin typeface="Arial" charset="0"/>
                <a:ea typeface="+mn-ea"/>
                <a:cs typeface="Arial Unicode MS" charset="0"/>
              </a:defRPr>
            </a:lvl7pPr>
            <a:lvl8pPr marL="3200400" algn="l" defTabSz="914400" rtl="0" eaLnBrk="1" latinLnBrk="0" hangingPunct="1">
              <a:defRPr sz="2400" kern="1200">
                <a:solidFill>
                  <a:schemeClr val="tx1"/>
                </a:solidFill>
                <a:latin typeface="Arial" charset="0"/>
                <a:ea typeface="+mn-ea"/>
                <a:cs typeface="Arial Unicode MS" charset="0"/>
              </a:defRPr>
            </a:lvl8pPr>
            <a:lvl9pPr marL="3657600" algn="l" defTabSz="914400" rtl="0" eaLnBrk="1" latinLnBrk="0" hangingPunct="1">
              <a:defRPr sz="2400" kern="1200">
                <a:solidFill>
                  <a:schemeClr val="tx1"/>
                </a:solidFill>
                <a:latin typeface="Arial" charset="0"/>
                <a:ea typeface="+mn-ea"/>
                <a:cs typeface="Arial Unicode MS" charset="0"/>
              </a:defRPr>
            </a:lvl9pPr>
          </a:lstStyle>
          <a:p>
            <a:pPr>
              <a:buClr>
                <a:schemeClr val="accent2"/>
              </a:buClr>
            </a:pPr>
            <a:r>
              <a:rPr lang="ru-RU" sz="1400" dirty="0" smtClean="0">
                <a:sym typeface="Wingdings" panose="05000000000000000000" pitchFamily="2" charset="2"/>
              </a:rPr>
              <a:t>Широкие возможности настройки для пользователя</a:t>
            </a:r>
            <a:endParaRPr lang="en-US" sz="1400" dirty="0">
              <a:sym typeface="Wingdings" panose="05000000000000000000" pitchFamily="2" charset="2"/>
            </a:endParaRPr>
          </a:p>
        </p:txBody>
      </p:sp>
      <p:sp>
        <p:nvSpPr>
          <p:cNvPr id="16" name="Textfeld 2"/>
          <p:cNvSpPr txBox="1"/>
          <p:nvPr/>
        </p:nvSpPr>
        <p:spPr>
          <a:xfrm>
            <a:off x="611560" y="807307"/>
            <a:ext cx="2808000" cy="246221"/>
          </a:xfrm>
          <a:prstGeom prst="rect">
            <a:avLst/>
          </a:prstGeom>
          <a:solidFill>
            <a:schemeClr val="accent1">
              <a:lumMod val="60000"/>
              <a:lumOff val="40000"/>
            </a:schemeClr>
          </a:solidFill>
        </p:spPr>
        <p:txBody>
          <a:bodyPr wrap="square" lIns="0" tIns="0" rIns="0" bIns="0" rtlCol="0" anchor="ctr" anchorCtr="0">
            <a:spAutoFit/>
          </a:bodyPr>
          <a:lstStyle>
            <a:defPPr>
              <a:defRPr lang="de-DE"/>
            </a:defPPr>
            <a:lvl1pPr algn="l" rtl="0" eaLnBrk="0" fontAlgn="base" hangingPunct="0">
              <a:spcBef>
                <a:spcPct val="0"/>
              </a:spcBef>
              <a:spcAft>
                <a:spcPct val="0"/>
              </a:spcAft>
              <a:defRPr sz="2400" kern="1200">
                <a:solidFill>
                  <a:schemeClr val="tx1"/>
                </a:solidFill>
                <a:latin typeface="Arial" charset="0"/>
                <a:ea typeface="+mn-ea"/>
                <a:cs typeface="Arial Unicode MS"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Unicode MS"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Unicode MS"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Unicode MS"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Unicode MS" charset="0"/>
              </a:defRPr>
            </a:lvl5pPr>
            <a:lvl6pPr marL="2286000" algn="l" defTabSz="914400" rtl="0" eaLnBrk="1" latinLnBrk="0" hangingPunct="1">
              <a:defRPr sz="2400" kern="1200">
                <a:solidFill>
                  <a:schemeClr val="tx1"/>
                </a:solidFill>
                <a:latin typeface="Arial" charset="0"/>
                <a:ea typeface="+mn-ea"/>
                <a:cs typeface="Arial Unicode MS" charset="0"/>
              </a:defRPr>
            </a:lvl6pPr>
            <a:lvl7pPr marL="2743200" algn="l" defTabSz="914400" rtl="0" eaLnBrk="1" latinLnBrk="0" hangingPunct="1">
              <a:defRPr sz="2400" kern="1200">
                <a:solidFill>
                  <a:schemeClr val="tx1"/>
                </a:solidFill>
                <a:latin typeface="Arial" charset="0"/>
                <a:ea typeface="+mn-ea"/>
                <a:cs typeface="Arial Unicode MS" charset="0"/>
              </a:defRPr>
            </a:lvl7pPr>
            <a:lvl8pPr marL="3200400" algn="l" defTabSz="914400" rtl="0" eaLnBrk="1" latinLnBrk="0" hangingPunct="1">
              <a:defRPr sz="2400" kern="1200">
                <a:solidFill>
                  <a:schemeClr val="tx1"/>
                </a:solidFill>
                <a:latin typeface="Arial" charset="0"/>
                <a:ea typeface="+mn-ea"/>
                <a:cs typeface="Arial Unicode MS" charset="0"/>
              </a:defRPr>
            </a:lvl8pPr>
            <a:lvl9pPr marL="3657600" algn="l" defTabSz="914400" rtl="0" eaLnBrk="1" latinLnBrk="0" hangingPunct="1">
              <a:defRPr sz="2400" kern="1200">
                <a:solidFill>
                  <a:schemeClr val="tx1"/>
                </a:solidFill>
                <a:latin typeface="Arial" charset="0"/>
                <a:ea typeface="+mn-ea"/>
                <a:cs typeface="Arial Unicode MS" charset="0"/>
              </a:defRPr>
            </a:lvl9pPr>
          </a:lstStyle>
          <a:p>
            <a:r>
              <a:rPr lang="de-DE" sz="1600" b="1" dirty="0" smtClean="0"/>
              <a:t>  </a:t>
            </a:r>
            <a:r>
              <a:rPr lang="ru-RU" sz="1600" b="1" dirty="0" smtClean="0"/>
              <a:t>Мощный</a:t>
            </a:r>
            <a:endParaRPr lang="de-DE" sz="1600" b="1" dirty="0"/>
          </a:p>
        </p:txBody>
      </p:sp>
      <p:sp>
        <p:nvSpPr>
          <p:cNvPr id="17" name="Textfeld 98"/>
          <p:cNvSpPr txBox="1"/>
          <p:nvPr/>
        </p:nvSpPr>
        <p:spPr>
          <a:xfrm>
            <a:off x="611560" y="3232561"/>
            <a:ext cx="2808000" cy="246221"/>
          </a:xfrm>
          <a:prstGeom prst="rect">
            <a:avLst/>
          </a:prstGeom>
          <a:solidFill>
            <a:schemeClr val="accent1">
              <a:lumMod val="60000"/>
              <a:lumOff val="40000"/>
            </a:schemeClr>
          </a:solidFill>
        </p:spPr>
        <p:txBody>
          <a:bodyPr wrap="square" lIns="0" tIns="0" rIns="0" bIns="0" rtlCol="0" anchor="ctr" anchorCtr="0">
            <a:spAutoFit/>
          </a:bodyPr>
          <a:lstStyle>
            <a:defPPr>
              <a:defRPr lang="de-DE"/>
            </a:defPPr>
            <a:lvl1pPr algn="l" rtl="0" eaLnBrk="0" fontAlgn="base" hangingPunct="0">
              <a:spcBef>
                <a:spcPct val="0"/>
              </a:spcBef>
              <a:spcAft>
                <a:spcPct val="0"/>
              </a:spcAft>
              <a:defRPr sz="2400" kern="1200">
                <a:solidFill>
                  <a:schemeClr val="tx1"/>
                </a:solidFill>
                <a:latin typeface="Arial" charset="0"/>
                <a:ea typeface="+mn-ea"/>
                <a:cs typeface="Arial Unicode MS"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Unicode MS"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Unicode MS"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Unicode MS"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Unicode MS" charset="0"/>
              </a:defRPr>
            </a:lvl5pPr>
            <a:lvl6pPr marL="2286000" algn="l" defTabSz="914400" rtl="0" eaLnBrk="1" latinLnBrk="0" hangingPunct="1">
              <a:defRPr sz="2400" kern="1200">
                <a:solidFill>
                  <a:schemeClr val="tx1"/>
                </a:solidFill>
                <a:latin typeface="Arial" charset="0"/>
                <a:ea typeface="+mn-ea"/>
                <a:cs typeface="Arial Unicode MS" charset="0"/>
              </a:defRPr>
            </a:lvl6pPr>
            <a:lvl7pPr marL="2743200" algn="l" defTabSz="914400" rtl="0" eaLnBrk="1" latinLnBrk="0" hangingPunct="1">
              <a:defRPr sz="2400" kern="1200">
                <a:solidFill>
                  <a:schemeClr val="tx1"/>
                </a:solidFill>
                <a:latin typeface="Arial" charset="0"/>
                <a:ea typeface="+mn-ea"/>
                <a:cs typeface="Arial Unicode MS" charset="0"/>
              </a:defRPr>
            </a:lvl7pPr>
            <a:lvl8pPr marL="3200400" algn="l" defTabSz="914400" rtl="0" eaLnBrk="1" latinLnBrk="0" hangingPunct="1">
              <a:defRPr sz="2400" kern="1200">
                <a:solidFill>
                  <a:schemeClr val="tx1"/>
                </a:solidFill>
                <a:latin typeface="Arial" charset="0"/>
                <a:ea typeface="+mn-ea"/>
                <a:cs typeface="Arial Unicode MS" charset="0"/>
              </a:defRPr>
            </a:lvl8pPr>
            <a:lvl9pPr marL="3657600" algn="l" defTabSz="914400" rtl="0" eaLnBrk="1" latinLnBrk="0" hangingPunct="1">
              <a:defRPr sz="2400" kern="1200">
                <a:solidFill>
                  <a:schemeClr val="tx1"/>
                </a:solidFill>
                <a:latin typeface="Arial" charset="0"/>
                <a:ea typeface="+mn-ea"/>
                <a:cs typeface="Arial Unicode MS" charset="0"/>
              </a:defRPr>
            </a:lvl9pPr>
          </a:lstStyle>
          <a:p>
            <a:r>
              <a:rPr lang="de-DE" sz="1600" b="1" dirty="0" smtClean="0"/>
              <a:t>  </a:t>
            </a:r>
            <a:r>
              <a:rPr lang="ru-RU" sz="1600" b="1" dirty="0" smtClean="0"/>
              <a:t>Превентивный</a:t>
            </a:r>
            <a:endParaRPr lang="de-DE" sz="1600" b="1" dirty="0"/>
          </a:p>
        </p:txBody>
      </p:sp>
      <p:sp>
        <p:nvSpPr>
          <p:cNvPr id="18" name="Textfeld 99"/>
          <p:cNvSpPr txBox="1"/>
          <p:nvPr/>
        </p:nvSpPr>
        <p:spPr>
          <a:xfrm>
            <a:off x="4067943" y="807307"/>
            <a:ext cx="2522599" cy="246221"/>
          </a:xfrm>
          <a:prstGeom prst="rect">
            <a:avLst/>
          </a:prstGeom>
          <a:solidFill>
            <a:schemeClr val="accent1">
              <a:lumMod val="60000"/>
              <a:lumOff val="40000"/>
            </a:schemeClr>
          </a:solidFill>
        </p:spPr>
        <p:txBody>
          <a:bodyPr wrap="square" lIns="0" tIns="0" rIns="0" bIns="0" rtlCol="0" anchor="ctr" anchorCtr="0">
            <a:spAutoFit/>
          </a:bodyPr>
          <a:lstStyle>
            <a:defPPr>
              <a:defRPr lang="de-DE"/>
            </a:defPPr>
            <a:lvl1pPr algn="l" rtl="0" eaLnBrk="0" fontAlgn="base" hangingPunct="0">
              <a:spcBef>
                <a:spcPct val="0"/>
              </a:spcBef>
              <a:spcAft>
                <a:spcPct val="0"/>
              </a:spcAft>
              <a:defRPr sz="2400" kern="1200">
                <a:solidFill>
                  <a:schemeClr val="tx1"/>
                </a:solidFill>
                <a:latin typeface="Arial" charset="0"/>
                <a:ea typeface="+mn-ea"/>
                <a:cs typeface="Arial Unicode MS"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Unicode MS"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Unicode MS"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Unicode MS"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Unicode MS" charset="0"/>
              </a:defRPr>
            </a:lvl5pPr>
            <a:lvl6pPr marL="2286000" algn="l" defTabSz="914400" rtl="0" eaLnBrk="1" latinLnBrk="0" hangingPunct="1">
              <a:defRPr sz="2400" kern="1200">
                <a:solidFill>
                  <a:schemeClr val="tx1"/>
                </a:solidFill>
                <a:latin typeface="Arial" charset="0"/>
                <a:ea typeface="+mn-ea"/>
                <a:cs typeface="Arial Unicode MS" charset="0"/>
              </a:defRPr>
            </a:lvl6pPr>
            <a:lvl7pPr marL="2743200" algn="l" defTabSz="914400" rtl="0" eaLnBrk="1" latinLnBrk="0" hangingPunct="1">
              <a:defRPr sz="2400" kern="1200">
                <a:solidFill>
                  <a:schemeClr val="tx1"/>
                </a:solidFill>
                <a:latin typeface="Arial" charset="0"/>
                <a:ea typeface="+mn-ea"/>
                <a:cs typeface="Arial Unicode MS" charset="0"/>
              </a:defRPr>
            </a:lvl7pPr>
            <a:lvl8pPr marL="3200400" algn="l" defTabSz="914400" rtl="0" eaLnBrk="1" latinLnBrk="0" hangingPunct="1">
              <a:defRPr sz="2400" kern="1200">
                <a:solidFill>
                  <a:schemeClr val="tx1"/>
                </a:solidFill>
                <a:latin typeface="Arial" charset="0"/>
                <a:ea typeface="+mn-ea"/>
                <a:cs typeface="Arial Unicode MS" charset="0"/>
              </a:defRPr>
            </a:lvl8pPr>
            <a:lvl9pPr marL="3657600" algn="l" defTabSz="914400" rtl="0" eaLnBrk="1" latinLnBrk="0" hangingPunct="1">
              <a:defRPr sz="2400" kern="1200">
                <a:solidFill>
                  <a:schemeClr val="tx1"/>
                </a:solidFill>
                <a:latin typeface="Arial" charset="0"/>
                <a:ea typeface="+mn-ea"/>
                <a:cs typeface="Arial Unicode MS" charset="0"/>
              </a:defRPr>
            </a:lvl9pPr>
          </a:lstStyle>
          <a:p>
            <a:r>
              <a:rPr lang="ru-RU" sz="1600" b="1" dirty="0" smtClean="0"/>
              <a:t>Прочный</a:t>
            </a:r>
            <a:endParaRPr lang="de-DE" sz="1600" b="1" dirty="0"/>
          </a:p>
        </p:txBody>
      </p:sp>
      <p:sp>
        <p:nvSpPr>
          <p:cNvPr id="19" name="Textfeld 100"/>
          <p:cNvSpPr txBox="1"/>
          <p:nvPr/>
        </p:nvSpPr>
        <p:spPr>
          <a:xfrm>
            <a:off x="4067943" y="2241683"/>
            <a:ext cx="2522599" cy="246221"/>
          </a:xfrm>
          <a:prstGeom prst="rect">
            <a:avLst/>
          </a:prstGeom>
          <a:solidFill>
            <a:schemeClr val="accent1">
              <a:lumMod val="60000"/>
              <a:lumOff val="40000"/>
            </a:schemeClr>
          </a:solidFill>
        </p:spPr>
        <p:txBody>
          <a:bodyPr wrap="square" lIns="0" tIns="0" rIns="0" bIns="0" rtlCol="0" anchor="ctr" anchorCtr="0">
            <a:spAutoFit/>
          </a:bodyPr>
          <a:lstStyle>
            <a:defPPr>
              <a:defRPr lang="de-DE"/>
            </a:defPPr>
            <a:lvl1pPr algn="l" rtl="0" eaLnBrk="0" fontAlgn="base" hangingPunct="0">
              <a:spcBef>
                <a:spcPct val="0"/>
              </a:spcBef>
              <a:spcAft>
                <a:spcPct val="0"/>
              </a:spcAft>
              <a:defRPr sz="2400" kern="1200">
                <a:solidFill>
                  <a:schemeClr val="tx1"/>
                </a:solidFill>
                <a:latin typeface="Arial" charset="0"/>
                <a:ea typeface="+mn-ea"/>
                <a:cs typeface="Arial Unicode MS"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Unicode MS"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Unicode MS"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Unicode MS"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Unicode MS" charset="0"/>
              </a:defRPr>
            </a:lvl5pPr>
            <a:lvl6pPr marL="2286000" algn="l" defTabSz="914400" rtl="0" eaLnBrk="1" latinLnBrk="0" hangingPunct="1">
              <a:defRPr sz="2400" kern="1200">
                <a:solidFill>
                  <a:schemeClr val="tx1"/>
                </a:solidFill>
                <a:latin typeface="Arial" charset="0"/>
                <a:ea typeface="+mn-ea"/>
                <a:cs typeface="Arial Unicode MS" charset="0"/>
              </a:defRPr>
            </a:lvl6pPr>
            <a:lvl7pPr marL="2743200" algn="l" defTabSz="914400" rtl="0" eaLnBrk="1" latinLnBrk="0" hangingPunct="1">
              <a:defRPr sz="2400" kern="1200">
                <a:solidFill>
                  <a:schemeClr val="tx1"/>
                </a:solidFill>
                <a:latin typeface="Arial" charset="0"/>
                <a:ea typeface="+mn-ea"/>
                <a:cs typeface="Arial Unicode MS" charset="0"/>
              </a:defRPr>
            </a:lvl7pPr>
            <a:lvl8pPr marL="3200400" algn="l" defTabSz="914400" rtl="0" eaLnBrk="1" latinLnBrk="0" hangingPunct="1">
              <a:defRPr sz="2400" kern="1200">
                <a:solidFill>
                  <a:schemeClr val="tx1"/>
                </a:solidFill>
                <a:latin typeface="Arial" charset="0"/>
                <a:ea typeface="+mn-ea"/>
                <a:cs typeface="Arial Unicode MS" charset="0"/>
              </a:defRPr>
            </a:lvl8pPr>
            <a:lvl9pPr marL="3657600" algn="l" defTabSz="914400" rtl="0" eaLnBrk="1" latinLnBrk="0" hangingPunct="1">
              <a:defRPr sz="2400" kern="1200">
                <a:solidFill>
                  <a:schemeClr val="tx1"/>
                </a:solidFill>
                <a:latin typeface="Arial" charset="0"/>
                <a:ea typeface="+mn-ea"/>
                <a:cs typeface="Arial Unicode MS" charset="0"/>
              </a:defRPr>
            </a:lvl9pPr>
          </a:lstStyle>
          <a:p>
            <a:r>
              <a:rPr lang="de-DE" sz="1600" b="1" dirty="0" smtClean="0"/>
              <a:t>  </a:t>
            </a:r>
            <a:r>
              <a:rPr lang="ru-RU" sz="1600" b="1" dirty="0" err="1" smtClean="0"/>
              <a:t>Энергоэффективный</a:t>
            </a:r>
            <a:endParaRPr lang="de-DE" sz="1600" b="1" dirty="0"/>
          </a:p>
        </p:txBody>
      </p:sp>
      <p:sp>
        <p:nvSpPr>
          <p:cNvPr id="20" name="Textfeld 101"/>
          <p:cNvSpPr txBox="1"/>
          <p:nvPr/>
        </p:nvSpPr>
        <p:spPr>
          <a:xfrm>
            <a:off x="4067944" y="3537827"/>
            <a:ext cx="2522598" cy="246221"/>
          </a:xfrm>
          <a:prstGeom prst="rect">
            <a:avLst/>
          </a:prstGeom>
          <a:solidFill>
            <a:schemeClr val="accent1">
              <a:lumMod val="60000"/>
              <a:lumOff val="40000"/>
            </a:schemeClr>
          </a:solidFill>
        </p:spPr>
        <p:txBody>
          <a:bodyPr wrap="square" lIns="0" tIns="0" rIns="0" bIns="0" rtlCol="0" anchor="ctr" anchorCtr="0">
            <a:spAutoFit/>
          </a:bodyPr>
          <a:lstStyle>
            <a:defPPr>
              <a:defRPr lang="de-DE"/>
            </a:defPPr>
            <a:lvl1pPr algn="l" rtl="0" eaLnBrk="0" fontAlgn="base" hangingPunct="0">
              <a:spcBef>
                <a:spcPct val="0"/>
              </a:spcBef>
              <a:spcAft>
                <a:spcPct val="0"/>
              </a:spcAft>
              <a:defRPr sz="2400" kern="1200">
                <a:solidFill>
                  <a:schemeClr val="tx1"/>
                </a:solidFill>
                <a:latin typeface="Arial" charset="0"/>
                <a:ea typeface="+mn-ea"/>
                <a:cs typeface="Arial Unicode MS"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Unicode MS"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Unicode MS"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Unicode MS"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Unicode MS" charset="0"/>
              </a:defRPr>
            </a:lvl5pPr>
            <a:lvl6pPr marL="2286000" algn="l" defTabSz="914400" rtl="0" eaLnBrk="1" latinLnBrk="0" hangingPunct="1">
              <a:defRPr sz="2400" kern="1200">
                <a:solidFill>
                  <a:schemeClr val="tx1"/>
                </a:solidFill>
                <a:latin typeface="Arial" charset="0"/>
                <a:ea typeface="+mn-ea"/>
                <a:cs typeface="Arial Unicode MS" charset="0"/>
              </a:defRPr>
            </a:lvl6pPr>
            <a:lvl7pPr marL="2743200" algn="l" defTabSz="914400" rtl="0" eaLnBrk="1" latinLnBrk="0" hangingPunct="1">
              <a:defRPr sz="2400" kern="1200">
                <a:solidFill>
                  <a:schemeClr val="tx1"/>
                </a:solidFill>
                <a:latin typeface="Arial" charset="0"/>
                <a:ea typeface="+mn-ea"/>
                <a:cs typeface="Arial Unicode MS" charset="0"/>
              </a:defRPr>
            </a:lvl7pPr>
            <a:lvl8pPr marL="3200400" algn="l" defTabSz="914400" rtl="0" eaLnBrk="1" latinLnBrk="0" hangingPunct="1">
              <a:defRPr sz="2400" kern="1200">
                <a:solidFill>
                  <a:schemeClr val="tx1"/>
                </a:solidFill>
                <a:latin typeface="Arial" charset="0"/>
                <a:ea typeface="+mn-ea"/>
                <a:cs typeface="Arial Unicode MS" charset="0"/>
              </a:defRPr>
            </a:lvl8pPr>
            <a:lvl9pPr marL="3657600" algn="l" defTabSz="914400" rtl="0" eaLnBrk="1" latinLnBrk="0" hangingPunct="1">
              <a:defRPr sz="2400" kern="1200">
                <a:solidFill>
                  <a:schemeClr val="tx1"/>
                </a:solidFill>
                <a:latin typeface="Arial" charset="0"/>
                <a:ea typeface="+mn-ea"/>
                <a:cs typeface="Arial Unicode MS" charset="0"/>
              </a:defRPr>
            </a:lvl9pPr>
          </a:lstStyle>
          <a:p>
            <a:r>
              <a:rPr lang="de-DE" sz="1600" b="1" dirty="0" smtClean="0"/>
              <a:t>  </a:t>
            </a:r>
            <a:r>
              <a:rPr lang="ru-RU" sz="1600" b="1" dirty="0" smtClean="0"/>
              <a:t>Адаптивный</a:t>
            </a:r>
            <a:endParaRPr lang="de-DE" sz="1600" b="1" dirty="0"/>
          </a:p>
        </p:txBody>
      </p:sp>
      <p:sp>
        <p:nvSpPr>
          <p:cNvPr id="21" name="Rechteck 20"/>
          <p:cNvSpPr/>
          <p:nvPr/>
        </p:nvSpPr>
        <p:spPr>
          <a:xfrm>
            <a:off x="611560" y="3586045"/>
            <a:ext cx="2880320" cy="738664"/>
          </a:xfrm>
          <a:prstGeom prst="rect">
            <a:avLst/>
          </a:prstGeom>
        </p:spPr>
        <p:txBody>
          <a:bodyPr wrap="square">
            <a:spAutoFit/>
          </a:bodyPr>
          <a:lstStyle>
            <a:defPPr>
              <a:defRPr lang="de-DE"/>
            </a:defPPr>
            <a:lvl1pPr algn="l" rtl="0" eaLnBrk="0" fontAlgn="base" hangingPunct="0">
              <a:spcBef>
                <a:spcPct val="0"/>
              </a:spcBef>
              <a:spcAft>
                <a:spcPct val="0"/>
              </a:spcAft>
              <a:defRPr sz="2400" kern="1200">
                <a:solidFill>
                  <a:schemeClr val="tx1"/>
                </a:solidFill>
                <a:latin typeface="Arial" charset="0"/>
                <a:ea typeface="+mn-ea"/>
                <a:cs typeface="Arial Unicode MS"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Unicode MS"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Unicode MS"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Unicode MS"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Unicode MS" charset="0"/>
              </a:defRPr>
            </a:lvl5pPr>
            <a:lvl6pPr marL="2286000" algn="l" defTabSz="914400" rtl="0" eaLnBrk="1" latinLnBrk="0" hangingPunct="1">
              <a:defRPr sz="2400" kern="1200">
                <a:solidFill>
                  <a:schemeClr val="tx1"/>
                </a:solidFill>
                <a:latin typeface="Arial" charset="0"/>
                <a:ea typeface="+mn-ea"/>
                <a:cs typeface="Arial Unicode MS" charset="0"/>
              </a:defRPr>
            </a:lvl6pPr>
            <a:lvl7pPr marL="2743200" algn="l" defTabSz="914400" rtl="0" eaLnBrk="1" latinLnBrk="0" hangingPunct="1">
              <a:defRPr sz="2400" kern="1200">
                <a:solidFill>
                  <a:schemeClr val="tx1"/>
                </a:solidFill>
                <a:latin typeface="Arial" charset="0"/>
                <a:ea typeface="+mn-ea"/>
                <a:cs typeface="Arial Unicode MS" charset="0"/>
              </a:defRPr>
            </a:lvl7pPr>
            <a:lvl8pPr marL="3200400" algn="l" defTabSz="914400" rtl="0" eaLnBrk="1" latinLnBrk="0" hangingPunct="1">
              <a:defRPr sz="2400" kern="1200">
                <a:solidFill>
                  <a:schemeClr val="tx1"/>
                </a:solidFill>
                <a:latin typeface="Arial" charset="0"/>
                <a:ea typeface="+mn-ea"/>
                <a:cs typeface="Arial Unicode MS" charset="0"/>
              </a:defRPr>
            </a:lvl8pPr>
            <a:lvl9pPr marL="3657600" algn="l" defTabSz="914400" rtl="0" eaLnBrk="1" latinLnBrk="0" hangingPunct="1">
              <a:defRPr sz="2400" kern="1200">
                <a:solidFill>
                  <a:schemeClr val="tx1"/>
                </a:solidFill>
                <a:latin typeface="Arial" charset="0"/>
                <a:ea typeface="+mn-ea"/>
                <a:cs typeface="Arial Unicode MS" charset="0"/>
              </a:defRPr>
            </a:lvl9pPr>
          </a:lstStyle>
          <a:p>
            <a:pPr>
              <a:buClr>
                <a:schemeClr val="accent2"/>
              </a:buClr>
            </a:pPr>
            <a:r>
              <a:rPr lang="ru-RU" sz="1400" dirty="0" smtClean="0"/>
              <a:t>Широкие возможности индикации и диагностики с помощью дискретных выходов</a:t>
            </a:r>
            <a:endParaRPr lang="en-US" sz="1400" dirty="0" smtClean="0"/>
          </a:p>
        </p:txBody>
      </p:sp>
      <p:sp>
        <p:nvSpPr>
          <p:cNvPr id="23" name="Titel 12"/>
          <p:cNvSpPr>
            <a:spLocks noGrp="1"/>
          </p:cNvSpPr>
          <p:nvPr>
            <p:ph type="title"/>
          </p:nvPr>
        </p:nvSpPr>
        <p:spPr>
          <a:xfrm>
            <a:off x="539751" y="159222"/>
            <a:ext cx="8063917" cy="468312"/>
          </a:xfrm>
        </p:spPr>
        <p:txBody>
          <a:bodyPr>
            <a:noAutofit/>
          </a:bodyPr>
          <a:lstStyle/>
          <a:p>
            <a:r>
              <a:rPr lang="de-DE" sz="2800" dirty="0" smtClean="0"/>
              <a:t>QUINT POWER – </a:t>
            </a:r>
            <a:r>
              <a:rPr lang="ru-RU" sz="2800" dirty="0"/>
              <a:t>новое поколение ИП</a:t>
            </a:r>
            <a:endParaRPr lang="de-DE" sz="2800" dirty="0"/>
          </a:p>
        </p:txBody>
      </p:sp>
      <p:pic>
        <p:nvPicPr>
          <p:cNvPr id="24" name="Picture 3" descr="M:\Marketing\Mitarbeiter\Olfert\QUINT4 fuer Edi\a_006919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759" t="4352" r="13811" b="8247"/>
          <a:stretch/>
        </p:blipFill>
        <p:spPr bwMode="auto">
          <a:xfrm>
            <a:off x="7039954" y="838837"/>
            <a:ext cx="1493112" cy="3698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60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animBg="1"/>
      <p:bldP spid="17" grpId="0" animBg="1"/>
      <p:bldP spid="18" grpId="0" animBg="1"/>
      <p:bldP spid="19" grpId="0" animBg="1"/>
      <p:bldP spid="20"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hteck 48"/>
          <p:cNvSpPr/>
          <p:nvPr/>
        </p:nvSpPr>
        <p:spPr>
          <a:xfrm>
            <a:off x="324894" y="3477374"/>
            <a:ext cx="4449349" cy="606544"/>
          </a:xfrm>
          <a:prstGeom prst="rect">
            <a:avLst/>
          </a:prstGeom>
          <a:solidFill>
            <a:schemeClr val="accent1">
              <a:lumMod val="40000"/>
              <a:lumOff val="60000"/>
            </a:schemeClr>
          </a:solidFill>
          <a:ln>
            <a:noFill/>
          </a:ln>
        </p:spPr>
        <p:txBody>
          <a:bodyPr rtlCol="0" anchor="ctr"/>
          <a:lstStyle/>
          <a:p>
            <a:pPr algn="ctr"/>
            <a:endParaRPr lang="de-DE"/>
          </a:p>
        </p:txBody>
      </p:sp>
      <p:sp>
        <p:nvSpPr>
          <p:cNvPr id="134" name="Inhaltsplatzhalter 133"/>
          <p:cNvSpPr>
            <a:spLocks noGrp="1"/>
          </p:cNvSpPr>
          <p:nvPr>
            <p:ph sz="quarter" idx="18"/>
          </p:nvPr>
        </p:nvSpPr>
        <p:spPr>
          <a:xfrm>
            <a:off x="539752" y="771551"/>
            <a:ext cx="4248272" cy="3455962"/>
          </a:xfrm>
        </p:spPr>
        <p:txBody>
          <a:bodyPr>
            <a:normAutofit/>
          </a:bodyPr>
          <a:lstStyle/>
          <a:p>
            <a:pPr>
              <a:spcBef>
                <a:spcPts val="3000"/>
              </a:spcBef>
            </a:pPr>
            <a:r>
              <a:rPr lang="ru-RU" sz="1800" dirty="0" smtClean="0"/>
              <a:t>Индикатор нагрузки</a:t>
            </a:r>
            <a:endParaRPr lang="de-DE" sz="1800" dirty="0" smtClean="0"/>
          </a:p>
          <a:p>
            <a:pPr>
              <a:spcBef>
                <a:spcPts val="3000"/>
              </a:spcBef>
            </a:pPr>
            <a:r>
              <a:rPr lang="ru-RU" sz="1800" dirty="0" smtClean="0"/>
              <a:t>Сухой контакт </a:t>
            </a:r>
            <a:r>
              <a:rPr lang="de-DE" sz="1800" dirty="0" smtClean="0"/>
              <a:t>(</a:t>
            </a:r>
            <a:r>
              <a:rPr lang="ru-RU" sz="1800" dirty="0" smtClean="0"/>
              <a:t>реле</a:t>
            </a:r>
            <a:r>
              <a:rPr lang="de-DE" sz="1800" dirty="0" smtClean="0"/>
              <a:t> 13 14) </a:t>
            </a:r>
            <a:endParaRPr lang="ru-RU" sz="1800" dirty="0" smtClean="0"/>
          </a:p>
          <a:p>
            <a:pPr>
              <a:spcBef>
                <a:spcPts val="3000"/>
              </a:spcBef>
            </a:pPr>
            <a:r>
              <a:rPr lang="ru-RU" sz="1800" dirty="0"/>
              <a:t>Активные выходы</a:t>
            </a:r>
            <a:r>
              <a:rPr lang="de-DE" sz="1800" dirty="0"/>
              <a:t> Out 1, Out2</a:t>
            </a:r>
          </a:p>
          <a:p>
            <a:pPr>
              <a:spcBef>
                <a:spcPts val="3000"/>
              </a:spcBef>
            </a:pPr>
            <a:r>
              <a:rPr lang="ru-RU" sz="1800" dirty="0"/>
              <a:t>Аналоговый выход </a:t>
            </a:r>
            <a:r>
              <a:rPr lang="de-DE" sz="1800" dirty="0"/>
              <a:t>Out 2</a:t>
            </a:r>
          </a:p>
          <a:p>
            <a:pPr>
              <a:spcBef>
                <a:spcPts val="3000"/>
              </a:spcBef>
            </a:pPr>
            <a:r>
              <a:rPr lang="ru-RU" sz="1800" dirty="0" smtClean="0"/>
              <a:t>Сигнальный минус</a:t>
            </a:r>
            <a:r>
              <a:rPr lang="de-DE" sz="1800" dirty="0" smtClean="0"/>
              <a:t> (</a:t>
            </a:r>
            <a:r>
              <a:rPr lang="de-DE" sz="1800" dirty="0" err="1" smtClean="0"/>
              <a:t>SGnd</a:t>
            </a:r>
            <a:r>
              <a:rPr lang="de-DE" sz="1800" dirty="0" smtClean="0"/>
              <a:t>) – Out 1 </a:t>
            </a:r>
            <a:r>
              <a:rPr lang="ru-RU" sz="1800" dirty="0" smtClean="0"/>
              <a:t>и</a:t>
            </a:r>
            <a:r>
              <a:rPr lang="de-DE" sz="1800" dirty="0" smtClean="0"/>
              <a:t> Out2</a:t>
            </a:r>
            <a:r>
              <a:rPr lang="ru-RU" sz="1800" dirty="0" smtClean="0"/>
              <a:t> изолированы от силовой цепи</a:t>
            </a:r>
            <a:endParaRPr lang="de-DE" sz="1800" dirty="0"/>
          </a:p>
        </p:txBody>
      </p:sp>
      <p:sp>
        <p:nvSpPr>
          <p:cNvPr id="132" name="Titel 131"/>
          <p:cNvSpPr>
            <a:spLocks noGrp="1"/>
          </p:cNvSpPr>
          <p:nvPr>
            <p:ph type="title"/>
          </p:nvPr>
        </p:nvSpPr>
        <p:spPr>
          <a:xfrm>
            <a:off x="539751" y="159222"/>
            <a:ext cx="8063917" cy="468312"/>
          </a:xfrm>
        </p:spPr>
        <p:txBody>
          <a:bodyPr>
            <a:noAutofit/>
          </a:bodyPr>
          <a:lstStyle/>
          <a:p>
            <a:r>
              <a:rPr lang="de-DE" sz="2800" dirty="0"/>
              <a:t>QUINT POWER – </a:t>
            </a:r>
            <a:r>
              <a:rPr lang="ru-RU" sz="2800" dirty="0"/>
              <a:t>диагностика</a:t>
            </a:r>
            <a:endParaRPr lang="de-DE" sz="2800" dirty="0"/>
          </a:p>
        </p:txBody>
      </p:sp>
      <p:grpSp>
        <p:nvGrpSpPr>
          <p:cNvPr id="20" name="Gruppieren 19"/>
          <p:cNvGrpSpPr/>
          <p:nvPr/>
        </p:nvGrpSpPr>
        <p:grpSpPr>
          <a:xfrm>
            <a:off x="5419710" y="2823822"/>
            <a:ext cx="408082" cy="396000"/>
            <a:chOff x="2255030" y="6298021"/>
            <a:chExt cx="408082" cy="396000"/>
          </a:xfrm>
        </p:grpSpPr>
        <p:sp>
          <p:nvSpPr>
            <p:cNvPr id="21" name="Akkord 20"/>
            <p:cNvSpPr>
              <a:spLocks noChangeAspect="1"/>
            </p:cNvSpPr>
            <p:nvPr/>
          </p:nvSpPr>
          <p:spPr>
            <a:xfrm rot="6750298">
              <a:off x="2256445" y="6298021"/>
              <a:ext cx="396000" cy="396000"/>
            </a:xfrm>
            <a:prstGeom prst="chord">
              <a:avLst/>
            </a:prstGeom>
            <a:ln w="19050">
              <a:solidFill>
                <a:srgbClr val="000000"/>
              </a:solidFill>
            </a:ln>
          </p:spPr>
          <p:txBody>
            <a:bodyPr rtlCol="0" anchor="ctr"/>
            <a:lstStyle/>
            <a:p>
              <a:pPr algn="ctr" defTabSz="914150">
                <a:defRPr/>
              </a:pPr>
              <a:endParaRPr lang="de-DE" kern="0">
                <a:solidFill>
                  <a:srgbClr val="000000"/>
                </a:solidFill>
              </a:endParaRPr>
            </a:p>
          </p:txBody>
        </p:sp>
        <p:cxnSp>
          <p:nvCxnSpPr>
            <p:cNvPr id="22" name="Gerade Verbindung 21"/>
            <p:cNvCxnSpPr/>
            <p:nvPr/>
          </p:nvCxnSpPr>
          <p:spPr bwMode="auto">
            <a:xfrm>
              <a:off x="2449907" y="6304034"/>
              <a:ext cx="0" cy="72000"/>
            </a:xfrm>
            <a:prstGeom prst="line">
              <a:avLst/>
            </a:prstGeom>
            <a:solidFill>
              <a:srgbClr val="AEC8D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22"/>
            <p:cNvCxnSpPr/>
            <p:nvPr/>
          </p:nvCxnSpPr>
          <p:spPr bwMode="auto">
            <a:xfrm rot="900000">
              <a:off x="2514230" y="6308094"/>
              <a:ext cx="0" cy="72000"/>
            </a:xfrm>
            <a:prstGeom prst="line">
              <a:avLst/>
            </a:prstGeom>
            <a:solidFill>
              <a:srgbClr val="AEC8D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23"/>
            <p:cNvCxnSpPr/>
            <p:nvPr/>
          </p:nvCxnSpPr>
          <p:spPr bwMode="auto">
            <a:xfrm rot="-900000">
              <a:off x="2391870" y="6308094"/>
              <a:ext cx="0" cy="72000"/>
            </a:xfrm>
            <a:prstGeom prst="line">
              <a:avLst/>
            </a:prstGeom>
            <a:solidFill>
              <a:srgbClr val="AEC8D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24"/>
            <p:cNvCxnSpPr/>
            <p:nvPr/>
          </p:nvCxnSpPr>
          <p:spPr bwMode="auto">
            <a:xfrm rot="-1800000">
              <a:off x="2340899" y="6334217"/>
              <a:ext cx="0" cy="72000"/>
            </a:xfrm>
            <a:prstGeom prst="line">
              <a:avLst/>
            </a:prstGeom>
            <a:solidFill>
              <a:srgbClr val="AEC8D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 Verbindung 25"/>
            <p:cNvCxnSpPr/>
            <p:nvPr/>
          </p:nvCxnSpPr>
          <p:spPr bwMode="auto">
            <a:xfrm rot="1800000">
              <a:off x="2568490" y="6335295"/>
              <a:ext cx="0" cy="72000"/>
            </a:xfrm>
            <a:prstGeom prst="line">
              <a:avLst/>
            </a:prstGeom>
            <a:solidFill>
              <a:srgbClr val="AEC8D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 Verbindung 26"/>
            <p:cNvCxnSpPr/>
            <p:nvPr/>
          </p:nvCxnSpPr>
          <p:spPr bwMode="auto">
            <a:xfrm rot="-3000000">
              <a:off x="2301602" y="6383623"/>
              <a:ext cx="0" cy="72000"/>
            </a:xfrm>
            <a:prstGeom prst="line">
              <a:avLst/>
            </a:prstGeom>
            <a:solidFill>
              <a:srgbClr val="AEC8D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 Verbindung 27"/>
            <p:cNvCxnSpPr/>
            <p:nvPr/>
          </p:nvCxnSpPr>
          <p:spPr bwMode="auto">
            <a:xfrm rot="3000000">
              <a:off x="2605492" y="6388909"/>
              <a:ext cx="0" cy="72000"/>
            </a:xfrm>
            <a:prstGeom prst="line">
              <a:avLst/>
            </a:prstGeom>
            <a:solidFill>
              <a:srgbClr val="AEC8D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 Verbindung 28"/>
            <p:cNvCxnSpPr/>
            <p:nvPr/>
          </p:nvCxnSpPr>
          <p:spPr bwMode="auto">
            <a:xfrm rot="-4200000">
              <a:off x="2291030" y="6458282"/>
              <a:ext cx="0" cy="72000"/>
            </a:xfrm>
            <a:prstGeom prst="line">
              <a:avLst/>
            </a:prstGeom>
            <a:solidFill>
              <a:srgbClr val="AEC8D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29"/>
            <p:cNvCxnSpPr/>
            <p:nvPr/>
          </p:nvCxnSpPr>
          <p:spPr bwMode="auto">
            <a:xfrm rot="4200000">
              <a:off x="2627112" y="6460022"/>
              <a:ext cx="0" cy="72000"/>
            </a:xfrm>
            <a:prstGeom prst="line">
              <a:avLst/>
            </a:prstGeom>
            <a:solidFill>
              <a:srgbClr val="AEC8D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 Verbindung 30"/>
            <p:cNvCxnSpPr/>
            <p:nvPr/>
          </p:nvCxnSpPr>
          <p:spPr bwMode="auto">
            <a:xfrm rot="900000">
              <a:off x="2455187" y="6394120"/>
              <a:ext cx="0" cy="180000"/>
            </a:xfrm>
            <a:prstGeom prst="line">
              <a:avLst/>
            </a:prstGeom>
            <a:solidFill>
              <a:srgbClr val="AEC8D2"/>
            </a:solidFill>
            <a:ln w="19050" cap="flat" cmpd="sng" algn="ctr">
              <a:solidFill>
                <a:srgbClr val="00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Akkord 31"/>
            <p:cNvSpPr>
              <a:spLocks noChangeAspect="1"/>
            </p:cNvSpPr>
            <p:nvPr/>
          </p:nvSpPr>
          <p:spPr>
            <a:xfrm rot="6775440">
              <a:off x="2400588" y="6531238"/>
              <a:ext cx="72000" cy="72000"/>
            </a:xfrm>
            <a:prstGeom prst="chord">
              <a:avLst/>
            </a:prstGeom>
            <a:solidFill>
              <a:srgbClr val="000000"/>
            </a:solidFill>
            <a:ln>
              <a:noFill/>
            </a:ln>
          </p:spPr>
          <p:txBody>
            <a:bodyPr rtlCol="0" anchor="ctr"/>
            <a:lstStyle/>
            <a:p>
              <a:pPr algn="ctr" defTabSz="914150">
                <a:defRPr/>
              </a:pPr>
              <a:endParaRPr lang="de-DE" kern="0">
                <a:solidFill>
                  <a:srgbClr val="000000"/>
                </a:solidFill>
              </a:endParaRPr>
            </a:p>
          </p:txBody>
        </p:sp>
      </p:grpSp>
      <p:sp>
        <p:nvSpPr>
          <p:cNvPr id="45" name="Rechteck 44"/>
          <p:cNvSpPr/>
          <p:nvPr/>
        </p:nvSpPr>
        <p:spPr>
          <a:xfrm>
            <a:off x="5551743" y="1153198"/>
            <a:ext cx="144016" cy="50400"/>
          </a:xfrm>
          <a:prstGeom prst="rect">
            <a:avLst/>
          </a:prstGeom>
          <a:ln w="25400">
            <a:solidFill>
              <a:srgbClr val="000000"/>
            </a:solidFill>
          </a:ln>
        </p:spPr>
        <p:txBody>
          <a:bodyPr rtlCol="0" anchor="ctr"/>
          <a:lstStyle/>
          <a:p>
            <a:pPr algn="ctr" defTabSz="914150">
              <a:defRPr/>
            </a:pPr>
            <a:endParaRPr lang="de-DE" kern="0">
              <a:solidFill>
                <a:srgbClr val="000000"/>
              </a:solidFill>
            </a:endParaRPr>
          </a:p>
        </p:txBody>
      </p:sp>
      <p:sp>
        <p:nvSpPr>
          <p:cNvPr id="46" name="Rechteck 45"/>
          <p:cNvSpPr/>
          <p:nvPr/>
        </p:nvSpPr>
        <p:spPr>
          <a:xfrm>
            <a:off x="5551743" y="1050890"/>
            <a:ext cx="144016" cy="50400"/>
          </a:xfrm>
          <a:prstGeom prst="rect">
            <a:avLst/>
          </a:prstGeom>
          <a:ln w="25400">
            <a:solidFill>
              <a:srgbClr val="000000"/>
            </a:solidFill>
          </a:ln>
        </p:spPr>
        <p:txBody>
          <a:bodyPr rtlCol="0" anchor="ctr"/>
          <a:lstStyle/>
          <a:p>
            <a:pPr algn="ctr" defTabSz="914150">
              <a:defRPr/>
            </a:pPr>
            <a:endParaRPr lang="de-DE" kern="0">
              <a:solidFill>
                <a:srgbClr val="000000"/>
              </a:solidFill>
            </a:endParaRPr>
          </a:p>
        </p:txBody>
      </p:sp>
      <p:sp>
        <p:nvSpPr>
          <p:cNvPr id="47" name="Rechteck 46"/>
          <p:cNvSpPr/>
          <p:nvPr/>
        </p:nvSpPr>
        <p:spPr>
          <a:xfrm>
            <a:off x="5551743" y="948581"/>
            <a:ext cx="144016" cy="50400"/>
          </a:xfrm>
          <a:prstGeom prst="rect">
            <a:avLst/>
          </a:prstGeom>
          <a:ln w="25400">
            <a:solidFill>
              <a:srgbClr val="000000"/>
            </a:solidFill>
          </a:ln>
        </p:spPr>
        <p:txBody>
          <a:bodyPr rtlCol="0" anchor="ctr"/>
          <a:lstStyle/>
          <a:p>
            <a:pPr algn="ctr" defTabSz="914150">
              <a:defRPr/>
            </a:pPr>
            <a:endParaRPr lang="de-DE" kern="0">
              <a:solidFill>
                <a:srgbClr val="000000"/>
              </a:solidFill>
            </a:endParaRPr>
          </a:p>
        </p:txBody>
      </p:sp>
      <p:sp>
        <p:nvSpPr>
          <p:cNvPr id="48" name="Rechteck 47"/>
          <p:cNvSpPr/>
          <p:nvPr/>
        </p:nvSpPr>
        <p:spPr>
          <a:xfrm>
            <a:off x="5551743" y="844939"/>
            <a:ext cx="144016" cy="51733"/>
          </a:xfrm>
          <a:prstGeom prst="rect">
            <a:avLst/>
          </a:prstGeom>
          <a:ln w="25400">
            <a:solidFill>
              <a:srgbClr val="000000"/>
            </a:solidFill>
          </a:ln>
        </p:spPr>
        <p:txBody>
          <a:bodyPr rtlCol="0" anchor="ctr"/>
          <a:lstStyle/>
          <a:p>
            <a:pPr algn="ctr" defTabSz="914150">
              <a:defRPr/>
            </a:pPr>
            <a:endParaRPr lang="de-DE" kern="0">
              <a:solidFill>
                <a:srgbClr val="000000"/>
              </a:solidFill>
            </a:endParaRPr>
          </a:p>
        </p:txBody>
      </p:sp>
      <p:grpSp>
        <p:nvGrpSpPr>
          <p:cNvPr id="139" name="Gruppieren 138"/>
          <p:cNvGrpSpPr/>
          <p:nvPr/>
        </p:nvGrpSpPr>
        <p:grpSpPr>
          <a:xfrm>
            <a:off x="5427186" y="1527630"/>
            <a:ext cx="393130" cy="324040"/>
            <a:chOff x="5465246" y="1527630"/>
            <a:chExt cx="393130" cy="324040"/>
          </a:xfrm>
        </p:grpSpPr>
        <p:sp>
          <p:nvSpPr>
            <p:cNvPr id="37" name="Line 476"/>
            <p:cNvSpPr>
              <a:spLocks noChangeShapeType="1"/>
            </p:cNvSpPr>
            <p:nvPr/>
          </p:nvSpPr>
          <p:spPr bwMode="auto">
            <a:xfrm>
              <a:off x="5783067" y="1609166"/>
              <a:ext cx="75309" cy="144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150">
                <a:defRPr/>
              </a:pPr>
              <a:endParaRPr lang="de-DE" kern="0">
                <a:solidFill>
                  <a:srgbClr val="000000"/>
                </a:solidFill>
              </a:endParaRPr>
            </a:p>
          </p:txBody>
        </p:sp>
        <p:cxnSp>
          <p:nvCxnSpPr>
            <p:cNvPr id="35" name="Gerade Verbindung 34"/>
            <p:cNvCxnSpPr/>
            <p:nvPr/>
          </p:nvCxnSpPr>
          <p:spPr bwMode="auto">
            <a:xfrm>
              <a:off x="5855076" y="1743670"/>
              <a:ext cx="0" cy="108000"/>
            </a:xfrm>
            <a:prstGeom prst="line">
              <a:avLst/>
            </a:prstGeom>
            <a:solidFill>
              <a:srgbClr val="AEC8D2"/>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Gerade Verbindung 35"/>
            <p:cNvCxnSpPr/>
            <p:nvPr/>
          </p:nvCxnSpPr>
          <p:spPr bwMode="auto">
            <a:xfrm>
              <a:off x="5855076" y="1527630"/>
              <a:ext cx="0" cy="118800"/>
            </a:xfrm>
            <a:prstGeom prst="line">
              <a:avLst/>
            </a:prstGeom>
            <a:solidFill>
              <a:srgbClr val="AEC8D2"/>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Rechteck 3"/>
            <p:cNvSpPr/>
            <p:nvPr/>
          </p:nvSpPr>
          <p:spPr>
            <a:xfrm>
              <a:off x="5465246" y="1616305"/>
              <a:ext cx="178055" cy="144032"/>
            </a:xfrm>
            <a:prstGeom prst="rect">
              <a:avLst/>
            </a:prstGeom>
            <a:ln w="25400">
              <a:solidFill>
                <a:schemeClr val="tx1"/>
              </a:solidFill>
            </a:ln>
          </p:spPr>
          <p:txBody>
            <a:bodyPr rtlCol="0" anchor="ctr"/>
            <a:lstStyle/>
            <a:p>
              <a:pPr algn="ctr"/>
              <a:endParaRPr lang="de-DE"/>
            </a:p>
          </p:txBody>
        </p:sp>
        <p:cxnSp>
          <p:nvCxnSpPr>
            <p:cNvPr id="6" name="Gerade Verbindung 5"/>
            <p:cNvCxnSpPr/>
            <p:nvPr/>
          </p:nvCxnSpPr>
          <p:spPr bwMode="auto">
            <a:xfrm flipV="1">
              <a:off x="5476406" y="1634283"/>
              <a:ext cx="161052" cy="108076"/>
            </a:xfrm>
            <a:prstGeom prst="line">
              <a:avLst/>
            </a:pr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a:off x="5671530" y="1692145"/>
              <a:ext cx="147522" cy="0"/>
            </a:xfrm>
            <a:prstGeom prst="line">
              <a:avLst/>
            </a:prstGeom>
            <a:solidFill>
              <a:schemeClr val="accent1"/>
            </a:solidFill>
            <a:ln w="25400" cap="flat" cmpd="sng" algn="ctr">
              <a:solidFill>
                <a:schemeClr val="tx2"/>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3" name="Gruppieren 142"/>
          <p:cNvGrpSpPr/>
          <p:nvPr/>
        </p:nvGrpSpPr>
        <p:grpSpPr>
          <a:xfrm>
            <a:off x="5373416" y="2208227"/>
            <a:ext cx="500670" cy="181716"/>
            <a:chOff x="5373416" y="2208227"/>
            <a:chExt cx="500670" cy="181716"/>
          </a:xfrm>
        </p:grpSpPr>
        <p:cxnSp>
          <p:nvCxnSpPr>
            <p:cNvPr id="79" name="Gerade Verbindung 78"/>
            <p:cNvCxnSpPr/>
            <p:nvPr/>
          </p:nvCxnSpPr>
          <p:spPr bwMode="auto">
            <a:xfrm rot="5400000">
              <a:off x="5463416" y="2291276"/>
              <a:ext cx="0" cy="180000"/>
            </a:xfrm>
            <a:prstGeom prst="line">
              <a:avLst/>
            </a:prstGeom>
            <a:solidFill>
              <a:srgbClr val="AEC8D2"/>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Gerade Verbindung 85"/>
            <p:cNvCxnSpPr/>
            <p:nvPr/>
          </p:nvCxnSpPr>
          <p:spPr bwMode="auto">
            <a:xfrm>
              <a:off x="5545378" y="2209943"/>
              <a:ext cx="0" cy="180000"/>
            </a:xfrm>
            <a:prstGeom prst="line">
              <a:avLst/>
            </a:prstGeom>
            <a:solidFill>
              <a:srgbClr val="AEC8D2"/>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 Verbindung 87"/>
            <p:cNvCxnSpPr/>
            <p:nvPr/>
          </p:nvCxnSpPr>
          <p:spPr bwMode="auto">
            <a:xfrm rot="5400000">
              <a:off x="5623763" y="2130818"/>
              <a:ext cx="0" cy="180000"/>
            </a:xfrm>
            <a:prstGeom prst="line">
              <a:avLst/>
            </a:prstGeom>
            <a:solidFill>
              <a:srgbClr val="AEC8D2"/>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 Verbindung 88"/>
            <p:cNvCxnSpPr/>
            <p:nvPr/>
          </p:nvCxnSpPr>
          <p:spPr bwMode="auto">
            <a:xfrm>
              <a:off x="5705625" y="2209919"/>
              <a:ext cx="0" cy="180000"/>
            </a:xfrm>
            <a:prstGeom prst="line">
              <a:avLst/>
            </a:prstGeom>
            <a:solidFill>
              <a:srgbClr val="AEC8D2"/>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Gerade Verbindung 89"/>
            <p:cNvCxnSpPr/>
            <p:nvPr/>
          </p:nvCxnSpPr>
          <p:spPr bwMode="auto">
            <a:xfrm rot="5400000">
              <a:off x="5784086" y="2289819"/>
              <a:ext cx="0" cy="180000"/>
            </a:xfrm>
            <a:prstGeom prst="line">
              <a:avLst/>
            </a:prstGeom>
            <a:solidFill>
              <a:srgbClr val="AEC8D2"/>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Gerade Verbindung 90"/>
            <p:cNvCxnSpPr/>
            <p:nvPr/>
          </p:nvCxnSpPr>
          <p:spPr bwMode="auto">
            <a:xfrm>
              <a:off x="5862563" y="2208227"/>
              <a:ext cx="0" cy="180000"/>
            </a:xfrm>
            <a:prstGeom prst="line">
              <a:avLst/>
            </a:prstGeom>
            <a:solidFill>
              <a:srgbClr val="AEC8D2"/>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uppieren 53"/>
          <p:cNvGrpSpPr/>
          <p:nvPr/>
        </p:nvGrpSpPr>
        <p:grpSpPr>
          <a:xfrm>
            <a:off x="7898104" y="51470"/>
            <a:ext cx="827115" cy="637566"/>
            <a:chOff x="7902280" y="1195039"/>
            <a:chExt cx="827115" cy="637566"/>
          </a:xfrm>
        </p:grpSpPr>
        <p:grpSp>
          <p:nvGrpSpPr>
            <p:cNvPr id="55" name="Gruppieren 54"/>
            <p:cNvGrpSpPr/>
            <p:nvPr/>
          </p:nvGrpSpPr>
          <p:grpSpPr>
            <a:xfrm>
              <a:off x="8084485" y="1195039"/>
              <a:ext cx="462704" cy="451552"/>
              <a:chOff x="7596336" y="1779662"/>
              <a:chExt cx="529930" cy="517156"/>
            </a:xfrm>
            <a:solidFill>
              <a:schemeClr val="accent1"/>
            </a:solidFill>
          </p:grpSpPr>
          <p:sp>
            <p:nvSpPr>
              <p:cNvPr id="61" name="Rechtwinkliges Dreieck 60"/>
              <p:cNvSpPr/>
              <p:nvPr/>
            </p:nvSpPr>
            <p:spPr>
              <a:xfrm rot="5400000">
                <a:off x="7596336" y="1779662"/>
                <a:ext cx="510806" cy="510806"/>
              </a:xfrm>
              <a:prstGeom prst="rtTriangle">
                <a:avLst/>
              </a:prstGeom>
              <a:solidFill>
                <a:schemeClr val="accent1">
                  <a:lumMod val="40000"/>
                  <a:lumOff val="60000"/>
                </a:schemeClr>
              </a:solidFill>
              <a:ln>
                <a:solidFill>
                  <a:schemeClr val="accent1"/>
                </a:solidFill>
              </a:ln>
            </p:spPr>
            <p:txBody>
              <a:bodyPr vert="vert270" wrap="none" lIns="0" tIns="0" rIns="0" bIns="0" rtlCol="0" anchor="ctr"/>
              <a:lstStyle/>
              <a:p>
                <a:pPr algn="ctr"/>
                <a:r>
                  <a:rPr lang="de-DE" sz="800" b="1" dirty="0" smtClean="0">
                    <a:solidFill>
                      <a:schemeClr val="bg1"/>
                    </a:solidFill>
                  </a:rPr>
                  <a:t>AC</a:t>
                </a:r>
                <a:endParaRPr lang="de-DE" sz="4400" b="1" dirty="0">
                  <a:solidFill>
                    <a:schemeClr val="bg1"/>
                  </a:solidFill>
                </a:endParaRPr>
              </a:p>
            </p:txBody>
          </p:sp>
          <p:sp>
            <p:nvSpPr>
              <p:cNvPr id="62" name="Rechtwinkliges Dreieck 61"/>
              <p:cNvSpPr/>
              <p:nvPr/>
            </p:nvSpPr>
            <p:spPr>
              <a:xfrm rot="5400000" flipH="1" flipV="1">
                <a:off x="7615460" y="1786012"/>
                <a:ext cx="510806" cy="510806"/>
              </a:xfrm>
              <a:prstGeom prst="rtTriangle">
                <a:avLst/>
              </a:prstGeom>
              <a:solidFill>
                <a:schemeClr val="accent1">
                  <a:lumMod val="40000"/>
                  <a:lumOff val="60000"/>
                </a:schemeClr>
              </a:solidFill>
              <a:ln>
                <a:solidFill>
                  <a:schemeClr val="accent1"/>
                </a:solidFill>
              </a:ln>
            </p:spPr>
            <p:txBody>
              <a:bodyPr vert="vert" wrap="none" lIns="0" tIns="0" rIns="0" bIns="0" rtlCol="0" anchor="ctr"/>
              <a:lstStyle/>
              <a:p>
                <a:pPr algn="ctr"/>
                <a:r>
                  <a:rPr lang="de-DE" sz="800" b="1" dirty="0" smtClean="0">
                    <a:solidFill>
                      <a:schemeClr val="bg1"/>
                    </a:solidFill>
                  </a:rPr>
                  <a:t>DC</a:t>
                </a:r>
                <a:endParaRPr lang="de-DE" sz="4400" b="1" dirty="0">
                  <a:solidFill>
                    <a:schemeClr val="bg1"/>
                  </a:solidFill>
                </a:endParaRPr>
              </a:p>
            </p:txBody>
          </p:sp>
        </p:grpSp>
        <p:sp>
          <p:nvSpPr>
            <p:cNvPr id="57" name="AutoShape 12"/>
            <p:cNvSpPr>
              <a:spLocks noChangeAspect="1" noChangeArrowheads="1"/>
            </p:cNvSpPr>
            <p:nvPr/>
          </p:nvSpPr>
          <p:spPr bwMode="auto">
            <a:xfrm>
              <a:off x="8585395" y="1392545"/>
              <a:ext cx="144000" cy="56541"/>
            </a:xfrm>
            <a:prstGeom prst="rightArrow">
              <a:avLst/>
            </a:prstGeom>
            <a:solidFill>
              <a:schemeClr val="bg1">
                <a:lumMod val="85000"/>
              </a:schemeClr>
            </a:solidFill>
            <a:ln>
              <a:solidFill>
                <a:schemeClr val="bg1">
                  <a:lumMod val="85000"/>
                </a:schemeClr>
              </a:solidFill>
            </a:ln>
            <a:extLst/>
          </p:spPr>
          <p:style>
            <a:lnRef idx="2">
              <a:schemeClr val="accent2"/>
            </a:lnRef>
            <a:fillRef idx="1">
              <a:schemeClr val="lt1"/>
            </a:fillRef>
            <a:effectRef idx="0">
              <a:schemeClr val="accent2"/>
            </a:effectRef>
            <a:fontRef idx="minor">
              <a:schemeClr val="dk1"/>
            </a:fontRef>
          </p:style>
          <p:txBody>
            <a:bodyPr wrap="none" anchor="ctr"/>
            <a:lstStyle/>
            <a:p>
              <a:endParaRPr lang="de-DE"/>
            </a:p>
          </p:txBody>
        </p:sp>
        <p:sp>
          <p:nvSpPr>
            <p:cNvPr id="58" name="AutoShape 12"/>
            <p:cNvSpPr>
              <a:spLocks noChangeAspect="1" noChangeArrowheads="1"/>
            </p:cNvSpPr>
            <p:nvPr/>
          </p:nvSpPr>
          <p:spPr bwMode="auto">
            <a:xfrm>
              <a:off x="7902280" y="1392545"/>
              <a:ext cx="144000" cy="56541"/>
            </a:xfrm>
            <a:prstGeom prst="rightArrow">
              <a:avLst/>
            </a:prstGeom>
            <a:solidFill>
              <a:schemeClr val="bg1">
                <a:lumMod val="85000"/>
              </a:schemeClr>
            </a:solidFill>
            <a:ln>
              <a:solidFill>
                <a:schemeClr val="bg1">
                  <a:lumMod val="85000"/>
                </a:schemeClr>
              </a:solidFill>
            </a:ln>
            <a:extLst/>
          </p:spPr>
          <p:style>
            <a:lnRef idx="2">
              <a:schemeClr val="accent2"/>
            </a:lnRef>
            <a:fillRef idx="1">
              <a:schemeClr val="lt1"/>
            </a:fillRef>
            <a:effectRef idx="0">
              <a:schemeClr val="accent2"/>
            </a:effectRef>
            <a:fontRef idx="minor">
              <a:schemeClr val="dk1"/>
            </a:fontRef>
          </p:style>
          <p:txBody>
            <a:bodyPr wrap="none" anchor="ctr"/>
            <a:lstStyle/>
            <a:p>
              <a:endParaRPr lang="de-DE"/>
            </a:p>
          </p:txBody>
        </p:sp>
        <p:sp>
          <p:nvSpPr>
            <p:cNvPr id="59" name="AutoShape 12"/>
            <p:cNvSpPr>
              <a:spLocks noChangeAspect="1" noChangeArrowheads="1"/>
            </p:cNvSpPr>
            <p:nvPr/>
          </p:nvSpPr>
          <p:spPr bwMode="auto">
            <a:xfrm rot="16200000">
              <a:off x="8352780" y="1732334"/>
              <a:ext cx="144000" cy="56541"/>
            </a:xfrm>
            <a:prstGeom prst="rightArrow">
              <a:avLst/>
            </a:prstGeom>
            <a:solidFill>
              <a:schemeClr val="bg1">
                <a:lumMod val="85000"/>
              </a:schemeClr>
            </a:solidFill>
            <a:ln>
              <a:solidFill>
                <a:schemeClr val="bg1">
                  <a:lumMod val="85000"/>
                </a:schemeClr>
              </a:solidFill>
            </a:ln>
            <a:extLst/>
          </p:spPr>
          <p:style>
            <a:lnRef idx="2">
              <a:schemeClr val="accent2"/>
            </a:lnRef>
            <a:fillRef idx="1">
              <a:schemeClr val="lt1"/>
            </a:fillRef>
            <a:effectRef idx="0">
              <a:schemeClr val="accent2"/>
            </a:effectRef>
            <a:fontRef idx="minor">
              <a:schemeClr val="dk1"/>
            </a:fontRef>
          </p:style>
          <p:txBody>
            <a:bodyPr wrap="none" anchor="ctr"/>
            <a:lstStyle/>
            <a:p>
              <a:endParaRPr lang="de-DE"/>
            </a:p>
          </p:txBody>
        </p:sp>
        <p:sp>
          <p:nvSpPr>
            <p:cNvPr id="60" name="AutoShape 12"/>
            <p:cNvSpPr>
              <a:spLocks noChangeAspect="1" noChangeArrowheads="1"/>
            </p:cNvSpPr>
            <p:nvPr/>
          </p:nvSpPr>
          <p:spPr bwMode="auto">
            <a:xfrm rot="5400000">
              <a:off x="8147620" y="1732334"/>
              <a:ext cx="144000" cy="56541"/>
            </a:xfrm>
            <a:prstGeom prst="rightArrow">
              <a:avLst/>
            </a:prstGeom>
            <a:solidFill>
              <a:schemeClr val="accent2"/>
            </a:solidFill>
            <a:ln/>
            <a:extLst/>
          </p:spPr>
          <p:style>
            <a:lnRef idx="2">
              <a:schemeClr val="accent2"/>
            </a:lnRef>
            <a:fillRef idx="1">
              <a:schemeClr val="lt1"/>
            </a:fillRef>
            <a:effectRef idx="0">
              <a:schemeClr val="accent2"/>
            </a:effectRef>
            <a:fontRef idx="minor">
              <a:schemeClr val="dk1"/>
            </a:fontRef>
          </p:style>
          <p:txBody>
            <a:bodyPr wrap="none" anchor="ctr"/>
            <a:lstStyle/>
            <a:p>
              <a:endParaRPr lang="de-DE"/>
            </a:p>
          </p:txBody>
        </p:sp>
      </p:grpSp>
      <p:pic>
        <p:nvPicPr>
          <p:cNvPr id="51" name="Picture 3" descr="M:\Marketing\Mitarbeiter\Olfert\QUINT4 fuer Edi\a_006919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59" t="4352" r="13811" b="8247"/>
          <a:stretch/>
        </p:blipFill>
        <p:spPr bwMode="auto">
          <a:xfrm>
            <a:off x="7039954" y="838837"/>
            <a:ext cx="1493112" cy="3698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85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4091707" y="4268598"/>
            <a:ext cx="5052293" cy="874902"/>
          </a:xfrm>
          <a:prstGeom prst="rect">
            <a:avLst/>
          </a:prstGeom>
          <a:solidFill>
            <a:schemeClr val="bg1"/>
          </a:solidFill>
          <a:ln>
            <a:noFill/>
          </a:ln>
        </p:spPr>
        <p:txBody>
          <a:bodyPr rtlCol="0" anchor="ctr"/>
          <a:lstStyle/>
          <a:p>
            <a:pPr algn="ctr"/>
            <a:endParaRPr lang="de-DE"/>
          </a:p>
        </p:txBody>
      </p:sp>
      <p:graphicFrame>
        <p:nvGraphicFramePr>
          <p:cNvPr id="2" name="Inhaltsplatzhalter 1"/>
          <p:cNvGraphicFramePr>
            <a:graphicFrameLocks noGrp="1"/>
          </p:cNvGraphicFramePr>
          <p:nvPr>
            <p:ph sz="quarter" idx="18"/>
            <p:extLst>
              <p:ext uri="{D42A27DB-BD31-4B8C-83A1-F6EECF244321}">
                <p14:modId xmlns:p14="http://schemas.microsoft.com/office/powerpoint/2010/main" val="944490247"/>
              </p:ext>
            </p:extLst>
          </p:nvPr>
        </p:nvGraphicFramePr>
        <p:xfrm>
          <a:off x="539552" y="771550"/>
          <a:ext cx="8558037" cy="4212514"/>
        </p:xfrm>
        <a:graphic>
          <a:graphicData uri="http://schemas.openxmlformats.org/drawingml/2006/table">
            <a:tbl>
              <a:tblPr firstRow="1" bandRow="1">
                <a:tableStyleId>{5C22544A-7EE6-4342-B048-85BDC9FD1C3A}</a:tableStyleId>
              </a:tblPr>
              <a:tblGrid>
                <a:gridCol w="2664296"/>
                <a:gridCol w="720080"/>
                <a:gridCol w="936104"/>
                <a:gridCol w="216024"/>
                <a:gridCol w="792088"/>
                <a:gridCol w="936104"/>
                <a:gridCol w="216024"/>
                <a:gridCol w="864096"/>
                <a:gridCol w="216024"/>
                <a:gridCol w="997197"/>
              </a:tblGrid>
              <a:tr h="936129">
                <a:tc>
                  <a:txBody>
                    <a:bodyPr/>
                    <a:lstStyle/>
                    <a:p>
                      <a:endParaRPr lang="de-DE" dirty="0"/>
                    </a:p>
                  </a:txBody>
                  <a:tcPr>
                    <a:noFill/>
                  </a:tcPr>
                </a:tc>
                <a:tc>
                  <a:txBody>
                    <a:bodyPr/>
                    <a:lstStyle/>
                    <a:p>
                      <a:endParaRPr lang="de-DE" dirty="0"/>
                    </a:p>
                  </a:txBody>
                  <a:tcPr>
                    <a:noFill/>
                  </a:tcPr>
                </a:tc>
                <a:tc>
                  <a:txBody>
                    <a:bodyPr/>
                    <a:lstStyle/>
                    <a:p>
                      <a:pPr algn="ctr"/>
                      <a:r>
                        <a:rPr lang="de-DE" dirty="0" smtClean="0"/>
                        <a:t>Out 1 </a:t>
                      </a:r>
                      <a:r>
                        <a:rPr lang="de-DE" sz="1600" dirty="0" smtClean="0"/>
                        <a:t>digital</a:t>
                      </a:r>
                      <a:endParaRPr lang="de-DE" sz="1600" dirty="0"/>
                    </a:p>
                  </a:txBody>
                  <a:tcPr>
                    <a:solidFill>
                      <a:schemeClr val="accent1">
                        <a:lumMod val="40000"/>
                        <a:lumOff val="60000"/>
                      </a:schemeClr>
                    </a:solidFill>
                  </a:tcPr>
                </a:tc>
                <a:tc>
                  <a:txBody>
                    <a:bodyPr/>
                    <a:lstStyle/>
                    <a:p>
                      <a:pPr algn="ctr"/>
                      <a:endParaRPr lang="de-DE" sz="1600" dirty="0"/>
                    </a:p>
                  </a:txBody>
                  <a:tcPr>
                    <a:solidFill>
                      <a:schemeClr val="bg1"/>
                    </a:solidFill>
                  </a:tcPr>
                </a:tc>
                <a:tc gridSpan="2">
                  <a:txBody>
                    <a:bodyPr/>
                    <a:lstStyle/>
                    <a:p>
                      <a:pPr algn="ctr"/>
                      <a:r>
                        <a:rPr lang="de-DE" dirty="0" smtClean="0"/>
                        <a:t>Out 2 </a:t>
                      </a:r>
                    </a:p>
                    <a:p>
                      <a:pPr algn="ctr"/>
                      <a:r>
                        <a:rPr lang="de-DE" sz="1600" dirty="0" smtClean="0"/>
                        <a:t>digital     analog</a:t>
                      </a:r>
                      <a:endParaRPr lang="de-DE" sz="1600" dirty="0"/>
                    </a:p>
                  </a:txBody>
                  <a:tcPr>
                    <a:solidFill>
                      <a:schemeClr val="accent1">
                        <a:lumMod val="40000"/>
                        <a:lumOff val="60000"/>
                      </a:schemeClr>
                    </a:solidFill>
                  </a:tcPr>
                </a:tc>
                <a:tc hMerge="1">
                  <a:txBody>
                    <a:bodyPr/>
                    <a:lstStyle/>
                    <a:p>
                      <a:endParaRPr lang="de-DE" dirty="0"/>
                    </a:p>
                  </a:txBody>
                  <a:tcPr/>
                </a:tc>
                <a:tc>
                  <a:txBody>
                    <a:bodyPr/>
                    <a:lstStyle/>
                    <a:p>
                      <a:pPr algn="ctr"/>
                      <a:endParaRPr lang="de-DE" dirty="0"/>
                    </a:p>
                  </a:txBody>
                  <a:tcPr>
                    <a:solidFill>
                      <a:schemeClr val="bg1"/>
                    </a:solidFill>
                  </a:tcPr>
                </a:tc>
                <a:tc>
                  <a:txBody>
                    <a:bodyPr/>
                    <a:lstStyle/>
                    <a:p>
                      <a:pPr algn="ctr"/>
                      <a:r>
                        <a:rPr lang="de-DE" dirty="0" smtClean="0"/>
                        <a:t>13 14 </a:t>
                      </a:r>
                      <a:r>
                        <a:rPr lang="ru-RU" sz="1600" dirty="0" smtClean="0"/>
                        <a:t>реле</a:t>
                      </a:r>
                      <a:endParaRPr lang="de-DE" dirty="0"/>
                    </a:p>
                  </a:txBody>
                  <a:tcPr>
                    <a:solidFill>
                      <a:schemeClr val="accent1">
                        <a:lumMod val="40000"/>
                        <a:lumOff val="60000"/>
                      </a:schemeClr>
                    </a:solidFill>
                  </a:tcPr>
                </a:tc>
                <a:tc>
                  <a:txBody>
                    <a:bodyPr/>
                    <a:lstStyle/>
                    <a:p>
                      <a:pPr algn="ctr"/>
                      <a:endParaRPr lang="de-DE" dirty="0"/>
                    </a:p>
                  </a:txBody>
                  <a:tcPr marL="36000" marR="36000">
                    <a:solidFill>
                      <a:schemeClr val="bg1"/>
                    </a:solidFill>
                  </a:tcPr>
                </a:tc>
                <a:tc>
                  <a:txBody>
                    <a:bodyPr/>
                    <a:lstStyle/>
                    <a:p>
                      <a:pPr algn="ctr"/>
                      <a:r>
                        <a:rPr lang="ru-RU" sz="1200" dirty="0" smtClean="0"/>
                        <a:t>Индикатор</a:t>
                      </a:r>
                      <a:endParaRPr lang="de-DE" dirty="0"/>
                    </a:p>
                  </a:txBody>
                  <a:tcPr marL="36000" marR="36000">
                    <a:solidFill>
                      <a:schemeClr val="accent1">
                        <a:lumMod val="40000"/>
                        <a:lumOff val="60000"/>
                      </a:schemeClr>
                    </a:solidFill>
                  </a:tcPr>
                </a:tc>
              </a:tr>
              <a:tr h="4680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Выходное</a:t>
                      </a:r>
                      <a:r>
                        <a:rPr lang="ru-RU" baseline="0" dirty="0" smtClean="0"/>
                        <a:t> напряжение</a:t>
                      </a:r>
                      <a:endParaRPr lang="de-DE" dirty="0" smtClean="0"/>
                    </a:p>
                  </a:txBody>
                  <a:tcPr anchor="ctr"/>
                </a:tc>
                <a:tc>
                  <a:txBody>
                    <a:bodyPr/>
                    <a:lstStyle/>
                    <a:p>
                      <a:endParaRPr lang="de-DE"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de-DE" sz="2000" dirty="0" smtClean="0">
                          <a:solidFill>
                            <a:srgbClr val="0099A1"/>
                          </a:solidFill>
                        </a:rPr>
                        <a:t> </a:t>
                      </a:r>
                    </a:p>
                  </a:txBody>
                  <a:tcPr anchor="ctr"/>
                </a:tc>
                <a:tc>
                  <a:txBody>
                    <a:bodyPr/>
                    <a:lstStyle/>
                    <a:p>
                      <a:pPr algn="ctr"/>
                      <a:endParaRPr lang="de-DE" dirty="0"/>
                    </a:p>
                  </a:txBody>
                  <a:tcPr anchor="ctr">
                    <a:solidFill>
                      <a:schemeClr val="bg1"/>
                    </a:solidFill>
                  </a:tcPr>
                </a:tc>
                <a:tc>
                  <a:txBody>
                    <a:bodyPr/>
                    <a:lstStyle/>
                    <a:p>
                      <a:pPr algn="ctr"/>
                      <a:endParaRPr lang="de-DE" dirty="0"/>
                    </a:p>
                  </a:txBody>
                  <a:tcPr anchor="ctr"/>
                </a:tc>
                <a:tc>
                  <a:txBody>
                    <a:bodyPr/>
                    <a:lstStyle/>
                    <a:p>
                      <a:endParaRPr lang="de-DE" dirty="0"/>
                    </a:p>
                  </a:txBody>
                  <a:tcPr anchor="ctr"/>
                </a:tc>
                <a:tc>
                  <a:txBody>
                    <a:bodyPr/>
                    <a:lstStyle/>
                    <a:p>
                      <a:pPr algn="ctr"/>
                      <a:endParaRPr lang="de-DE" dirty="0"/>
                    </a:p>
                  </a:txBody>
                  <a:tcPr anchor="ctr">
                    <a:solidFill>
                      <a:schemeClr val="bg1"/>
                    </a:solidFill>
                  </a:tcPr>
                </a:tc>
                <a:tc>
                  <a:txBody>
                    <a:bodyPr/>
                    <a:lstStyle/>
                    <a:p>
                      <a:pPr algn="ctr"/>
                      <a:endParaRPr lang="de-DE" dirty="0"/>
                    </a:p>
                  </a:txBody>
                  <a:tcPr anchor="ctr"/>
                </a:tc>
                <a:tc>
                  <a:txBody>
                    <a:bodyPr/>
                    <a:lstStyle/>
                    <a:p>
                      <a:pPr algn="ctr"/>
                      <a:endParaRPr lang="de-DE" dirty="0"/>
                    </a:p>
                  </a:txBody>
                  <a:tcPr anchor="ctr">
                    <a:solidFill>
                      <a:schemeClr val="bg1"/>
                    </a:solidFill>
                  </a:tcPr>
                </a:tc>
                <a:tc>
                  <a:txBody>
                    <a:bodyPr/>
                    <a:lstStyle/>
                    <a:p>
                      <a:pPr algn="ctr"/>
                      <a:endParaRPr lang="de-DE" dirty="0"/>
                    </a:p>
                  </a:txBody>
                  <a:tcPr anchor="ctr"/>
                </a:tc>
              </a:tr>
              <a:tr h="4680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Выходной</a:t>
                      </a:r>
                      <a:r>
                        <a:rPr lang="ru-RU" baseline="0" dirty="0" smtClean="0">
                          <a:solidFill>
                            <a:schemeClr val="tx1"/>
                          </a:solidFill>
                        </a:rPr>
                        <a:t> ток</a:t>
                      </a:r>
                      <a:endParaRPr lang="de-DE" dirty="0" smtClean="0">
                        <a:solidFill>
                          <a:schemeClr val="tx1"/>
                        </a:solidFill>
                      </a:endParaRPr>
                    </a:p>
                  </a:txBody>
                  <a:tcPr anchor="ctr"/>
                </a:tc>
                <a:tc>
                  <a:txBody>
                    <a:bodyPr/>
                    <a:lstStyle/>
                    <a:p>
                      <a:endParaRPr lang="de-DE" dirty="0"/>
                    </a:p>
                  </a:txBody>
                  <a:tcPr anchor="ctr"/>
                </a:tc>
                <a:tc>
                  <a:txBody>
                    <a:bodyPr/>
                    <a:lstStyle/>
                    <a:p>
                      <a:pPr algn="ctr"/>
                      <a:endParaRPr lang="de-DE" sz="2000" dirty="0">
                        <a:solidFill>
                          <a:srgbClr val="0099A1"/>
                        </a:solidFill>
                      </a:endParaRPr>
                    </a:p>
                  </a:txBody>
                  <a:tcPr anchor="ctr"/>
                </a:tc>
                <a:tc>
                  <a:txBody>
                    <a:bodyPr/>
                    <a:lstStyle/>
                    <a:p>
                      <a:pPr algn="ctr"/>
                      <a:endParaRPr lang="de-DE" dirty="0"/>
                    </a:p>
                  </a:txBody>
                  <a:tcPr anchor="ctr">
                    <a:solidFill>
                      <a:schemeClr val="bg1"/>
                    </a:solidFill>
                  </a:tcPr>
                </a:tc>
                <a:tc>
                  <a:txBody>
                    <a:bodyPr/>
                    <a:lstStyle/>
                    <a:p>
                      <a:pPr algn="ctr"/>
                      <a:endParaRPr lang="de-DE" dirty="0"/>
                    </a:p>
                  </a:txBody>
                  <a:tcPr anchor="ctr"/>
                </a:tc>
                <a:tc>
                  <a:txBody>
                    <a:bodyPr/>
                    <a:lstStyle/>
                    <a:p>
                      <a:endParaRPr lang="de-DE"/>
                    </a:p>
                  </a:txBody>
                  <a:tcPr anchor="ctr"/>
                </a:tc>
                <a:tc>
                  <a:txBody>
                    <a:bodyPr/>
                    <a:lstStyle/>
                    <a:p>
                      <a:pPr algn="ctr"/>
                      <a:endParaRPr lang="de-DE" dirty="0"/>
                    </a:p>
                  </a:txBody>
                  <a:tcPr anchor="ctr">
                    <a:solidFill>
                      <a:schemeClr val="bg1"/>
                    </a:solidFill>
                  </a:tcPr>
                </a:tc>
                <a:tc>
                  <a:txBody>
                    <a:bodyPr/>
                    <a:lstStyle/>
                    <a:p>
                      <a:pPr algn="ctr"/>
                      <a:endParaRPr lang="de-DE" dirty="0"/>
                    </a:p>
                  </a:txBody>
                  <a:tcPr anchor="ctr"/>
                </a:tc>
                <a:tc>
                  <a:txBody>
                    <a:bodyPr/>
                    <a:lstStyle/>
                    <a:p>
                      <a:pPr algn="ctr"/>
                      <a:endParaRPr lang="de-DE" dirty="0"/>
                    </a:p>
                  </a:txBody>
                  <a:tcPr anchor="ctr">
                    <a:solidFill>
                      <a:schemeClr val="bg1"/>
                    </a:solidFill>
                  </a:tcPr>
                </a:tc>
                <a:tc>
                  <a:txBody>
                    <a:bodyPr/>
                    <a:lstStyle/>
                    <a:p>
                      <a:pPr algn="ctr"/>
                      <a:endParaRPr lang="de-DE" dirty="0"/>
                    </a:p>
                  </a:txBody>
                  <a:tcPr anchor="ctr"/>
                </a:tc>
              </a:tr>
              <a:tr h="4680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Выходная мощность</a:t>
                      </a:r>
                      <a:endParaRPr lang="de-DE" dirty="0" smtClean="0"/>
                    </a:p>
                  </a:txBody>
                  <a:tcPr anchor="ctr"/>
                </a:tc>
                <a:tc>
                  <a:txBody>
                    <a:bodyPr/>
                    <a:lstStyle/>
                    <a:p>
                      <a:endParaRPr lang="de-DE" dirty="0"/>
                    </a:p>
                  </a:txBody>
                  <a:tcPr anchor="ctr"/>
                </a:tc>
                <a:tc>
                  <a:txBody>
                    <a:bodyPr/>
                    <a:lstStyle/>
                    <a:p>
                      <a:pPr algn="ctr"/>
                      <a:endParaRPr lang="de-DE" dirty="0"/>
                    </a:p>
                  </a:txBody>
                  <a:tcPr anchor="ctr"/>
                </a:tc>
                <a:tc>
                  <a:txBody>
                    <a:bodyPr/>
                    <a:lstStyle/>
                    <a:p>
                      <a:pPr algn="ctr"/>
                      <a:endParaRPr lang="de-DE" dirty="0"/>
                    </a:p>
                  </a:txBody>
                  <a:tcPr anchor="ctr">
                    <a:solidFill>
                      <a:schemeClr val="bg1"/>
                    </a:solidFill>
                  </a:tcPr>
                </a:tc>
                <a:tc>
                  <a:txBody>
                    <a:bodyPr/>
                    <a:lstStyle/>
                    <a:p>
                      <a:pPr algn="ctr"/>
                      <a:endParaRPr lang="de-DE" dirty="0"/>
                    </a:p>
                  </a:txBody>
                  <a:tcPr anchor="ctr"/>
                </a:tc>
                <a:tc>
                  <a:txBody>
                    <a:bodyPr/>
                    <a:lstStyle/>
                    <a:p>
                      <a:endParaRPr lang="de-DE" dirty="0"/>
                    </a:p>
                  </a:txBody>
                  <a:tcPr anchor="ctr"/>
                </a:tc>
                <a:tc>
                  <a:txBody>
                    <a:bodyPr/>
                    <a:lstStyle/>
                    <a:p>
                      <a:pPr algn="ctr"/>
                      <a:endParaRPr lang="de-DE" dirty="0"/>
                    </a:p>
                  </a:txBody>
                  <a:tcPr anchor="ctr">
                    <a:solidFill>
                      <a:schemeClr val="bg1"/>
                    </a:solidFill>
                  </a:tcPr>
                </a:tc>
                <a:tc>
                  <a:txBody>
                    <a:bodyPr/>
                    <a:lstStyle/>
                    <a:p>
                      <a:pPr algn="ctr"/>
                      <a:endParaRPr lang="de-DE"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dirty="0" smtClean="0"/>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dirty="0" smtClean="0"/>
                    </a:p>
                  </a:txBody>
                  <a:tcPr anchor="ctr"/>
                </a:tc>
              </a:tr>
              <a:tr h="468055">
                <a:tc>
                  <a:txBody>
                    <a:bodyPr/>
                    <a:lstStyle/>
                    <a:p>
                      <a:r>
                        <a:rPr lang="ru-RU" dirty="0" smtClean="0"/>
                        <a:t>Наработка в часах</a:t>
                      </a:r>
                      <a:endParaRPr lang="de-DE" dirty="0"/>
                    </a:p>
                  </a:txBody>
                  <a:tcPr anchor="ctr"/>
                </a:tc>
                <a:tc>
                  <a:txBody>
                    <a:bodyPr/>
                    <a:lstStyle/>
                    <a:p>
                      <a:endParaRPr lang="de-DE" dirty="0"/>
                    </a:p>
                  </a:txBody>
                  <a:tcPr anchor="ctr"/>
                </a:tc>
                <a:tc>
                  <a:txBody>
                    <a:bodyPr/>
                    <a:lstStyle/>
                    <a:p>
                      <a:pPr algn="ctr"/>
                      <a:endParaRPr lang="de-DE" dirty="0"/>
                    </a:p>
                  </a:txBody>
                  <a:tcPr anchor="ctr"/>
                </a:tc>
                <a:tc>
                  <a:txBody>
                    <a:bodyPr/>
                    <a:lstStyle/>
                    <a:p>
                      <a:pPr algn="ctr"/>
                      <a:endParaRPr lang="de-DE" dirty="0"/>
                    </a:p>
                  </a:txBody>
                  <a:tcPr anchor="ctr">
                    <a:solidFill>
                      <a:schemeClr val="bg1"/>
                    </a:solidFill>
                  </a:tcPr>
                </a:tc>
                <a:tc>
                  <a:txBody>
                    <a:bodyPr/>
                    <a:lstStyle/>
                    <a:p>
                      <a:pPr algn="ctr"/>
                      <a:endParaRPr lang="de-DE" dirty="0"/>
                    </a:p>
                  </a:txBody>
                  <a:tcPr anchor="ctr"/>
                </a:tc>
                <a:tc>
                  <a:txBody>
                    <a:bodyPr/>
                    <a:lstStyle/>
                    <a:p>
                      <a:pPr algn="ctr"/>
                      <a:endParaRPr lang="de-DE" dirty="0"/>
                    </a:p>
                  </a:txBody>
                  <a:tcPr anchor="ctr"/>
                </a:tc>
                <a:tc>
                  <a:txBody>
                    <a:bodyPr/>
                    <a:lstStyle/>
                    <a:p>
                      <a:pPr algn="ctr"/>
                      <a:endParaRPr lang="de-DE" dirty="0"/>
                    </a:p>
                  </a:txBody>
                  <a:tcPr anchor="ctr">
                    <a:solidFill>
                      <a:schemeClr val="bg1"/>
                    </a:solidFill>
                  </a:tcPr>
                </a:tc>
                <a:tc>
                  <a:txBody>
                    <a:bodyPr/>
                    <a:lstStyle/>
                    <a:p>
                      <a:pPr algn="ctr"/>
                      <a:endParaRPr lang="de-DE" dirty="0"/>
                    </a:p>
                  </a:txBody>
                  <a:tcPr anchor="ctr"/>
                </a:tc>
                <a:tc>
                  <a:txBody>
                    <a:bodyPr/>
                    <a:lstStyle/>
                    <a:p>
                      <a:pPr algn="ctr"/>
                      <a:endParaRPr lang="de-DE" dirty="0"/>
                    </a:p>
                  </a:txBody>
                  <a:tcPr anchor="ctr">
                    <a:solidFill>
                      <a:schemeClr val="bg1"/>
                    </a:solidFill>
                  </a:tcPr>
                </a:tc>
                <a:tc>
                  <a:txBody>
                    <a:bodyPr/>
                    <a:lstStyle/>
                    <a:p>
                      <a:pPr algn="ctr"/>
                      <a:endParaRPr lang="de-DE" dirty="0"/>
                    </a:p>
                  </a:txBody>
                  <a:tcPr anchor="ctr"/>
                </a:tc>
              </a:tr>
              <a:tr h="4680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err="1" smtClean="0"/>
                        <a:t>Окруж</a:t>
                      </a:r>
                      <a:r>
                        <a:rPr lang="ru-RU" dirty="0" smtClean="0"/>
                        <a:t>.</a:t>
                      </a:r>
                      <a:r>
                        <a:rPr lang="ru-RU" baseline="0" dirty="0" smtClean="0"/>
                        <a:t> температура</a:t>
                      </a:r>
                      <a:endParaRPr lang="de-DE" dirty="0" smtClean="0"/>
                    </a:p>
                  </a:txBody>
                  <a:tcPr anchor="ctr"/>
                </a:tc>
                <a:tc>
                  <a:txBody>
                    <a:bodyPr/>
                    <a:lstStyle/>
                    <a:p>
                      <a:endParaRPr lang="de-DE"/>
                    </a:p>
                  </a:txBody>
                  <a:tcPr anchor="ctr"/>
                </a:tc>
                <a:tc>
                  <a:txBody>
                    <a:bodyPr/>
                    <a:lstStyle/>
                    <a:p>
                      <a:pPr algn="ctr"/>
                      <a:endParaRPr lang="de-DE" dirty="0"/>
                    </a:p>
                  </a:txBody>
                  <a:tcPr anchor="ctr"/>
                </a:tc>
                <a:tc>
                  <a:txBody>
                    <a:bodyPr/>
                    <a:lstStyle/>
                    <a:p>
                      <a:pPr algn="ctr"/>
                      <a:endParaRPr lang="de-DE" dirty="0"/>
                    </a:p>
                  </a:txBody>
                  <a:tcPr anchor="ctr">
                    <a:solidFill>
                      <a:schemeClr val="bg1"/>
                    </a:solidFill>
                  </a:tcPr>
                </a:tc>
                <a:tc>
                  <a:txBody>
                    <a:bodyPr/>
                    <a:lstStyle/>
                    <a:p>
                      <a:pPr algn="ctr"/>
                      <a:endParaRPr lang="de-DE" dirty="0"/>
                    </a:p>
                  </a:txBody>
                  <a:tcPr anchor="ctr"/>
                </a:tc>
                <a:tc>
                  <a:txBody>
                    <a:bodyPr/>
                    <a:lstStyle/>
                    <a:p>
                      <a:pPr algn="ctr"/>
                      <a:endParaRPr lang="de-DE" dirty="0"/>
                    </a:p>
                  </a:txBody>
                  <a:tcPr anchor="ctr"/>
                </a:tc>
                <a:tc>
                  <a:txBody>
                    <a:bodyPr/>
                    <a:lstStyle/>
                    <a:p>
                      <a:pPr algn="ctr"/>
                      <a:endParaRPr lang="de-DE" dirty="0"/>
                    </a:p>
                  </a:txBody>
                  <a:tcPr anchor="ctr">
                    <a:solidFill>
                      <a:schemeClr val="bg1"/>
                    </a:solidFill>
                  </a:tcPr>
                </a:tc>
                <a:tc>
                  <a:txBody>
                    <a:bodyPr/>
                    <a:lstStyle/>
                    <a:p>
                      <a:pPr algn="ctr"/>
                      <a:endParaRPr lang="de-DE" dirty="0"/>
                    </a:p>
                  </a:txBody>
                  <a:tcPr anchor="ctr"/>
                </a:tc>
                <a:tc>
                  <a:txBody>
                    <a:bodyPr/>
                    <a:lstStyle/>
                    <a:p>
                      <a:pPr algn="ctr"/>
                      <a:endParaRPr lang="de-DE" dirty="0"/>
                    </a:p>
                  </a:txBody>
                  <a:tcPr anchor="ctr">
                    <a:solidFill>
                      <a:schemeClr val="bg1"/>
                    </a:solidFill>
                  </a:tcPr>
                </a:tc>
                <a:tc>
                  <a:txBody>
                    <a:bodyPr/>
                    <a:lstStyle/>
                    <a:p>
                      <a:pPr algn="ctr"/>
                      <a:endParaRPr lang="de-DE" dirty="0"/>
                    </a:p>
                  </a:txBody>
                  <a:tcPr anchor="ctr"/>
                </a:tc>
              </a:tr>
              <a:tr h="4680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Защита</a:t>
                      </a:r>
                      <a:r>
                        <a:rPr lang="ru-RU" baseline="0" dirty="0" smtClean="0"/>
                        <a:t> от </a:t>
                      </a:r>
                      <a:r>
                        <a:rPr lang="ru-RU" baseline="0" dirty="0" err="1" smtClean="0"/>
                        <a:t>перенапр</a:t>
                      </a:r>
                      <a:r>
                        <a:rPr lang="ru-RU" baseline="0" dirty="0" smtClean="0"/>
                        <a:t>.</a:t>
                      </a:r>
                      <a:endParaRPr lang="de-DE" dirty="0" smtClean="0"/>
                    </a:p>
                  </a:txBody>
                  <a:tcPr anchor="ctr"/>
                </a:tc>
                <a:tc>
                  <a:txBody>
                    <a:bodyPr/>
                    <a:lstStyle/>
                    <a:p>
                      <a:endParaRPr lang="de-DE" dirty="0"/>
                    </a:p>
                  </a:txBody>
                  <a:tcPr anchor="ctr"/>
                </a:tc>
                <a:tc>
                  <a:txBody>
                    <a:bodyPr/>
                    <a:lstStyle/>
                    <a:p>
                      <a:pPr algn="ctr"/>
                      <a:endParaRPr lang="de-DE" dirty="0"/>
                    </a:p>
                  </a:txBody>
                  <a:tcPr anchor="ctr"/>
                </a:tc>
                <a:tc>
                  <a:txBody>
                    <a:bodyPr/>
                    <a:lstStyle/>
                    <a:p>
                      <a:pPr algn="ctr"/>
                      <a:endParaRPr lang="de-DE" dirty="0"/>
                    </a:p>
                  </a:txBody>
                  <a:tcPr anchor="ctr">
                    <a:solidFill>
                      <a:schemeClr val="bg1"/>
                    </a:solidFill>
                  </a:tcPr>
                </a:tc>
                <a:tc>
                  <a:txBody>
                    <a:bodyPr/>
                    <a:lstStyle/>
                    <a:p>
                      <a:pPr algn="ctr"/>
                      <a:endParaRPr lang="de-DE" dirty="0"/>
                    </a:p>
                  </a:txBody>
                  <a:tcPr anchor="ctr"/>
                </a:tc>
                <a:tc>
                  <a:txBody>
                    <a:bodyPr/>
                    <a:lstStyle/>
                    <a:p>
                      <a:pPr algn="ctr"/>
                      <a:endParaRPr lang="de-DE" dirty="0"/>
                    </a:p>
                  </a:txBody>
                  <a:tcPr anchor="ctr"/>
                </a:tc>
                <a:tc>
                  <a:txBody>
                    <a:bodyPr/>
                    <a:lstStyle/>
                    <a:p>
                      <a:pPr algn="ctr"/>
                      <a:endParaRPr lang="de-DE" dirty="0"/>
                    </a:p>
                  </a:txBody>
                  <a:tcPr anchor="ctr">
                    <a:solidFill>
                      <a:schemeClr val="bg1"/>
                    </a:solidFill>
                  </a:tcPr>
                </a:tc>
                <a:tc>
                  <a:txBody>
                    <a:bodyPr/>
                    <a:lstStyle/>
                    <a:p>
                      <a:pPr algn="ctr"/>
                      <a:endParaRPr lang="de-DE" dirty="0"/>
                    </a:p>
                  </a:txBody>
                  <a:tcPr anchor="ctr"/>
                </a:tc>
                <a:tc>
                  <a:txBody>
                    <a:bodyPr/>
                    <a:lstStyle/>
                    <a:p>
                      <a:pPr algn="ctr"/>
                      <a:endParaRPr lang="de-DE" dirty="0"/>
                    </a:p>
                  </a:txBody>
                  <a:tcPr anchor="ctr">
                    <a:solidFill>
                      <a:schemeClr val="bg1"/>
                    </a:solidFill>
                  </a:tcPr>
                </a:tc>
                <a:tc>
                  <a:txBody>
                    <a:bodyPr/>
                    <a:lstStyle/>
                    <a:p>
                      <a:pPr algn="ctr"/>
                      <a:endParaRPr lang="de-DE" dirty="0"/>
                    </a:p>
                  </a:txBody>
                  <a:tcPr anchor="ctr"/>
                </a:tc>
              </a:tr>
              <a:tr h="4680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Входное напряжение</a:t>
                      </a:r>
                      <a:endParaRPr lang="de-DE" dirty="0" smtClean="0"/>
                    </a:p>
                  </a:txBody>
                  <a:tcPr anchor="ctr"/>
                </a:tc>
                <a:tc>
                  <a:txBody>
                    <a:bodyPr/>
                    <a:lstStyle/>
                    <a:p>
                      <a:endParaRPr lang="de-DE"/>
                    </a:p>
                  </a:txBody>
                  <a:tcPr anchor="ctr"/>
                </a:tc>
                <a:tc>
                  <a:txBody>
                    <a:bodyPr/>
                    <a:lstStyle/>
                    <a:p>
                      <a:pPr algn="ctr"/>
                      <a:endParaRPr lang="de-DE" dirty="0"/>
                    </a:p>
                  </a:txBody>
                  <a:tcPr anchor="ctr"/>
                </a:tc>
                <a:tc>
                  <a:txBody>
                    <a:bodyPr/>
                    <a:lstStyle/>
                    <a:p>
                      <a:pPr algn="ctr"/>
                      <a:endParaRPr lang="de-DE" dirty="0"/>
                    </a:p>
                  </a:txBody>
                  <a:tcPr anchor="ctr">
                    <a:solidFill>
                      <a:schemeClr val="bg1"/>
                    </a:solidFill>
                  </a:tcPr>
                </a:tc>
                <a:tc>
                  <a:txBody>
                    <a:bodyPr/>
                    <a:lstStyle/>
                    <a:p>
                      <a:pPr algn="ctr"/>
                      <a:endParaRPr lang="de-DE" dirty="0"/>
                    </a:p>
                  </a:txBody>
                  <a:tcPr anchor="ctr"/>
                </a:tc>
                <a:tc>
                  <a:txBody>
                    <a:bodyPr/>
                    <a:lstStyle/>
                    <a:p>
                      <a:pPr algn="ctr"/>
                      <a:endParaRPr lang="de-DE" dirty="0"/>
                    </a:p>
                  </a:txBody>
                  <a:tcPr anchor="ctr"/>
                </a:tc>
                <a:tc>
                  <a:txBody>
                    <a:bodyPr/>
                    <a:lstStyle/>
                    <a:p>
                      <a:pPr algn="ctr"/>
                      <a:endParaRPr lang="de-DE" dirty="0"/>
                    </a:p>
                  </a:txBody>
                  <a:tcPr anchor="ctr">
                    <a:solidFill>
                      <a:schemeClr val="bg1"/>
                    </a:solidFill>
                  </a:tcPr>
                </a:tc>
                <a:tc>
                  <a:txBody>
                    <a:bodyPr/>
                    <a:lstStyle/>
                    <a:p>
                      <a:pPr algn="ctr"/>
                      <a:endParaRPr lang="de-DE" dirty="0"/>
                    </a:p>
                  </a:txBody>
                  <a:tcPr anchor="ctr"/>
                </a:tc>
                <a:tc>
                  <a:txBody>
                    <a:bodyPr/>
                    <a:lstStyle/>
                    <a:p>
                      <a:pPr algn="ctr"/>
                      <a:endParaRPr lang="de-DE" dirty="0"/>
                    </a:p>
                  </a:txBody>
                  <a:tcPr anchor="ctr">
                    <a:solidFill>
                      <a:schemeClr val="bg1"/>
                    </a:solidFill>
                  </a:tcPr>
                </a:tc>
                <a:tc>
                  <a:txBody>
                    <a:bodyPr/>
                    <a:lstStyle/>
                    <a:p>
                      <a:pPr algn="ctr"/>
                      <a:endParaRPr lang="de-DE" dirty="0"/>
                    </a:p>
                  </a:txBody>
                  <a:tcPr anchor="ctr"/>
                </a:tc>
              </a:tr>
            </a:tbl>
          </a:graphicData>
        </a:graphic>
      </p:graphicFrame>
      <p:sp>
        <p:nvSpPr>
          <p:cNvPr id="132" name="Titel 131"/>
          <p:cNvSpPr>
            <a:spLocks noGrp="1"/>
          </p:cNvSpPr>
          <p:nvPr>
            <p:ph type="title"/>
          </p:nvPr>
        </p:nvSpPr>
        <p:spPr>
          <a:xfrm>
            <a:off x="539751" y="159222"/>
            <a:ext cx="8063917" cy="468312"/>
          </a:xfrm>
        </p:spPr>
        <p:txBody>
          <a:bodyPr>
            <a:noAutofit/>
          </a:bodyPr>
          <a:lstStyle/>
          <a:p>
            <a:r>
              <a:rPr lang="de-DE" sz="2800" dirty="0"/>
              <a:t>QUINT POWER – </a:t>
            </a:r>
            <a:r>
              <a:rPr lang="ru-RU" sz="2800" dirty="0"/>
              <a:t>диагностика</a:t>
            </a:r>
            <a:endParaRPr lang="de-DE" sz="2800" dirty="0"/>
          </a:p>
        </p:txBody>
      </p:sp>
      <p:grpSp>
        <p:nvGrpSpPr>
          <p:cNvPr id="114" name="Gruppieren 113"/>
          <p:cNvGrpSpPr>
            <a:grpSpLocks noChangeAspect="1"/>
          </p:cNvGrpSpPr>
          <p:nvPr/>
        </p:nvGrpSpPr>
        <p:grpSpPr>
          <a:xfrm>
            <a:off x="6220950" y="1378445"/>
            <a:ext cx="367274" cy="356400"/>
            <a:chOff x="2255030" y="6298021"/>
            <a:chExt cx="408082" cy="396000"/>
          </a:xfrm>
        </p:grpSpPr>
        <p:sp>
          <p:nvSpPr>
            <p:cNvPr id="115" name="Akkord 114"/>
            <p:cNvSpPr>
              <a:spLocks noChangeAspect="1"/>
            </p:cNvSpPr>
            <p:nvPr/>
          </p:nvSpPr>
          <p:spPr>
            <a:xfrm rot="6750298">
              <a:off x="2256445" y="6298021"/>
              <a:ext cx="396000" cy="396000"/>
            </a:xfrm>
            <a:prstGeom prst="chord">
              <a:avLst/>
            </a:prstGeom>
            <a:ln w="19050">
              <a:solidFill>
                <a:schemeClr val="bg1"/>
              </a:solidFill>
            </a:ln>
          </p:spPr>
          <p:txBody>
            <a:bodyPr rtlCol="0" anchor="ctr"/>
            <a:lstStyle/>
            <a:p>
              <a:pPr algn="ctr" defTabSz="914150">
                <a:defRPr/>
              </a:pPr>
              <a:endParaRPr lang="de-DE" kern="0">
                <a:solidFill>
                  <a:srgbClr val="000000"/>
                </a:solidFill>
              </a:endParaRPr>
            </a:p>
          </p:txBody>
        </p:sp>
        <p:cxnSp>
          <p:nvCxnSpPr>
            <p:cNvPr id="116" name="Gerade Verbindung 115"/>
            <p:cNvCxnSpPr/>
            <p:nvPr/>
          </p:nvCxnSpPr>
          <p:spPr bwMode="auto">
            <a:xfrm>
              <a:off x="2449907" y="6304034"/>
              <a:ext cx="0" cy="72000"/>
            </a:xfrm>
            <a:prstGeom prst="line">
              <a:avLst/>
            </a:prstGeom>
            <a:solidFill>
              <a:srgbClr val="AEC8D2"/>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Gerade Verbindung 116"/>
            <p:cNvCxnSpPr/>
            <p:nvPr/>
          </p:nvCxnSpPr>
          <p:spPr bwMode="auto">
            <a:xfrm rot="900000">
              <a:off x="2514230" y="6308094"/>
              <a:ext cx="0" cy="72000"/>
            </a:xfrm>
            <a:prstGeom prst="line">
              <a:avLst/>
            </a:prstGeom>
            <a:solidFill>
              <a:srgbClr val="AEC8D2"/>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Gerade Verbindung 117"/>
            <p:cNvCxnSpPr/>
            <p:nvPr/>
          </p:nvCxnSpPr>
          <p:spPr bwMode="auto">
            <a:xfrm rot="-900000">
              <a:off x="2391870" y="6308094"/>
              <a:ext cx="0" cy="72000"/>
            </a:xfrm>
            <a:prstGeom prst="line">
              <a:avLst/>
            </a:prstGeom>
            <a:solidFill>
              <a:srgbClr val="AEC8D2"/>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Gerade Verbindung 118"/>
            <p:cNvCxnSpPr/>
            <p:nvPr/>
          </p:nvCxnSpPr>
          <p:spPr bwMode="auto">
            <a:xfrm rot="-1800000">
              <a:off x="2340899" y="6334217"/>
              <a:ext cx="0" cy="72000"/>
            </a:xfrm>
            <a:prstGeom prst="line">
              <a:avLst/>
            </a:prstGeom>
            <a:solidFill>
              <a:srgbClr val="AEC8D2"/>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Gerade Verbindung 119"/>
            <p:cNvCxnSpPr/>
            <p:nvPr/>
          </p:nvCxnSpPr>
          <p:spPr bwMode="auto">
            <a:xfrm rot="1800000">
              <a:off x="2568490" y="6335295"/>
              <a:ext cx="0" cy="72000"/>
            </a:xfrm>
            <a:prstGeom prst="line">
              <a:avLst/>
            </a:prstGeom>
            <a:solidFill>
              <a:srgbClr val="AEC8D2"/>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Gerade Verbindung 120"/>
            <p:cNvCxnSpPr/>
            <p:nvPr/>
          </p:nvCxnSpPr>
          <p:spPr bwMode="auto">
            <a:xfrm rot="-3000000">
              <a:off x="2301602" y="6383623"/>
              <a:ext cx="0" cy="72000"/>
            </a:xfrm>
            <a:prstGeom prst="line">
              <a:avLst/>
            </a:prstGeom>
            <a:solidFill>
              <a:srgbClr val="AEC8D2"/>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 name="Gerade Verbindung 121"/>
            <p:cNvCxnSpPr/>
            <p:nvPr/>
          </p:nvCxnSpPr>
          <p:spPr bwMode="auto">
            <a:xfrm rot="3000000">
              <a:off x="2605492" y="6388909"/>
              <a:ext cx="0" cy="72000"/>
            </a:xfrm>
            <a:prstGeom prst="line">
              <a:avLst/>
            </a:prstGeom>
            <a:solidFill>
              <a:srgbClr val="AEC8D2"/>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Gerade Verbindung 122"/>
            <p:cNvCxnSpPr/>
            <p:nvPr/>
          </p:nvCxnSpPr>
          <p:spPr bwMode="auto">
            <a:xfrm rot="-4200000">
              <a:off x="2291030" y="6458282"/>
              <a:ext cx="0" cy="72000"/>
            </a:xfrm>
            <a:prstGeom prst="line">
              <a:avLst/>
            </a:prstGeom>
            <a:solidFill>
              <a:srgbClr val="AEC8D2"/>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Gerade Verbindung 123"/>
            <p:cNvCxnSpPr/>
            <p:nvPr/>
          </p:nvCxnSpPr>
          <p:spPr bwMode="auto">
            <a:xfrm rot="4200000">
              <a:off x="2627112" y="6460022"/>
              <a:ext cx="0" cy="72000"/>
            </a:xfrm>
            <a:prstGeom prst="line">
              <a:avLst/>
            </a:prstGeom>
            <a:solidFill>
              <a:srgbClr val="AEC8D2"/>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Gerade Verbindung 124"/>
            <p:cNvCxnSpPr/>
            <p:nvPr/>
          </p:nvCxnSpPr>
          <p:spPr bwMode="auto">
            <a:xfrm rot="900000">
              <a:off x="2455187" y="6394120"/>
              <a:ext cx="0" cy="180000"/>
            </a:xfrm>
            <a:prstGeom prst="line">
              <a:avLst/>
            </a:prstGeom>
            <a:solidFill>
              <a:srgbClr val="AEC8D2"/>
            </a:solidFill>
            <a:ln w="19050" cap="flat" cmpd="sng" algn="ctr">
              <a:solidFill>
                <a:schemeClr val="bg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6" name="Akkord 125"/>
            <p:cNvSpPr>
              <a:spLocks noChangeAspect="1"/>
            </p:cNvSpPr>
            <p:nvPr/>
          </p:nvSpPr>
          <p:spPr>
            <a:xfrm rot="6775440">
              <a:off x="2400588" y="6531238"/>
              <a:ext cx="72000" cy="72000"/>
            </a:xfrm>
            <a:prstGeom prst="chord">
              <a:avLst/>
            </a:prstGeom>
            <a:solidFill>
              <a:schemeClr val="bg1"/>
            </a:solidFill>
            <a:ln>
              <a:solidFill>
                <a:schemeClr val="bg1"/>
              </a:solidFill>
            </a:ln>
          </p:spPr>
          <p:txBody>
            <a:bodyPr rtlCol="0" anchor="ctr"/>
            <a:lstStyle/>
            <a:p>
              <a:pPr algn="ctr" defTabSz="914150">
                <a:defRPr/>
              </a:pPr>
              <a:endParaRPr lang="de-DE" kern="0">
                <a:solidFill>
                  <a:srgbClr val="000000"/>
                </a:solidFill>
              </a:endParaRPr>
            </a:p>
          </p:txBody>
        </p:sp>
      </p:grpSp>
      <p:grpSp>
        <p:nvGrpSpPr>
          <p:cNvPr id="127" name="Gruppieren 126"/>
          <p:cNvGrpSpPr/>
          <p:nvPr/>
        </p:nvGrpSpPr>
        <p:grpSpPr>
          <a:xfrm>
            <a:off x="7308304" y="1347639"/>
            <a:ext cx="393130" cy="324040"/>
            <a:chOff x="5465246" y="1527630"/>
            <a:chExt cx="393130" cy="324040"/>
          </a:xfrm>
        </p:grpSpPr>
        <p:sp>
          <p:nvSpPr>
            <p:cNvPr id="128" name="Line 476"/>
            <p:cNvSpPr>
              <a:spLocks noChangeShapeType="1"/>
            </p:cNvSpPr>
            <p:nvPr/>
          </p:nvSpPr>
          <p:spPr bwMode="auto">
            <a:xfrm>
              <a:off x="5783067" y="1609166"/>
              <a:ext cx="75309" cy="14400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defTabSz="914150">
                <a:defRPr/>
              </a:pPr>
              <a:endParaRPr lang="de-DE" kern="0">
                <a:solidFill>
                  <a:srgbClr val="000000"/>
                </a:solidFill>
              </a:endParaRPr>
            </a:p>
          </p:txBody>
        </p:sp>
        <p:cxnSp>
          <p:nvCxnSpPr>
            <p:cNvPr id="129" name="Gerade Verbindung 128"/>
            <p:cNvCxnSpPr/>
            <p:nvPr/>
          </p:nvCxnSpPr>
          <p:spPr bwMode="auto">
            <a:xfrm>
              <a:off x="5855076" y="1743670"/>
              <a:ext cx="0" cy="108000"/>
            </a:xfrm>
            <a:prstGeom prst="line">
              <a:avLst/>
            </a:prstGeom>
            <a:solidFill>
              <a:srgbClr val="AEC8D2"/>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Gerade Verbindung 129"/>
            <p:cNvCxnSpPr/>
            <p:nvPr/>
          </p:nvCxnSpPr>
          <p:spPr bwMode="auto">
            <a:xfrm>
              <a:off x="5855076" y="1527630"/>
              <a:ext cx="0" cy="118800"/>
            </a:xfrm>
            <a:prstGeom prst="line">
              <a:avLst/>
            </a:prstGeom>
            <a:solidFill>
              <a:srgbClr val="AEC8D2"/>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 name="Rechteck 130"/>
            <p:cNvSpPr/>
            <p:nvPr/>
          </p:nvSpPr>
          <p:spPr>
            <a:xfrm>
              <a:off x="5465246" y="1616305"/>
              <a:ext cx="178055" cy="144032"/>
            </a:xfrm>
            <a:prstGeom prst="rect">
              <a:avLst/>
            </a:prstGeom>
            <a:ln w="25400">
              <a:solidFill>
                <a:schemeClr val="bg1"/>
              </a:solidFill>
            </a:ln>
          </p:spPr>
          <p:txBody>
            <a:bodyPr rtlCol="0" anchor="ctr"/>
            <a:lstStyle/>
            <a:p>
              <a:pPr algn="ctr"/>
              <a:endParaRPr lang="de-DE"/>
            </a:p>
          </p:txBody>
        </p:sp>
        <p:cxnSp>
          <p:nvCxnSpPr>
            <p:cNvPr id="133" name="Gerade Verbindung 132"/>
            <p:cNvCxnSpPr/>
            <p:nvPr/>
          </p:nvCxnSpPr>
          <p:spPr bwMode="auto">
            <a:xfrm flipV="1">
              <a:off x="5476406" y="1634283"/>
              <a:ext cx="161052" cy="108076"/>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Gerade Verbindung 135"/>
            <p:cNvCxnSpPr/>
            <p:nvPr/>
          </p:nvCxnSpPr>
          <p:spPr bwMode="auto">
            <a:xfrm>
              <a:off x="5671530" y="1692145"/>
              <a:ext cx="147522" cy="0"/>
            </a:xfrm>
            <a:prstGeom prst="line">
              <a:avLst/>
            </a:prstGeom>
            <a:solidFill>
              <a:schemeClr val="accent1"/>
            </a:solidFill>
            <a:ln w="25400" cap="flat" cmpd="sng" algn="ctr">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4" name="Gruppieren 143"/>
          <p:cNvGrpSpPr/>
          <p:nvPr/>
        </p:nvGrpSpPr>
        <p:grpSpPr>
          <a:xfrm>
            <a:off x="5264266" y="1440215"/>
            <a:ext cx="500670" cy="181716"/>
            <a:chOff x="5373416" y="2208227"/>
            <a:chExt cx="500670" cy="181716"/>
          </a:xfrm>
        </p:grpSpPr>
        <p:cxnSp>
          <p:nvCxnSpPr>
            <p:cNvPr id="145" name="Gerade Verbindung 144"/>
            <p:cNvCxnSpPr/>
            <p:nvPr/>
          </p:nvCxnSpPr>
          <p:spPr bwMode="auto">
            <a:xfrm rot="5400000">
              <a:off x="5463416" y="2291276"/>
              <a:ext cx="0" cy="180000"/>
            </a:xfrm>
            <a:prstGeom prst="line">
              <a:avLst/>
            </a:prstGeom>
            <a:solidFill>
              <a:srgbClr val="AEC8D2"/>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Gerade Verbindung 145"/>
            <p:cNvCxnSpPr/>
            <p:nvPr/>
          </p:nvCxnSpPr>
          <p:spPr bwMode="auto">
            <a:xfrm>
              <a:off x="5545378" y="2209943"/>
              <a:ext cx="0" cy="180000"/>
            </a:xfrm>
            <a:prstGeom prst="line">
              <a:avLst/>
            </a:prstGeom>
            <a:solidFill>
              <a:srgbClr val="AEC8D2"/>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 Verbindung 146"/>
            <p:cNvCxnSpPr/>
            <p:nvPr/>
          </p:nvCxnSpPr>
          <p:spPr bwMode="auto">
            <a:xfrm rot="5400000">
              <a:off x="5623763" y="2130818"/>
              <a:ext cx="0" cy="180000"/>
            </a:xfrm>
            <a:prstGeom prst="line">
              <a:avLst/>
            </a:prstGeom>
            <a:solidFill>
              <a:srgbClr val="AEC8D2"/>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Gerade Verbindung 147"/>
            <p:cNvCxnSpPr/>
            <p:nvPr/>
          </p:nvCxnSpPr>
          <p:spPr bwMode="auto">
            <a:xfrm>
              <a:off x="5705625" y="2209919"/>
              <a:ext cx="0" cy="180000"/>
            </a:xfrm>
            <a:prstGeom prst="line">
              <a:avLst/>
            </a:prstGeom>
            <a:solidFill>
              <a:srgbClr val="AEC8D2"/>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Gerade Verbindung 148"/>
            <p:cNvCxnSpPr/>
            <p:nvPr/>
          </p:nvCxnSpPr>
          <p:spPr bwMode="auto">
            <a:xfrm rot="5400000">
              <a:off x="5784086" y="2289819"/>
              <a:ext cx="0" cy="180000"/>
            </a:xfrm>
            <a:prstGeom prst="line">
              <a:avLst/>
            </a:prstGeom>
            <a:solidFill>
              <a:srgbClr val="AEC8D2"/>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 Verbindung 149"/>
            <p:cNvCxnSpPr/>
            <p:nvPr/>
          </p:nvCxnSpPr>
          <p:spPr bwMode="auto">
            <a:xfrm>
              <a:off x="5862563" y="2208227"/>
              <a:ext cx="0" cy="180000"/>
            </a:xfrm>
            <a:prstGeom prst="line">
              <a:avLst/>
            </a:prstGeom>
            <a:solidFill>
              <a:srgbClr val="AEC8D2"/>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 name="Gruppieren 85"/>
          <p:cNvGrpSpPr/>
          <p:nvPr/>
        </p:nvGrpSpPr>
        <p:grpSpPr>
          <a:xfrm>
            <a:off x="7898104" y="51470"/>
            <a:ext cx="827115" cy="637566"/>
            <a:chOff x="7902280" y="1195039"/>
            <a:chExt cx="827115" cy="637566"/>
          </a:xfrm>
          <a:solidFill>
            <a:schemeClr val="accent1">
              <a:lumMod val="40000"/>
              <a:lumOff val="60000"/>
            </a:schemeClr>
          </a:solidFill>
        </p:grpSpPr>
        <p:grpSp>
          <p:nvGrpSpPr>
            <p:cNvPr id="87" name="Gruppieren 86"/>
            <p:cNvGrpSpPr/>
            <p:nvPr/>
          </p:nvGrpSpPr>
          <p:grpSpPr>
            <a:xfrm>
              <a:off x="8084485" y="1195039"/>
              <a:ext cx="462704" cy="451552"/>
              <a:chOff x="7596336" y="1779662"/>
              <a:chExt cx="529930" cy="517156"/>
            </a:xfrm>
            <a:grpFill/>
          </p:grpSpPr>
          <p:sp>
            <p:nvSpPr>
              <p:cNvPr id="92" name="Rechtwinkliges Dreieck 91"/>
              <p:cNvSpPr/>
              <p:nvPr/>
            </p:nvSpPr>
            <p:spPr>
              <a:xfrm rot="5400000">
                <a:off x="7596336" y="1779662"/>
                <a:ext cx="510806" cy="510806"/>
              </a:xfrm>
              <a:prstGeom prst="rtTriangle">
                <a:avLst/>
              </a:prstGeom>
              <a:grpFill/>
              <a:ln>
                <a:solidFill>
                  <a:schemeClr val="accent1"/>
                </a:solidFill>
              </a:ln>
            </p:spPr>
            <p:txBody>
              <a:bodyPr vert="vert270" wrap="none" lIns="0" tIns="0" rIns="0" bIns="0" rtlCol="0" anchor="ctr"/>
              <a:lstStyle/>
              <a:p>
                <a:pPr algn="ctr"/>
                <a:r>
                  <a:rPr lang="de-DE" sz="800" b="1" dirty="0" smtClean="0">
                    <a:solidFill>
                      <a:schemeClr val="bg1"/>
                    </a:solidFill>
                  </a:rPr>
                  <a:t>AC</a:t>
                </a:r>
                <a:endParaRPr lang="de-DE" sz="4400" b="1" dirty="0">
                  <a:solidFill>
                    <a:schemeClr val="bg1"/>
                  </a:solidFill>
                </a:endParaRPr>
              </a:p>
            </p:txBody>
          </p:sp>
          <p:sp>
            <p:nvSpPr>
              <p:cNvPr id="93" name="Rechtwinkliges Dreieck 92"/>
              <p:cNvSpPr/>
              <p:nvPr/>
            </p:nvSpPr>
            <p:spPr>
              <a:xfrm rot="5400000" flipH="1" flipV="1">
                <a:off x="7615460" y="1786012"/>
                <a:ext cx="510806" cy="510806"/>
              </a:xfrm>
              <a:prstGeom prst="rtTriangle">
                <a:avLst/>
              </a:prstGeom>
              <a:grpFill/>
              <a:ln>
                <a:solidFill>
                  <a:schemeClr val="accent1"/>
                </a:solidFill>
              </a:ln>
            </p:spPr>
            <p:txBody>
              <a:bodyPr vert="vert" wrap="none" lIns="0" tIns="0" rIns="0" bIns="0" rtlCol="0" anchor="ctr"/>
              <a:lstStyle/>
              <a:p>
                <a:pPr algn="ctr"/>
                <a:r>
                  <a:rPr lang="de-DE" sz="800" b="1" dirty="0" smtClean="0">
                    <a:solidFill>
                      <a:schemeClr val="bg1"/>
                    </a:solidFill>
                  </a:rPr>
                  <a:t>DC</a:t>
                </a:r>
                <a:endParaRPr lang="de-DE" sz="4400" b="1" dirty="0">
                  <a:solidFill>
                    <a:schemeClr val="bg1"/>
                  </a:solidFill>
                </a:endParaRPr>
              </a:p>
            </p:txBody>
          </p:sp>
        </p:grpSp>
        <p:sp>
          <p:nvSpPr>
            <p:cNvPr id="88" name="AutoShape 12"/>
            <p:cNvSpPr>
              <a:spLocks noChangeAspect="1" noChangeArrowheads="1"/>
            </p:cNvSpPr>
            <p:nvPr/>
          </p:nvSpPr>
          <p:spPr bwMode="auto">
            <a:xfrm>
              <a:off x="8585395" y="1392545"/>
              <a:ext cx="144000" cy="56541"/>
            </a:xfrm>
            <a:prstGeom prst="rightArrow">
              <a:avLst/>
            </a:prstGeom>
            <a:grpFill/>
            <a:ln>
              <a:solidFill>
                <a:schemeClr val="bg1">
                  <a:lumMod val="85000"/>
                </a:schemeClr>
              </a:solidFill>
            </a:ln>
            <a:extLst/>
          </p:spPr>
          <p:style>
            <a:lnRef idx="2">
              <a:schemeClr val="accent2"/>
            </a:lnRef>
            <a:fillRef idx="1">
              <a:schemeClr val="lt1"/>
            </a:fillRef>
            <a:effectRef idx="0">
              <a:schemeClr val="accent2"/>
            </a:effectRef>
            <a:fontRef idx="minor">
              <a:schemeClr val="dk1"/>
            </a:fontRef>
          </p:style>
          <p:txBody>
            <a:bodyPr wrap="none" anchor="ctr"/>
            <a:lstStyle/>
            <a:p>
              <a:endParaRPr lang="de-DE"/>
            </a:p>
          </p:txBody>
        </p:sp>
        <p:sp>
          <p:nvSpPr>
            <p:cNvPr id="89" name="AutoShape 12"/>
            <p:cNvSpPr>
              <a:spLocks noChangeAspect="1" noChangeArrowheads="1"/>
            </p:cNvSpPr>
            <p:nvPr/>
          </p:nvSpPr>
          <p:spPr bwMode="auto">
            <a:xfrm>
              <a:off x="7902280" y="1392545"/>
              <a:ext cx="144000" cy="56541"/>
            </a:xfrm>
            <a:prstGeom prst="rightArrow">
              <a:avLst/>
            </a:prstGeom>
            <a:grpFill/>
            <a:ln>
              <a:solidFill>
                <a:schemeClr val="bg1">
                  <a:lumMod val="85000"/>
                </a:schemeClr>
              </a:solidFill>
            </a:ln>
            <a:extLst/>
          </p:spPr>
          <p:style>
            <a:lnRef idx="2">
              <a:schemeClr val="accent2"/>
            </a:lnRef>
            <a:fillRef idx="1">
              <a:schemeClr val="lt1"/>
            </a:fillRef>
            <a:effectRef idx="0">
              <a:schemeClr val="accent2"/>
            </a:effectRef>
            <a:fontRef idx="minor">
              <a:schemeClr val="dk1"/>
            </a:fontRef>
          </p:style>
          <p:txBody>
            <a:bodyPr wrap="none" anchor="ctr"/>
            <a:lstStyle/>
            <a:p>
              <a:endParaRPr lang="de-DE"/>
            </a:p>
          </p:txBody>
        </p:sp>
        <p:sp>
          <p:nvSpPr>
            <p:cNvPr id="90" name="AutoShape 12"/>
            <p:cNvSpPr>
              <a:spLocks noChangeAspect="1" noChangeArrowheads="1"/>
            </p:cNvSpPr>
            <p:nvPr/>
          </p:nvSpPr>
          <p:spPr bwMode="auto">
            <a:xfrm rot="16200000">
              <a:off x="8352780" y="1732334"/>
              <a:ext cx="144000" cy="56541"/>
            </a:xfrm>
            <a:prstGeom prst="rightArrow">
              <a:avLst/>
            </a:prstGeom>
            <a:grpFill/>
            <a:ln>
              <a:solidFill>
                <a:schemeClr val="bg1">
                  <a:lumMod val="85000"/>
                </a:schemeClr>
              </a:solidFill>
            </a:ln>
            <a:extLst/>
          </p:spPr>
          <p:style>
            <a:lnRef idx="2">
              <a:schemeClr val="accent2"/>
            </a:lnRef>
            <a:fillRef idx="1">
              <a:schemeClr val="lt1"/>
            </a:fillRef>
            <a:effectRef idx="0">
              <a:schemeClr val="accent2"/>
            </a:effectRef>
            <a:fontRef idx="minor">
              <a:schemeClr val="dk1"/>
            </a:fontRef>
          </p:style>
          <p:txBody>
            <a:bodyPr wrap="none" anchor="ctr"/>
            <a:lstStyle/>
            <a:p>
              <a:endParaRPr lang="de-DE"/>
            </a:p>
          </p:txBody>
        </p:sp>
        <p:sp>
          <p:nvSpPr>
            <p:cNvPr id="91" name="AutoShape 12"/>
            <p:cNvSpPr>
              <a:spLocks noChangeAspect="1" noChangeArrowheads="1"/>
            </p:cNvSpPr>
            <p:nvPr/>
          </p:nvSpPr>
          <p:spPr bwMode="auto">
            <a:xfrm rot="5400000">
              <a:off x="8147620" y="1732334"/>
              <a:ext cx="144000" cy="56541"/>
            </a:xfrm>
            <a:prstGeom prst="rightArrow">
              <a:avLst/>
            </a:prstGeom>
            <a:grpFill/>
            <a:ln/>
            <a:extLst/>
          </p:spPr>
          <p:style>
            <a:lnRef idx="2">
              <a:schemeClr val="accent2"/>
            </a:lnRef>
            <a:fillRef idx="1">
              <a:schemeClr val="lt1"/>
            </a:fillRef>
            <a:effectRef idx="0">
              <a:schemeClr val="accent2"/>
            </a:effectRef>
            <a:fontRef idx="minor">
              <a:schemeClr val="dk1"/>
            </a:fontRef>
          </p:style>
          <p:txBody>
            <a:bodyPr wrap="none" anchor="ctr"/>
            <a:lstStyle/>
            <a:p>
              <a:endParaRPr lang="de-DE"/>
            </a:p>
          </p:txBody>
        </p:sp>
      </p:grpSp>
      <p:sp>
        <p:nvSpPr>
          <p:cNvPr id="80" name="Rechteck 79"/>
          <p:cNvSpPr/>
          <p:nvPr/>
        </p:nvSpPr>
        <p:spPr>
          <a:xfrm>
            <a:off x="8460432" y="1549957"/>
            <a:ext cx="144016" cy="50400"/>
          </a:xfrm>
          <a:prstGeom prst="rect">
            <a:avLst/>
          </a:prstGeom>
          <a:ln w="25400">
            <a:solidFill>
              <a:schemeClr val="bg2"/>
            </a:solidFill>
          </a:ln>
        </p:spPr>
        <p:txBody>
          <a:bodyPr rtlCol="0" anchor="ctr"/>
          <a:lstStyle/>
          <a:p>
            <a:pPr algn="ctr" defTabSz="914150">
              <a:defRPr/>
            </a:pPr>
            <a:endParaRPr lang="de-DE" kern="0">
              <a:solidFill>
                <a:srgbClr val="000000"/>
              </a:solidFill>
            </a:endParaRPr>
          </a:p>
        </p:txBody>
      </p:sp>
      <p:sp>
        <p:nvSpPr>
          <p:cNvPr id="94" name="Rechteck 93"/>
          <p:cNvSpPr/>
          <p:nvPr/>
        </p:nvSpPr>
        <p:spPr>
          <a:xfrm>
            <a:off x="8460432" y="1447649"/>
            <a:ext cx="144016" cy="50400"/>
          </a:xfrm>
          <a:prstGeom prst="rect">
            <a:avLst/>
          </a:prstGeom>
          <a:ln w="25400">
            <a:solidFill>
              <a:schemeClr val="bg2"/>
            </a:solidFill>
          </a:ln>
        </p:spPr>
        <p:txBody>
          <a:bodyPr rtlCol="0" anchor="ctr"/>
          <a:lstStyle/>
          <a:p>
            <a:pPr algn="ctr" defTabSz="914150">
              <a:defRPr/>
            </a:pPr>
            <a:endParaRPr lang="de-DE" kern="0">
              <a:solidFill>
                <a:srgbClr val="000000"/>
              </a:solidFill>
            </a:endParaRPr>
          </a:p>
        </p:txBody>
      </p:sp>
      <p:sp>
        <p:nvSpPr>
          <p:cNvPr id="95" name="Rechteck 94"/>
          <p:cNvSpPr/>
          <p:nvPr/>
        </p:nvSpPr>
        <p:spPr>
          <a:xfrm>
            <a:off x="8460432" y="1345340"/>
            <a:ext cx="144016" cy="50400"/>
          </a:xfrm>
          <a:prstGeom prst="rect">
            <a:avLst/>
          </a:prstGeom>
          <a:ln w="25400">
            <a:solidFill>
              <a:schemeClr val="bg2"/>
            </a:solidFill>
          </a:ln>
        </p:spPr>
        <p:txBody>
          <a:bodyPr rtlCol="0" anchor="ctr"/>
          <a:lstStyle/>
          <a:p>
            <a:pPr algn="ctr" defTabSz="914150">
              <a:defRPr/>
            </a:pPr>
            <a:endParaRPr lang="de-DE" kern="0">
              <a:solidFill>
                <a:srgbClr val="000000"/>
              </a:solidFill>
            </a:endParaRPr>
          </a:p>
        </p:txBody>
      </p:sp>
      <p:sp>
        <p:nvSpPr>
          <p:cNvPr id="96" name="Rechteck 95"/>
          <p:cNvSpPr/>
          <p:nvPr/>
        </p:nvSpPr>
        <p:spPr>
          <a:xfrm>
            <a:off x="8460432" y="1241698"/>
            <a:ext cx="144016" cy="51733"/>
          </a:xfrm>
          <a:prstGeom prst="rect">
            <a:avLst/>
          </a:prstGeom>
          <a:ln w="25400">
            <a:solidFill>
              <a:schemeClr val="bg2"/>
            </a:solidFill>
          </a:ln>
        </p:spPr>
        <p:txBody>
          <a:bodyPr rtlCol="0" anchor="ctr"/>
          <a:lstStyle/>
          <a:p>
            <a:pPr algn="ctr" defTabSz="914150">
              <a:defRPr/>
            </a:pPr>
            <a:endParaRPr lang="de-DE" kern="0">
              <a:solidFill>
                <a:srgbClr val="000000"/>
              </a:solidFill>
            </a:endParaRPr>
          </a:p>
        </p:txBody>
      </p:sp>
      <p:sp>
        <p:nvSpPr>
          <p:cNvPr id="107" name="Ellipse 106"/>
          <p:cNvSpPr/>
          <p:nvPr/>
        </p:nvSpPr>
        <p:spPr>
          <a:xfrm>
            <a:off x="5436112" y="1890910"/>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08" name="Ellipse 107"/>
          <p:cNvSpPr/>
          <p:nvPr/>
        </p:nvSpPr>
        <p:spPr>
          <a:xfrm>
            <a:off x="5436112" y="2358318"/>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09" name="Ellipse 108"/>
          <p:cNvSpPr/>
          <p:nvPr/>
        </p:nvSpPr>
        <p:spPr>
          <a:xfrm>
            <a:off x="5436112" y="2825726"/>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10" name="Ellipse 109"/>
          <p:cNvSpPr/>
          <p:nvPr/>
        </p:nvSpPr>
        <p:spPr>
          <a:xfrm>
            <a:off x="5436112" y="4227950"/>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11" name="Ellipse 110"/>
          <p:cNvSpPr/>
          <p:nvPr/>
        </p:nvSpPr>
        <p:spPr>
          <a:xfrm>
            <a:off x="5436112" y="3760542"/>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12" name="Ellipse 111"/>
          <p:cNvSpPr/>
          <p:nvPr/>
        </p:nvSpPr>
        <p:spPr>
          <a:xfrm>
            <a:off x="5436112" y="3293134"/>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13" name="Ellipse 112"/>
          <p:cNvSpPr/>
          <p:nvPr/>
        </p:nvSpPr>
        <p:spPr>
          <a:xfrm>
            <a:off x="6300208" y="2825726"/>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34" name="Ellipse 133"/>
          <p:cNvSpPr/>
          <p:nvPr/>
        </p:nvSpPr>
        <p:spPr>
          <a:xfrm>
            <a:off x="6300208" y="2358318"/>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35" name="Ellipse 134"/>
          <p:cNvSpPr/>
          <p:nvPr/>
        </p:nvSpPr>
        <p:spPr>
          <a:xfrm>
            <a:off x="6300208" y="1890910"/>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51" name="Ellipse 150"/>
          <p:cNvSpPr/>
          <p:nvPr/>
        </p:nvSpPr>
        <p:spPr>
          <a:xfrm>
            <a:off x="7380328" y="1890910"/>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52" name="Ellipse 151"/>
          <p:cNvSpPr/>
          <p:nvPr/>
        </p:nvSpPr>
        <p:spPr>
          <a:xfrm>
            <a:off x="7380328" y="2358318"/>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53" name="Ellipse 152"/>
          <p:cNvSpPr/>
          <p:nvPr/>
        </p:nvSpPr>
        <p:spPr>
          <a:xfrm>
            <a:off x="7380328" y="2825726"/>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54" name="Ellipse 153"/>
          <p:cNvSpPr/>
          <p:nvPr/>
        </p:nvSpPr>
        <p:spPr>
          <a:xfrm>
            <a:off x="7380328" y="4227950"/>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55" name="Ellipse 154"/>
          <p:cNvSpPr/>
          <p:nvPr/>
        </p:nvSpPr>
        <p:spPr>
          <a:xfrm>
            <a:off x="7380328" y="3760542"/>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61" name="Ellipse 160"/>
          <p:cNvSpPr/>
          <p:nvPr/>
        </p:nvSpPr>
        <p:spPr>
          <a:xfrm>
            <a:off x="7380328" y="3293134"/>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62" name="Ellipse 161"/>
          <p:cNvSpPr/>
          <p:nvPr/>
        </p:nvSpPr>
        <p:spPr>
          <a:xfrm>
            <a:off x="8532456" y="2831223"/>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grpSp>
        <p:nvGrpSpPr>
          <p:cNvPr id="164" name="Gruppieren 163"/>
          <p:cNvGrpSpPr/>
          <p:nvPr/>
        </p:nvGrpSpPr>
        <p:grpSpPr>
          <a:xfrm>
            <a:off x="4090804" y="1401786"/>
            <a:ext cx="500670" cy="181716"/>
            <a:chOff x="5373416" y="2208227"/>
            <a:chExt cx="500670" cy="181716"/>
          </a:xfrm>
        </p:grpSpPr>
        <p:cxnSp>
          <p:nvCxnSpPr>
            <p:cNvPr id="165" name="Gerade Verbindung 164"/>
            <p:cNvCxnSpPr/>
            <p:nvPr/>
          </p:nvCxnSpPr>
          <p:spPr bwMode="auto">
            <a:xfrm rot="5400000">
              <a:off x="5463416" y="2291276"/>
              <a:ext cx="0" cy="180000"/>
            </a:xfrm>
            <a:prstGeom prst="line">
              <a:avLst/>
            </a:prstGeom>
            <a:solidFill>
              <a:srgbClr val="AEC8D2"/>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Gerade Verbindung 165"/>
            <p:cNvCxnSpPr/>
            <p:nvPr/>
          </p:nvCxnSpPr>
          <p:spPr bwMode="auto">
            <a:xfrm>
              <a:off x="5545378" y="2209943"/>
              <a:ext cx="0" cy="180000"/>
            </a:xfrm>
            <a:prstGeom prst="line">
              <a:avLst/>
            </a:prstGeom>
            <a:solidFill>
              <a:srgbClr val="AEC8D2"/>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7" name="Gerade Verbindung 166"/>
            <p:cNvCxnSpPr/>
            <p:nvPr/>
          </p:nvCxnSpPr>
          <p:spPr bwMode="auto">
            <a:xfrm rot="5400000">
              <a:off x="5623763" y="2130818"/>
              <a:ext cx="0" cy="180000"/>
            </a:xfrm>
            <a:prstGeom prst="line">
              <a:avLst/>
            </a:prstGeom>
            <a:solidFill>
              <a:srgbClr val="AEC8D2"/>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 Verbindung 167"/>
            <p:cNvCxnSpPr/>
            <p:nvPr/>
          </p:nvCxnSpPr>
          <p:spPr bwMode="auto">
            <a:xfrm>
              <a:off x="5705625" y="2209919"/>
              <a:ext cx="0" cy="180000"/>
            </a:xfrm>
            <a:prstGeom prst="line">
              <a:avLst/>
            </a:prstGeom>
            <a:solidFill>
              <a:srgbClr val="AEC8D2"/>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9" name="Gerade Verbindung 168"/>
            <p:cNvCxnSpPr/>
            <p:nvPr/>
          </p:nvCxnSpPr>
          <p:spPr bwMode="auto">
            <a:xfrm rot="5400000">
              <a:off x="5784086" y="2289819"/>
              <a:ext cx="0" cy="180000"/>
            </a:xfrm>
            <a:prstGeom prst="line">
              <a:avLst/>
            </a:prstGeom>
            <a:solidFill>
              <a:srgbClr val="AEC8D2"/>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Gerade Verbindung 169"/>
            <p:cNvCxnSpPr/>
            <p:nvPr/>
          </p:nvCxnSpPr>
          <p:spPr bwMode="auto">
            <a:xfrm>
              <a:off x="5862563" y="2208227"/>
              <a:ext cx="0" cy="180000"/>
            </a:xfrm>
            <a:prstGeom prst="line">
              <a:avLst/>
            </a:prstGeom>
            <a:solidFill>
              <a:srgbClr val="AEC8D2"/>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37" name="Textplatzhalter 112"/>
          <p:cNvSpPr txBox="1">
            <a:spLocks/>
          </p:cNvSpPr>
          <p:nvPr/>
        </p:nvSpPr>
        <p:spPr>
          <a:xfrm>
            <a:off x="539552" y="1131590"/>
            <a:ext cx="1584176" cy="525886"/>
          </a:xfrm>
          <a:prstGeom prst="rect">
            <a:avLst/>
          </a:prstGeom>
          <a:solidFill>
            <a:schemeClr val="accent3"/>
          </a:solidFill>
        </p:spPr>
        <p:txBody>
          <a:bodyPr vert="horz" wrap="square" lIns="108000" tIns="108000" rIns="108000" bIns="108000" rtlCol="0" anchor="ctr" anchorCtr="0">
            <a:spAutoFit/>
          </a:bodyPr>
          <a:lstStyle>
            <a:lvl1pPr marL="0" indent="0" algn="ctr" rtl="0" eaLnBrk="1" fontAlgn="base" hangingPunct="1">
              <a:lnSpc>
                <a:spcPct val="100000"/>
              </a:lnSpc>
              <a:spcBef>
                <a:spcPts val="700"/>
              </a:spcBef>
              <a:spcAft>
                <a:spcPct val="0"/>
              </a:spcAft>
              <a:buClr>
                <a:schemeClr val="folHlink"/>
              </a:buClr>
              <a:buFont typeface="Wingdings" charset="2"/>
              <a:buNone/>
              <a:defRPr sz="2000" baseline="0">
                <a:solidFill>
                  <a:schemeClr val="tx1"/>
                </a:solidFill>
                <a:latin typeface="+mn-lt"/>
                <a:ea typeface="+mn-ea"/>
                <a:cs typeface="+mn-cs"/>
              </a:defRPr>
            </a:lvl1pPr>
            <a:lvl2pPr marL="360000" indent="-144000" algn="l" rtl="0" eaLnBrk="1" fontAlgn="base" hangingPunct="1">
              <a:lnSpc>
                <a:spcPct val="100000"/>
              </a:lnSpc>
              <a:spcBef>
                <a:spcPts val="700"/>
              </a:spcBef>
              <a:spcAft>
                <a:spcPct val="0"/>
              </a:spcAft>
              <a:buClr>
                <a:schemeClr val="folHlink"/>
              </a:buClr>
              <a:buFont typeface="Wingdings" charset="2"/>
              <a:buChar char="§"/>
              <a:defRPr sz="1400">
                <a:solidFill>
                  <a:schemeClr val="tx1"/>
                </a:solidFill>
                <a:latin typeface="+mn-lt"/>
                <a:cs typeface="+mn-cs"/>
              </a:defRPr>
            </a:lvl2pPr>
            <a:lvl3pPr marL="576000" indent="-144000" algn="l" rtl="0" eaLnBrk="1" fontAlgn="base" hangingPunct="1">
              <a:lnSpc>
                <a:spcPct val="100000"/>
              </a:lnSpc>
              <a:spcBef>
                <a:spcPts val="700"/>
              </a:spcBef>
              <a:spcAft>
                <a:spcPct val="0"/>
              </a:spcAft>
              <a:buClr>
                <a:schemeClr val="folHlink"/>
              </a:buClr>
              <a:buFont typeface="Wingdings" charset="2"/>
              <a:buChar char="§"/>
              <a:defRPr sz="1400">
                <a:solidFill>
                  <a:schemeClr val="tx1"/>
                </a:solidFill>
                <a:latin typeface="+mn-lt"/>
                <a:cs typeface="+mn-cs"/>
              </a:defRPr>
            </a:lvl3pPr>
            <a:lvl4pPr marL="792000" indent="-144000" algn="l" rtl="0" eaLnBrk="1" fontAlgn="base" hangingPunct="1">
              <a:lnSpc>
                <a:spcPct val="100000"/>
              </a:lnSpc>
              <a:spcBef>
                <a:spcPts val="700"/>
              </a:spcBef>
              <a:spcAft>
                <a:spcPct val="0"/>
              </a:spcAft>
              <a:buClr>
                <a:schemeClr val="folHlink"/>
              </a:buClr>
              <a:buFont typeface="Wingdings" charset="2"/>
              <a:buChar char="§"/>
              <a:defRPr sz="1400">
                <a:solidFill>
                  <a:schemeClr val="tx1"/>
                </a:solidFill>
                <a:latin typeface="+mn-lt"/>
                <a:cs typeface="+mn-cs"/>
              </a:defRPr>
            </a:lvl4pPr>
            <a:lvl5pPr marL="1008000" indent="-144000" algn="l" rtl="0" eaLnBrk="1" fontAlgn="base" hangingPunct="1">
              <a:lnSpc>
                <a:spcPct val="100000"/>
              </a:lnSpc>
              <a:spcBef>
                <a:spcPts val="700"/>
              </a:spcBef>
              <a:spcAft>
                <a:spcPct val="0"/>
              </a:spcAft>
              <a:buClr>
                <a:schemeClr val="folHlink"/>
              </a:buClr>
              <a:buFont typeface="Wingdings" charset="2"/>
              <a:buChar char="§"/>
              <a:defRPr sz="1400">
                <a:solidFill>
                  <a:schemeClr val="tx1"/>
                </a:solidFill>
                <a:latin typeface="+mn-lt"/>
                <a:cs typeface="+mn-cs"/>
              </a:defRPr>
            </a:lvl5pPr>
            <a:lvl6pPr marL="20685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6pPr>
            <a:lvl7pPr marL="25257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7pPr>
            <a:lvl8pPr marL="29829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8pPr>
            <a:lvl9pPr marL="34401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9pPr>
          </a:lstStyle>
          <a:p>
            <a:r>
              <a:rPr lang="ru-RU" b="1" kern="0" dirty="0" smtClean="0">
                <a:solidFill>
                  <a:schemeClr val="bg1"/>
                </a:solidFill>
              </a:rPr>
              <a:t>параметр</a:t>
            </a:r>
            <a:r>
              <a:rPr lang="de-DE" b="1" kern="0" dirty="0" smtClean="0">
                <a:solidFill>
                  <a:schemeClr val="bg1"/>
                </a:solidFill>
              </a:rPr>
              <a:t>:</a:t>
            </a:r>
            <a:endParaRPr lang="en-US" b="1" kern="0" dirty="0">
              <a:solidFill>
                <a:schemeClr val="bg1"/>
              </a:solidFill>
            </a:endParaRPr>
          </a:p>
        </p:txBody>
      </p:sp>
      <p:sp>
        <p:nvSpPr>
          <p:cNvPr id="138" name="Textplatzhalter 112"/>
          <p:cNvSpPr txBox="1">
            <a:spLocks/>
          </p:cNvSpPr>
          <p:nvPr/>
        </p:nvSpPr>
        <p:spPr>
          <a:xfrm>
            <a:off x="2555776" y="771550"/>
            <a:ext cx="956628" cy="525886"/>
          </a:xfrm>
          <a:prstGeom prst="rect">
            <a:avLst/>
          </a:prstGeom>
          <a:solidFill>
            <a:schemeClr val="accent3"/>
          </a:solidFill>
        </p:spPr>
        <p:txBody>
          <a:bodyPr vert="horz" wrap="square" lIns="108000" tIns="108000" rIns="108000" bIns="108000" rtlCol="0" anchor="t" anchorCtr="0">
            <a:spAutoFit/>
          </a:bodyPr>
          <a:lstStyle>
            <a:lvl1pPr marL="0" indent="0" algn="ctr" rtl="0" eaLnBrk="1" fontAlgn="base" hangingPunct="1">
              <a:lnSpc>
                <a:spcPct val="100000"/>
              </a:lnSpc>
              <a:spcBef>
                <a:spcPts val="700"/>
              </a:spcBef>
              <a:spcAft>
                <a:spcPct val="0"/>
              </a:spcAft>
              <a:buClr>
                <a:schemeClr val="folHlink"/>
              </a:buClr>
              <a:buFont typeface="Wingdings" charset="2"/>
              <a:buNone/>
              <a:defRPr sz="2000" baseline="0">
                <a:solidFill>
                  <a:schemeClr val="tx1"/>
                </a:solidFill>
                <a:latin typeface="+mn-lt"/>
                <a:ea typeface="+mn-ea"/>
                <a:cs typeface="+mn-cs"/>
              </a:defRPr>
            </a:lvl1pPr>
            <a:lvl2pPr marL="360000" indent="-144000" algn="l" rtl="0" eaLnBrk="1" fontAlgn="base" hangingPunct="1">
              <a:lnSpc>
                <a:spcPct val="100000"/>
              </a:lnSpc>
              <a:spcBef>
                <a:spcPts val="700"/>
              </a:spcBef>
              <a:spcAft>
                <a:spcPct val="0"/>
              </a:spcAft>
              <a:buClr>
                <a:schemeClr val="folHlink"/>
              </a:buClr>
              <a:buFont typeface="Wingdings" charset="2"/>
              <a:buChar char="§"/>
              <a:defRPr sz="1400">
                <a:solidFill>
                  <a:schemeClr val="tx1"/>
                </a:solidFill>
                <a:latin typeface="+mn-lt"/>
                <a:cs typeface="+mn-cs"/>
              </a:defRPr>
            </a:lvl2pPr>
            <a:lvl3pPr marL="576000" indent="-144000" algn="l" rtl="0" eaLnBrk="1" fontAlgn="base" hangingPunct="1">
              <a:lnSpc>
                <a:spcPct val="100000"/>
              </a:lnSpc>
              <a:spcBef>
                <a:spcPts val="700"/>
              </a:spcBef>
              <a:spcAft>
                <a:spcPct val="0"/>
              </a:spcAft>
              <a:buClr>
                <a:schemeClr val="folHlink"/>
              </a:buClr>
              <a:buFont typeface="Wingdings" charset="2"/>
              <a:buChar char="§"/>
              <a:defRPr sz="1400">
                <a:solidFill>
                  <a:schemeClr val="tx1"/>
                </a:solidFill>
                <a:latin typeface="+mn-lt"/>
                <a:cs typeface="+mn-cs"/>
              </a:defRPr>
            </a:lvl3pPr>
            <a:lvl4pPr marL="792000" indent="-144000" algn="l" rtl="0" eaLnBrk="1" fontAlgn="base" hangingPunct="1">
              <a:lnSpc>
                <a:spcPct val="100000"/>
              </a:lnSpc>
              <a:spcBef>
                <a:spcPts val="700"/>
              </a:spcBef>
              <a:spcAft>
                <a:spcPct val="0"/>
              </a:spcAft>
              <a:buClr>
                <a:schemeClr val="folHlink"/>
              </a:buClr>
              <a:buFont typeface="Wingdings" charset="2"/>
              <a:buChar char="§"/>
              <a:defRPr sz="1400">
                <a:solidFill>
                  <a:schemeClr val="tx1"/>
                </a:solidFill>
                <a:latin typeface="+mn-lt"/>
                <a:cs typeface="+mn-cs"/>
              </a:defRPr>
            </a:lvl4pPr>
            <a:lvl5pPr marL="1008000" indent="-144000" algn="l" rtl="0" eaLnBrk="1" fontAlgn="base" hangingPunct="1">
              <a:lnSpc>
                <a:spcPct val="100000"/>
              </a:lnSpc>
              <a:spcBef>
                <a:spcPts val="700"/>
              </a:spcBef>
              <a:spcAft>
                <a:spcPct val="0"/>
              </a:spcAft>
              <a:buClr>
                <a:schemeClr val="folHlink"/>
              </a:buClr>
              <a:buFont typeface="Wingdings" charset="2"/>
              <a:buChar char="§"/>
              <a:defRPr sz="1400">
                <a:solidFill>
                  <a:schemeClr val="tx1"/>
                </a:solidFill>
                <a:latin typeface="+mn-lt"/>
                <a:cs typeface="+mn-cs"/>
              </a:defRPr>
            </a:lvl5pPr>
            <a:lvl6pPr marL="20685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6pPr>
            <a:lvl7pPr marL="25257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7pPr>
            <a:lvl8pPr marL="29829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8pPr>
            <a:lvl9pPr marL="34401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9pPr>
          </a:lstStyle>
          <a:p>
            <a:r>
              <a:rPr lang="ru-RU" b="1" kern="0" dirty="0" smtClean="0">
                <a:solidFill>
                  <a:schemeClr val="bg1"/>
                </a:solidFill>
              </a:rPr>
              <a:t>как</a:t>
            </a:r>
            <a:r>
              <a:rPr lang="de-DE" b="1" kern="0" dirty="0" smtClean="0">
                <a:solidFill>
                  <a:schemeClr val="bg1"/>
                </a:solidFill>
              </a:rPr>
              <a:t>:</a:t>
            </a:r>
          </a:p>
        </p:txBody>
      </p:sp>
      <p:grpSp>
        <p:nvGrpSpPr>
          <p:cNvPr id="140" name="Gruppieren 139"/>
          <p:cNvGrpSpPr>
            <a:grpSpLocks noChangeAspect="1"/>
          </p:cNvGrpSpPr>
          <p:nvPr/>
        </p:nvGrpSpPr>
        <p:grpSpPr>
          <a:xfrm>
            <a:off x="3472844" y="1760650"/>
            <a:ext cx="227349" cy="360000"/>
            <a:chOff x="899592" y="5445224"/>
            <a:chExt cx="363806" cy="576072"/>
          </a:xfrm>
        </p:grpSpPr>
        <p:sp>
          <p:nvSpPr>
            <p:cNvPr id="141" name="Ellipse 140"/>
            <p:cNvSpPr>
              <a:spLocks noChangeAspect="1"/>
            </p:cNvSpPr>
            <p:nvPr/>
          </p:nvSpPr>
          <p:spPr>
            <a:xfrm>
              <a:off x="899592" y="5543715"/>
              <a:ext cx="359999" cy="360000"/>
            </a:xfrm>
            <a:prstGeom prst="ellipse">
              <a:avLst/>
            </a:prstGeom>
            <a:ln w="25400">
              <a:solidFill>
                <a:srgbClr val="000000"/>
              </a:solidFill>
            </a:ln>
          </p:spPr>
          <p:txBody>
            <a:bodyPr rtlCol="0" anchor="ctr"/>
            <a:lstStyle/>
            <a:p>
              <a:pPr algn="ctr" defTabSz="914150">
                <a:defRPr/>
              </a:pPr>
              <a:endParaRPr lang="de-DE" kern="0">
                <a:solidFill>
                  <a:srgbClr val="000000"/>
                </a:solidFill>
              </a:endParaRPr>
            </a:p>
          </p:txBody>
        </p:sp>
        <p:sp>
          <p:nvSpPr>
            <p:cNvPr id="142" name="Textfeld 141"/>
            <p:cNvSpPr txBox="1"/>
            <p:nvPr/>
          </p:nvSpPr>
          <p:spPr>
            <a:xfrm>
              <a:off x="903399" y="5478071"/>
              <a:ext cx="359999" cy="541754"/>
            </a:xfrm>
            <a:prstGeom prst="rect">
              <a:avLst/>
            </a:prstGeom>
            <a:noFill/>
          </p:spPr>
          <p:txBody>
            <a:bodyPr wrap="square" rtlCol="0">
              <a:spAutoFit/>
            </a:bodyPr>
            <a:lstStyle/>
            <a:p>
              <a:pPr algn="ctr" defTabSz="914150">
                <a:defRPr/>
              </a:pPr>
              <a:r>
                <a:rPr lang="de-DE" sz="1600" b="1" kern="0" dirty="0" smtClean="0">
                  <a:solidFill>
                    <a:srgbClr val="000000"/>
                  </a:solidFill>
                </a:rPr>
                <a:t>V</a:t>
              </a:r>
              <a:endParaRPr lang="de-DE" sz="1600" b="1" kern="0" dirty="0">
                <a:solidFill>
                  <a:srgbClr val="000000"/>
                </a:solidFill>
              </a:endParaRPr>
            </a:p>
          </p:txBody>
        </p:sp>
        <p:cxnSp>
          <p:nvCxnSpPr>
            <p:cNvPr id="143" name="Gerade Verbindung 142"/>
            <p:cNvCxnSpPr/>
            <p:nvPr/>
          </p:nvCxnSpPr>
          <p:spPr bwMode="auto">
            <a:xfrm>
              <a:off x="1079591" y="5445224"/>
              <a:ext cx="0" cy="96012"/>
            </a:xfrm>
            <a:prstGeom prst="line">
              <a:avLst/>
            </a:prstGeom>
            <a:solidFill>
              <a:srgbClr val="AEC8D2"/>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Gerade Verbindung 162"/>
            <p:cNvCxnSpPr/>
            <p:nvPr/>
          </p:nvCxnSpPr>
          <p:spPr bwMode="auto">
            <a:xfrm>
              <a:off x="1079591" y="5913296"/>
              <a:ext cx="0" cy="108000"/>
            </a:xfrm>
            <a:prstGeom prst="line">
              <a:avLst/>
            </a:prstGeom>
            <a:solidFill>
              <a:srgbClr val="AEC8D2"/>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1" name="Gruppieren 170"/>
          <p:cNvGrpSpPr>
            <a:grpSpLocks noChangeAspect="1"/>
          </p:cNvGrpSpPr>
          <p:nvPr/>
        </p:nvGrpSpPr>
        <p:grpSpPr>
          <a:xfrm>
            <a:off x="3472844" y="2231285"/>
            <a:ext cx="227349" cy="363288"/>
            <a:chOff x="899592" y="5439963"/>
            <a:chExt cx="363806" cy="581333"/>
          </a:xfrm>
        </p:grpSpPr>
        <p:sp>
          <p:nvSpPr>
            <p:cNvPr id="172" name="Ellipse 171"/>
            <p:cNvSpPr>
              <a:spLocks noChangeAspect="1"/>
            </p:cNvSpPr>
            <p:nvPr/>
          </p:nvSpPr>
          <p:spPr>
            <a:xfrm>
              <a:off x="899592" y="5543715"/>
              <a:ext cx="359999" cy="360000"/>
            </a:xfrm>
            <a:prstGeom prst="ellipse">
              <a:avLst/>
            </a:prstGeom>
            <a:ln w="25400">
              <a:solidFill>
                <a:srgbClr val="000000"/>
              </a:solidFill>
            </a:ln>
          </p:spPr>
          <p:txBody>
            <a:bodyPr rtlCol="0" anchor="ctr"/>
            <a:lstStyle/>
            <a:p>
              <a:pPr algn="ctr" defTabSz="914150">
                <a:defRPr/>
              </a:pPr>
              <a:endParaRPr lang="de-DE" kern="0">
                <a:solidFill>
                  <a:srgbClr val="000000"/>
                </a:solidFill>
              </a:endParaRPr>
            </a:p>
          </p:txBody>
        </p:sp>
        <p:sp>
          <p:nvSpPr>
            <p:cNvPr id="173" name="Textfeld 172"/>
            <p:cNvSpPr txBox="1"/>
            <p:nvPr/>
          </p:nvSpPr>
          <p:spPr>
            <a:xfrm>
              <a:off x="903399" y="5439963"/>
              <a:ext cx="359999" cy="541754"/>
            </a:xfrm>
            <a:prstGeom prst="rect">
              <a:avLst/>
            </a:prstGeom>
            <a:noFill/>
          </p:spPr>
          <p:txBody>
            <a:bodyPr wrap="square" rtlCol="0">
              <a:spAutoFit/>
            </a:bodyPr>
            <a:lstStyle/>
            <a:p>
              <a:pPr algn="ctr" defTabSz="914150">
                <a:defRPr/>
              </a:pPr>
              <a:r>
                <a:rPr lang="de-DE" sz="1600" b="1" kern="0" dirty="0" smtClean="0">
                  <a:solidFill>
                    <a:srgbClr val="000000"/>
                  </a:solidFill>
                </a:rPr>
                <a:t>A</a:t>
              </a:r>
              <a:endParaRPr lang="de-DE" sz="1600" b="1" kern="0" dirty="0">
                <a:solidFill>
                  <a:srgbClr val="000000"/>
                </a:solidFill>
              </a:endParaRPr>
            </a:p>
          </p:txBody>
        </p:sp>
        <p:cxnSp>
          <p:nvCxnSpPr>
            <p:cNvPr id="174" name="Gerade Verbindung 173"/>
            <p:cNvCxnSpPr/>
            <p:nvPr/>
          </p:nvCxnSpPr>
          <p:spPr bwMode="auto">
            <a:xfrm>
              <a:off x="1079591" y="5445224"/>
              <a:ext cx="0" cy="96012"/>
            </a:xfrm>
            <a:prstGeom prst="line">
              <a:avLst/>
            </a:prstGeom>
            <a:solidFill>
              <a:srgbClr val="AEC8D2"/>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Gerade Verbindung 174"/>
            <p:cNvCxnSpPr/>
            <p:nvPr/>
          </p:nvCxnSpPr>
          <p:spPr bwMode="auto">
            <a:xfrm>
              <a:off x="1079591" y="5913296"/>
              <a:ext cx="0" cy="108000"/>
            </a:xfrm>
            <a:prstGeom prst="line">
              <a:avLst/>
            </a:prstGeom>
            <a:solidFill>
              <a:srgbClr val="AEC8D2"/>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6" name="Gruppieren 175"/>
          <p:cNvGrpSpPr>
            <a:grpSpLocks noChangeAspect="1"/>
          </p:cNvGrpSpPr>
          <p:nvPr/>
        </p:nvGrpSpPr>
        <p:grpSpPr>
          <a:xfrm>
            <a:off x="3468081" y="2700874"/>
            <a:ext cx="236875" cy="360000"/>
            <a:chOff x="899592" y="5445224"/>
            <a:chExt cx="379050" cy="576072"/>
          </a:xfrm>
        </p:grpSpPr>
        <p:sp>
          <p:nvSpPr>
            <p:cNvPr id="177" name="Ellipse 176"/>
            <p:cNvSpPr>
              <a:spLocks noChangeAspect="1"/>
            </p:cNvSpPr>
            <p:nvPr/>
          </p:nvSpPr>
          <p:spPr>
            <a:xfrm>
              <a:off x="899592" y="5543715"/>
              <a:ext cx="359999" cy="360000"/>
            </a:xfrm>
            <a:prstGeom prst="ellipse">
              <a:avLst/>
            </a:prstGeom>
            <a:ln w="25400">
              <a:solidFill>
                <a:srgbClr val="000000"/>
              </a:solidFill>
            </a:ln>
          </p:spPr>
          <p:txBody>
            <a:bodyPr rtlCol="0" anchor="ctr"/>
            <a:lstStyle/>
            <a:p>
              <a:pPr algn="ctr" defTabSz="914150">
                <a:defRPr/>
              </a:pPr>
              <a:endParaRPr lang="de-DE" kern="0">
                <a:solidFill>
                  <a:srgbClr val="000000"/>
                </a:solidFill>
              </a:endParaRPr>
            </a:p>
          </p:txBody>
        </p:sp>
        <p:sp>
          <p:nvSpPr>
            <p:cNvPr id="178" name="Textfeld 177"/>
            <p:cNvSpPr txBox="1"/>
            <p:nvPr/>
          </p:nvSpPr>
          <p:spPr>
            <a:xfrm>
              <a:off x="918643" y="5462828"/>
              <a:ext cx="359999" cy="541754"/>
            </a:xfrm>
            <a:prstGeom prst="rect">
              <a:avLst/>
            </a:prstGeom>
            <a:noFill/>
          </p:spPr>
          <p:txBody>
            <a:bodyPr wrap="square" rtlCol="0">
              <a:spAutoFit/>
            </a:bodyPr>
            <a:lstStyle/>
            <a:p>
              <a:pPr algn="ctr" defTabSz="914150">
                <a:defRPr/>
              </a:pPr>
              <a:r>
                <a:rPr lang="de-DE" sz="1600" b="1" kern="0" dirty="0">
                  <a:solidFill>
                    <a:srgbClr val="000000"/>
                  </a:solidFill>
                </a:rPr>
                <a:t>P</a:t>
              </a:r>
            </a:p>
          </p:txBody>
        </p:sp>
        <p:cxnSp>
          <p:nvCxnSpPr>
            <p:cNvPr id="179" name="Gerade Verbindung 178"/>
            <p:cNvCxnSpPr/>
            <p:nvPr/>
          </p:nvCxnSpPr>
          <p:spPr bwMode="auto">
            <a:xfrm>
              <a:off x="1079591" y="5445224"/>
              <a:ext cx="0" cy="96012"/>
            </a:xfrm>
            <a:prstGeom prst="line">
              <a:avLst/>
            </a:prstGeom>
            <a:solidFill>
              <a:srgbClr val="AEC8D2"/>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Gerade Verbindung 179"/>
            <p:cNvCxnSpPr/>
            <p:nvPr/>
          </p:nvCxnSpPr>
          <p:spPr bwMode="auto">
            <a:xfrm>
              <a:off x="1079591" y="5913296"/>
              <a:ext cx="0" cy="108000"/>
            </a:xfrm>
            <a:prstGeom prst="line">
              <a:avLst/>
            </a:prstGeom>
            <a:solidFill>
              <a:srgbClr val="AEC8D2"/>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1" name="Gruppieren 180"/>
          <p:cNvGrpSpPr/>
          <p:nvPr/>
        </p:nvGrpSpPr>
        <p:grpSpPr>
          <a:xfrm>
            <a:off x="3262482" y="3200077"/>
            <a:ext cx="648072" cy="307777"/>
            <a:chOff x="3707904" y="6311711"/>
            <a:chExt cx="648072" cy="307777"/>
          </a:xfrm>
        </p:grpSpPr>
        <p:sp>
          <p:nvSpPr>
            <p:cNvPr id="182" name="Abgerundetes Rechteck 181"/>
            <p:cNvSpPr/>
            <p:nvPr/>
          </p:nvSpPr>
          <p:spPr>
            <a:xfrm>
              <a:off x="3707904" y="6347459"/>
              <a:ext cx="648072" cy="209107"/>
            </a:xfrm>
            <a:prstGeom prst="roundRect">
              <a:avLst/>
            </a:prstGeom>
            <a:noFill/>
            <a:ln w="19050">
              <a:solidFill>
                <a:srgbClr val="FFFFFF">
                  <a:lumMod val="65000"/>
                </a:srgbClr>
              </a:solidFill>
            </a:ln>
          </p:spPr>
          <p:txBody>
            <a:bodyPr rtlCol="0" anchor="ctr"/>
            <a:lstStyle/>
            <a:p>
              <a:pPr algn="ctr" defTabSz="914150">
                <a:defRPr/>
              </a:pPr>
              <a:endParaRPr lang="de-DE" kern="0">
                <a:solidFill>
                  <a:srgbClr val="000000"/>
                </a:solidFill>
              </a:endParaRPr>
            </a:p>
          </p:txBody>
        </p:sp>
        <p:sp>
          <p:nvSpPr>
            <p:cNvPr id="183" name="Textfeld 182"/>
            <p:cNvSpPr txBox="1"/>
            <p:nvPr/>
          </p:nvSpPr>
          <p:spPr>
            <a:xfrm>
              <a:off x="3722315" y="6311711"/>
              <a:ext cx="136022" cy="307777"/>
            </a:xfrm>
            <a:prstGeom prst="rect">
              <a:avLst/>
            </a:prstGeom>
            <a:noFill/>
            <a:ln>
              <a:noFill/>
            </a:ln>
          </p:spPr>
          <p:txBody>
            <a:bodyPr wrap="square" rtlCol="0">
              <a:spAutoFit/>
            </a:bodyPr>
            <a:lstStyle/>
            <a:p>
              <a:pPr algn="ctr" defTabSz="914150">
                <a:defRPr/>
              </a:pPr>
              <a:r>
                <a:rPr lang="de-DE" sz="1400" b="1" kern="0" dirty="0">
                  <a:solidFill>
                    <a:srgbClr val="000000"/>
                  </a:solidFill>
                </a:rPr>
                <a:t>0</a:t>
              </a:r>
              <a:endParaRPr lang="de-DE" sz="1400" b="1" kern="0" baseline="-25000" dirty="0">
                <a:solidFill>
                  <a:srgbClr val="000000"/>
                </a:solidFill>
              </a:endParaRPr>
            </a:p>
          </p:txBody>
        </p:sp>
        <p:cxnSp>
          <p:nvCxnSpPr>
            <p:cNvPr id="184" name="Gerade Verbindung 183"/>
            <p:cNvCxnSpPr/>
            <p:nvPr/>
          </p:nvCxnSpPr>
          <p:spPr bwMode="auto">
            <a:xfrm>
              <a:off x="3840445" y="6347459"/>
              <a:ext cx="0" cy="204969"/>
            </a:xfrm>
            <a:prstGeom prst="line">
              <a:avLst/>
            </a:prstGeom>
            <a:solidFill>
              <a:srgbClr val="AEC8D2"/>
            </a:solidFill>
            <a:ln w="9525" cap="flat" cmpd="sng" algn="ctr">
              <a:solidFill>
                <a:srgbClr val="FFFFFF">
                  <a:lumMod val="65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 name="Gerade Verbindung 184"/>
            <p:cNvCxnSpPr/>
            <p:nvPr/>
          </p:nvCxnSpPr>
          <p:spPr bwMode="auto">
            <a:xfrm>
              <a:off x="3972985" y="6352252"/>
              <a:ext cx="0" cy="204969"/>
            </a:xfrm>
            <a:prstGeom prst="line">
              <a:avLst/>
            </a:prstGeom>
            <a:solidFill>
              <a:srgbClr val="AEC8D2"/>
            </a:solidFill>
            <a:ln w="9525" cap="flat" cmpd="sng" algn="ctr">
              <a:solidFill>
                <a:srgbClr val="FFFFFF">
                  <a:lumMod val="65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 name="Gerade Verbindung 185"/>
            <p:cNvCxnSpPr/>
            <p:nvPr/>
          </p:nvCxnSpPr>
          <p:spPr bwMode="auto">
            <a:xfrm>
              <a:off x="4100763" y="6345542"/>
              <a:ext cx="0" cy="204969"/>
            </a:xfrm>
            <a:prstGeom prst="line">
              <a:avLst/>
            </a:prstGeom>
            <a:solidFill>
              <a:srgbClr val="AEC8D2"/>
            </a:solidFill>
            <a:ln w="9525" cap="flat" cmpd="sng" algn="ctr">
              <a:solidFill>
                <a:srgbClr val="FFFFFF">
                  <a:lumMod val="65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7" name="Gerade Verbindung 186"/>
            <p:cNvCxnSpPr/>
            <p:nvPr/>
          </p:nvCxnSpPr>
          <p:spPr bwMode="auto">
            <a:xfrm>
              <a:off x="4100763" y="6341708"/>
              <a:ext cx="0" cy="204969"/>
            </a:xfrm>
            <a:prstGeom prst="line">
              <a:avLst/>
            </a:prstGeom>
            <a:solidFill>
              <a:srgbClr val="AEC8D2"/>
            </a:solidFill>
            <a:ln w="9525" cap="flat" cmpd="sng" algn="ctr">
              <a:solidFill>
                <a:srgbClr val="FFFFFF">
                  <a:lumMod val="65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8" name="Textfeld 187"/>
            <p:cNvSpPr txBox="1"/>
            <p:nvPr/>
          </p:nvSpPr>
          <p:spPr>
            <a:xfrm>
              <a:off x="3856807" y="6311711"/>
              <a:ext cx="136022" cy="307777"/>
            </a:xfrm>
            <a:prstGeom prst="rect">
              <a:avLst/>
            </a:prstGeom>
            <a:noFill/>
            <a:ln>
              <a:noFill/>
            </a:ln>
          </p:spPr>
          <p:txBody>
            <a:bodyPr wrap="square" rtlCol="0">
              <a:spAutoFit/>
            </a:bodyPr>
            <a:lstStyle/>
            <a:p>
              <a:pPr algn="ctr" defTabSz="914150">
                <a:defRPr/>
              </a:pPr>
              <a:r>
                <a:rPr lang="de-DE" sz="1400" b="1" kern="0" dirty="0">
                  <a:solidFill>
                    <a:srgbClr val="000000"/>
                  </a:solidFill>
                </a:rPr>
                <a:t>0</a:t>
              </a:r>
              <a:endParaRPr lang="de-DE" sz="1400" b="1" kern="0" baseline="-25000" dirty="0">
                <a:solidFill>
                  <a:srgbClr val="000000"/>
                </a:solidFill>
              </a:endParaRPr>
            </a:p>
          </p:txBody>
        </p:sp>
        <p:sp>
          <p:nvSpPr>
            <p:cNvPr id="189" name="Textfeld 188"/>
            <p:cNvSpPr txBox="1"/>
            <p:nvPr/>
          </p:nvSpPr>
          <p:spPr>
            <a:xfrm>
              <a:off x="3984616" y="6311711"/>
              <a:ext cx="136022" cy="307777"/>
            </a:xfrm>
            <a:prstGeom prst="rect">
              <a:avLst/>
            </a:prstGeom>
            <a:noFill/>
            <a:ln>
              <a:noFill/>
            </a:ln>
          </p:spPr>
          <p:txBody>
            <a:bodyPr wrap="square" rtlCol="0">
              <a:spAutoFit/>
            </a:bodyPr>
            <a:lstStyle/>
            <a:p>
              <a:pPr algn="ctr" defTabSz="914150">
                <a:defRPr/>
              </a:pPr>
              <a:r>
                <a:rPr lang="de-DE" sz="1400" b="1" kern="0" dirty="0">
                  <a:solidFill>
                    <a:srgbClr val="000000"/>
                  </a:solidFill>
                </a:rPr>
                <a:t>0</a:t>
              </a:r>
              <a:endParaRPr lang="de-DE" sz="1400" b="1" kern="0" baseline="-25000" dirty="0">
                <a:solidFill>
                  <a:srgbClr val="000000"/>
                </a:solidFill>
              </a:endParaRPr>
            </a:p>
          </p:txBody>
        </p:sp>
        <p:sp>
          <p:nvSpPr>
            <p:cNvPr id="190" name="Textfeld 189"/>
            <p:cNvSpPr txBox="1"/>
            <p:nvPr/>
          </p:nvSpPr>
          <p:spPr>
            <a:xfrm>
              <a:off x="4219103" y="6311711"/>
              <a:ext cx="136022" cy="307777"/>
            </a:xfrm>
            <a:prstGeom prst="rect">
              <a:avLst/>
            </a:prstGeom>
            <a:noFill/>
            <a:ln>
              <a:noFill/>
            </a:ln>
          </p:spPr>
          <p:txBody>
            <a:bodyPr wrap="square" rtlCol="0">
              <a:spAutoFit/>
            </a:bodyPr>
            <a:lstStyle/>
            <a:p>
              <a:pPr algn="ctr" defTabSz="914150">
                <a:defRPr/>
              </a:pPr>
              <a:r>
                <a:rPr lang="de-DE" sz="1400" b="1" kern="0" dirty="0">
                  <a:solidFill>
                    <a:srgbClr val="000000"/>
                  </a:solidFill>
                </a:rPr>
                <a:t>h</a:t>
              </a:r>
              <a:endParaRPr lang="de-DE" sz="1400" b="1" kern="0" baseline="-25000" dirty="0">
                <a:solidFill>
                  <a:srgbClr val="000000"/>
                </a:solidFill>
              </a:endParaRPr>
            </a:p>
          </p:txBody>
        </p:sp>
        <p:sp>
          <p:nvSpPr>
            <p:cNvPr id="191" name="Textfeld 190"/>
            <p:cNvSpPr txBox="1"/>
            <p:nvPr/>
          </p:nvSpPr>
          <p:spPr>
            <a:xfrm>
              <a:off x="4104219" y="6311711"/>
              <a:ext cx="136022" cy="307777"/>
            </a:xfrm>
            <a:prstGeom prst="rect">
              <a:avLst/>
            </a:prstGeom>
            <a:noFill/>
            <a:ln>
              <a:noFill/>
            </a:ln>
          </p:spPr>
          <p:txBody>
            <a:bodyPr wrap="square" rtlCol="0">
              <a:spAutoFit/>
            </a:bodyPr>
            <a:lstStyle/>
            <a:p>
              <a:pPr algn="ctr" defTabSz="914150">
                <a:defRPr/>
              </a:pPr>
              <a:r>
                <a:rPr lang="de-DE" sz="1400" b="1" kern="0" dirty="0">
                  <a:solidFill>
                    <a:srgbClr val="000000"/>
                  </a:solidFill>
                </a:rPr>
                <a:t>0</a:t>
              </a:r>
              <a:endParaRPr lang="de-DE" sz="1400" b="1" kern="0" baseline="-25000" dirty="0">
                <a:solidFill>
                  <a:srgbClr val="000000"/>
                </a:solidFill>
              </a:endParaRPr>
            </a:p>
          </p:txBody>
        </p:sp>
        <p:cxnSp>
          <p:nvCxnSpPr>
            <p:cNvPr id="192" name="Gerade Verbindung 191"/>
            <p:cNvCxnSpPr/>
            <p:nvPr/>
          </p:nvCxnSpPr>
          <p:spPr bwMode="auto">
            <a:xfrm>
              <a:off x="4223865" y="6346488"/>
              <a:ext cx="0" cy="204969"/>
            </a:xfrm>
            <a:prstGeom prst="line">
              <a:avLst/>
            </a:prstGeom>
            <a:solidFill>
              <a:srgbClr val="AEC8D2"/>
            </a:solidFill>
            <a:ln w="9525" cap="flat" cmpd="sng" algn="ctr">
              <a:solidFill>
                <a:srgbClr val="FFFFFF">
                  <a:lumMod val="65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Gerade Verbindung 192"/>
            <p:cNvCxnSpPr/>
            <p:nvPr/>
          </p:nvCxnSpPr>
          <p:spPr bwMode="auto">
            <a:xfrm>
              <a:off x="4223865" y="6342654"/>
              <a:ext cx="0" cy="204969"/>
            </a:xfrm>
            <a:prstGeom prst="line">
              <a:avLst/>
            </a:prstGeom>
            <a:solidFill>
              <a:srgbClr val="AEC8D2"/>
            </a:solidFill>
            <a:ln w="9525" cap="flat" cmpd="sng" algn="ctr">
              <a:solidFill>
                <a:srgbClr val="FFFFFF">
                  <a:lumMod val="65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4" name="Textfeld 193"/>
          <p:cNvSpPr txBox="1"/>
          <p:nvPr/>
        </p:nvSpPr>
        <p:spPr>
          <a:xfrm>
            <a:off x="3298486" y="3556047"/>
            <a:ext cx="576064" cy="461643"/>
          </a:xfrm>
          <a:prstGeom prst="rect">
            <a:avLst/>
          </a:prstGeom>
          <a:noFill/>
        </p:spPr>
        <p:txBody>
          <a:bodyPr wrap="square" lIns="91415" tIns="45709" rIns="91415" bIns="45709" rtlCol="0">
            <a:spAutoFit/>
          </a:bodyPr>
          <a:lstStyle/>
          <a:p>
            <a:pPr algn="ctr" defTabSz="914150"/>
            <a:r>
              <a:rPr lang="de-DE" b="1" dirty="0">
                <a:solidFill>
                  <a:srgbClr val="000000"/>
                </a:solidFill>
                <a:latin typeface="Symbol" panose="05050102010706020507" pitchFamily="18" charset="2"/>
              </a:rPr>
              <a:t>J</a:t>
            </a:r>
          </a:p>
        </p:txBody>
      </p:sp>
      <p:sp>
        <p:nvSpPr>
          <p:cNvPr id="195" name="Textfeld 194"/>
          <p:cNvSpPr txBox="1"/>
          <p:nvPr/>
        </p:nvSpPr>
        <p:spPr>
          <a:xfrm>
            <a:off x="3151411" y="4570247"/>
            <a:ext cx="870215" cy="369310"/>
          </a:xfrm>
          <a:prstGeom prst="rect">
            <a:avLst/>
          </a:prstGeom>
          <a:noFill/>
          <a:ln>
            <a:noFill/>
          </a:ln>
        </p:spPr>
        <p:txBody>
          <a:bodyPr wrap="square" lIns="91415" tIns="45709" rIns="91415" bIns="45709" rtlCol="0">
            <a:spAutoFit/>
          </a:bodyPr>
          <a:lstStyle/>
          <a:p>
            <a:pPr algn="ctr" defTabSz="914150" eaLnBrk="1" fontAlgn="auto" hangingPunct="1">
              <a:spcBef>
                <a:spcPts val="0"/>
              </a:spcBef>
              <a:spcAft>
                <a:spcPts val="0"/>
              </a:spcAft>
            </a:pPr>
            <a:r>
              <a:rPr lang="de-DE" sz="1800" b="1" dirty="0">
                <a:solidFill>
                  <a:srgbClr val="000000"/>
                </a:solidFill>
                <a:latin typeface="Arial"/>
                <a:cs typeface="+mn-cs"/>
              </a:rPr>
              <a:t>AC</a:t>
            </a:r>
            <a:r>
              <a:rPr lang="de-DE" sz="1800" b="1" baseline="-25000" dirty="0">
                <a:solidFill>
                  <a:srgbClr val="000000"/>
                </a:solidFill>
                <a:latin typeface="Arial"/>
                <a:cs typeface="+mn-cs"/>
              </a:rPr>
              <a:t>OK</a:t>
            </a:r>
          </a:p>
        </p:txBody>
      </p:sp>
      <p:sp>
        <p:nvSpPr>
          <p:cNvPr id="196" name="Textfeld 195"/>
          <p:cNvSpPr txBox="1"/>
          <p:nvPr/>
        </p:nvSpPr>
        <p:spPr>
          <a:xfrm>
            <a:off x="3151411" y="4083943"/>
            <a:ext cx="870215" cy="369310"/>
          </a:xfrm>
          <a:prstGeom prst="rect">
            <a:avLst/>
          </a:prstGeom>
          <a:noFill/>
          <a:ln>
            <a:noFill/>
          </a:ln>
        </p:spPr>
        <p:txBody>
          <a:bodyPr wrap="square" lIns="91415" tIns="45709" rIns="91415" bIns="45709" rtlCol="0">
            <a:spAutoFit/>
          </a:bodyPr>
          <a:lstStyle/>
          <a:p>
            <a:pPr algn="ctr" defTabSz="914150" eaLnBrk="1" fontAlgn="auto" hangingPunct="1">
              <a:spcBef>
                <a:spcPts val="0"/>
              </a:spcBef>
              <a:spcAft>
                <a:spcPts val="0"/>
              </a:spcAft>
            </a:pPr>
            <a:r>
              <a:rPr lang="de-DE" sz="1800" b="1" dirty="0">
                <a:solidFill>
                  <a:srgbClr val="000000"/>
                </a:solidFill>
                <a:latin typeface="Arial"/>
                <a:cs typeface="+mn-cs"/>
              </a:rPr>
              <a:t>OVP</a:t>
            </a:r>
            <a:endParaRPr lang="de-DE" sz="1800" b="1" baseline="-25000" dirty="0">
              <a:solidFill>
                <a:srgbClr val="000000"/>
              </a:solidFill>
              <a:latin typeface="Arial"/>
              <a:cs typeface="+mn-cs"/>
            </a:endParaRPr>
          </a:p>
        </p:txBody>
      </p:sp>
      <p:sp>
        <p:nvSpPr>
          <p:cNvPr id="197" name="Ellipse 196"/>
          <p:cNvSpPr/>
          <p:nvPr/>
        </p:nvSpPr>
        <p:spPr>
          <a:xfrm>
            <a:off x="4314448" y="1878454"/>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98" name="Ellipse 197"/>
          <p:cNvSpPr/>
          <p:nvPr/>
        </p:nvSpPr>
        <p:spPr>
          <a:xfrm>
            <a:off x="4314448" y="2345862"/>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99" name="Ellipse 198"/>
          <p:cNvSpPr/>
          <p:nvPr/>
        </p:nvSpPr>
        <p:spPr>
          <a:xfrm>
            <a:off x="4314448" y="2813270"/>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200" name="Ellipse 199"/>
          <p:cNvSpPr/>
          <p:nvPr/>
        </p:nvSpPr>
        <p:spPr>
          <a:xfrm>
            <a:off x="4314448" y="4682902"/>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201" name="Ellipse 200"/>
          <p:cNvSpPr/>
          <p:nvPr/>
        </p:nvSpPr>
        <p:spPr>
          <a:xfrm>
            <a:off x="4314448" y="4215494"/>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202" name="Ellipse 201"/>
          <p:cNvSpPr/>
          <p:nvPr/>
        </p:nvSpPr>
        <p:spPr>
          <a:xfrm>
            <a:off x="4314448" y="3748086"/>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203" name="Ellipse 202"/>
          <p:cNvSpPr/>
          <p:nvPr/>
        </p:nvSpPr>
        <p:spPr>
          <a:xfrm>
            <a:off x="4314448" y="3280678"/>
            <a:ext cx="144000" cy="144000"/>
          </a:xfrm>
          <a:prstGeom prst="ellipse">
            <a:avLst/>
          </a:prstGeom>
          <a:ln w="31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324743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500"/>
                                        <p:tgtEl>
                                          <p:spTgt spid="1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fade">
                                      <p:cBhvr>
                                        <p:cTn id="10"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eck 40"/>
          <p:cNvSpPr/>
          <p:nvPr/>
        </p:nvSpPr>
        <p:spPr>
          <a:xfrm>
            <a:off x="4167668" y="781101"/>
            <a:ext cx="2252978" cy="3770860"/>
          </a:xfrm>
          <a:prstGeom prst="rect">
            <a:avLst/>
          </a:prstGeom>
          <a:solidFill>
            <a:schemeClr val="accent1">
              <a:lumMod val="40000"/>
              <a:lumOff val="60000"/>
            </a:schemeClr>
          </a:solidFill>
          <a:ln>
            <a:noFill/>
          </a:ln>
        </p:spPr>
        <p:txBody>
          <a:bodyPr rtlCol="0" anchor="ctr"/>
          <a:lstStyle/>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smtClean="0">
              <a:solidFill>
                <a:schemeClr val="bg1"/>
              </a:solidFill>
            </a:endParaRPr>
          </a:p>
          <a:p>
            <a:pPr algn="ctr"/>
            <a:endParaRPr lang="de-DE" dirty="0" smtClean="0">
              <a:solidFill>
                <a:schemeClr val="bg1"/>
              </a:solidFill>
            </a:endParaRPr>
          </a:p>
          <a:p>
            <a:pPr lvl="0" algn="ctr"/>
            <a:endParaRPr lang="ru-RU" sz="1800" b="1" dirty="0" smtClean="0">
              <a:solidFill>
                <a:srgbClr val="FFFFFF"/>
              </a:solidFill>
            </a:endParaRPr>
          </a:p>
          <a:p>
            <a:pPr lvl="0" algn="ctr"/>
            <a:endParaRPr lang="ru-RU" sz="1800" b="1" dirty="0">
              <a:solidFill>
                <a:srgbClr val="FFFFFF"/>
              </a:solidFill>
            </a:endParaRPr>
          </a:p>
          <a:p>
            <a:pPr lvl="0" algn="ctr"/>
            <a:r>
              <a:rPr lang="de-DE" sz="1800" b="1" dirty="0" smtClean="0">
                <a:solidFill>
                  <a:srgbClr val="FFFFFF"/>
                </a:solidFill>
              </a:rPr>
              <a:t>NFC </a:t>
            </a:r>
            <a:r>
              <a:rPr lang="ru-RU" sz="1800" b="1" dirty="0">
                <a:solidFill>
                  <a:srgbClr val="FFFFFF"/>
                </a:solidFill>
              </a:rPr>
              <a:t>трансмиттеры</a:t>
            </a:r>
            <a:endParaRPr lang="de-DE" sz="1800" b="1" dirty="0">
              <a:solidFill>
                <a:srgbClr val="FFFFFF"/>
              </a:solidFill>
            </a:endParaRPr>
          </a:p>
          <a:p>
            <a:pPr algn="ctr"/>
            <a:endParaRPr lang="de-DE" dirty="0" smtClean="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p:txBody>
      </p:sp>
      <p:sp>
        <p:nvSpPr>
          <p:cNvPr id="60" name="Rechteck 59"/>
          <p:cNvSpPr/>
          <p:nvPr/>
        </p:nvSpPr>
        <p:spPr>
          <a:xfrm>
            <a:off x="2271936" y="771550"/>
            <a:ext cx="1656184" cy="3770860"/>
          </a:xfrm>
          <a:prstGeom prst="rect">
            <a:avLst/>
          </a:prstGeom>
          <a:solidFill>
            <a:schemeClr val="accent1">
              <a:lumMod val="40000"/>
              <a:lumOff val="60000"/>
            </a:schemeClr>
          </a:solidFill>
          <a:ln>
            <a:noFill/>
          </a:ln>
        </p:spPr>
        <p:txBody>
          <a:bodyPr rtlCol="0" anchor="ctr"/>
          <a:lstStyle/>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smtClean="0">
              <a:solidFill>
                <a:schemeClr val="bg1"/>
              </a:solidFill>
            </a:endParaRPr>
          </a:p>
          <a:p>
            <a:pPr algn="ctr"/>
            <a:endParaRPr lang="de-DE" dirty="0" smtClean="0">
              <a:solidFill>
                <a:schemeClr val="bg1"/>
              </a:solidFill>
            </a:endParaRPr>
          </a:p>
          <a:p>
            <a:pPr algn="ctr"/>
            <a:endParaRPr lang="de-DE" dirty="0">
              <a:solidFill>
                <a:schemeClr val="bg1"/>
              </a:solidFill>
            </a:endParaRPr>
          </a:p>
          <a:p>
            <a:pPr lvl="0" algn="ctr"/>
            <a:endParaRPr lang="ru-RU" sz="1800" b="1" dirty="0" smtClean="0">
              <a:solidFill>
                <a:srgbClr val="FFFFFF"/>
              </a:solidFill>
            </a:endParaRPr>
          </a:p>
          <a:p>
            <a:pPr lvl="0" algn="ctr"/>
            <a:endParaRPr lang="ru-RU" sz="1800" b="1" dirty="0">
              <a:solidFill>
                <a:srgbClr val="FFFFFF"/>
              </a:solidFill>
            </a:endParaRPr>
          </a:p>
          <a:p>
            <a:pPr lvl="0" algn="ctr"/>
            <a:r>
              <a:rPr lang="ru-RU" sz="1800" b="1" dirty="0" smtClean="0">
                <a:solidFill>
                  <a:srgbClr val="FFFFFF"/>
                </a:solidFill>
              </a:rPr>
              <a:t>Технология </a:t>
            </a:r>
            <a:r>
              <a:rPr lang="de-DE" sz="1800" b="1" dirty="0">
                <a:solidFill>
                  <a:srgbClr val="FFFFFF"/>
                </a:solidFill>
              </a:rPr>
              <a:t>NFC</a:t>
            </a:r>
          </a:p>
          <a:p>
            <a:pPr algn="ctr"/>
            <a:endParaRPr lang="de-DE" dirty="0" smtClean="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p:txBody>
      </p:sp>
      <p:sp>
        <p:nvSpPr>
          <p:cNvPr id="13" name="Titel 12"/>
          <p:cNvSpPr>
            <a:spLocks noGrp="1"/>
          </p:cNvSpPr>
          <p:nvPr>
            <p:ph type="title"/>
          </p:nvPr>
        </p:nvSpPr>
        <p:spPr>
          <a:xfrm>
            <a:off x="539753" y="159222"/>
            <a:ext cx="8063917" cy="468312"/>
          </a:xfrm>
        </p:spPr>
        <p:txBody>
          <a:bodyPr>
            <a:noAutofit/>
          </a:bodyPr>
          <a:lstStyle/>
          <a:p>
            <a:r>
              <a:rPr lang="de-DE" sz="2800" dirty="0"/>
              <a:t>QUINT POWER – </a:t>
            </a:r>
            <a:r>
              <a:rPr lang="ru-RU" sz="2800" dirty="0"/>
              <a:t>адаптивный</a:t>
            </a:r>
            <a:endParaRPr lang="de-DE" sz="2800" dirty="0"/>
          </a:p>
        </p:txBody>
      </p:sp>
      <p:grpSp>
        <p:nvGrpSpPr>
          <p:cNvPr id="33" name="Gruppieren 32"/>
          <p:cNvGrpSpPr/>
          <p:nvPr/>
        </p:nvGrpSpPr>
        <p:grpSpPr>
          <a:xfrm>
            <a:off x="7898105" y="51470"/>
            <a:ext cx="827115" cy="637566"/>
            <a:chOff x="7902280" y="1195039"/>
            <a:chExt cx="827115" cy="637566"/>
          </a:xfrm>
          <a:solidFill>
            <a:schemeClr val="accent1">
              <a:lumMod val="40000"/>
              <a:lumOff val="60000"/>
            </a:schemeClr>
          </a:solidFill>
        </p:grpSpPr>
        <p:grpSp>
          <p:nvGrpSpPr>
            <p:cNvPr id="34" name="Gruppieren 33"/>
            <p:cNvGrpSpPr/>
            <p:nvPr/>
          </p:nvGrpSpPr>
          <p:grpSpPr>
            <a:xfrm>
              <a:off x="8084485" y="1195039"/>
              <a:ext cx="462704" cy="451552"/>
              <a:chOff x="7596336" y="1779662"/>
              <a:chExt cx="529930" cy="517156"/>
            </a:xfrm>
            <a:grpFill/>
          </p:grpSpPr>
          <p:sp>
            <p:nvSpPr>
              <p:cNvPr id="39" name="Rechtwinkliges Dreieck 38"/>
              <p:cNvSpPr/>
              <p:nvPr/>
            </p:nvSpPr>
            <p:spPr>
              <a:xfrm rot="5400000">
                <a:off x="7596336" y="1779662"/>
                <a:ext cx="510806" cy="510806"/>
              </a:xfrm>
              <a:prstGeom prst="rtTriangle">
                <a:avLst/>
              </a:prstGeom>
              <a:grpFill/>
              <a:ln>
                <a:solidFill>
                  <a:schemeClr val="accent1"/>
                </a:solidFill>
              </a:ln>
            </p:spPr>
            <p:txBody>
              <a:bodyPr vert="vert270" wrap="none" lIns="0" tIns="0" rIns="0" bIns="0" rtlCol="0" anchor="ctr"/>
              <a:lstStyle/>
              <a:p>
                <a:pPr algn="ctr"/>
                <a:r>
                  <a:rPr lang="de-DE" sz="800" b="1" dirty="0" smtClean="0">
                    <a:solidFill>
                      <a:schemeClr val="bg1"/>
                    </a:solidFill>
                  </a:rPr>
                  <a:t>AC</a:t>
                </a:r>
                <a:endParaRPr lang="de-DE" sz="4400" b="1" dirty="0">
                  <a:solidFill>
                    <a:schemeClr val="bg1"/>
                  </a:solidFill>
                </a:endParaRPr>
              </a:p>
            </p:txBody>
          </p:sp>
          <p:sp>
            <p:nvSpPr>
              <p:cNvPr id="40" name="Rechtwinkliges Dreieck 39"/>
              <p:cNvSpPr/>
              <p:nvPr/>
            </p:nvSpPr>
            <p:spPr>
              <a:xfrm rot="5400000" flipH="1" flipV="1">
                <a:off x="7615460" y="1786012"/>
                <a:ext cx="510806" cy="510806"/>
              </a:xfrm>
              <a:prstGeom prst="rtTriangle">
                <a:avLst/>
              </a:prstGeom>
              <a:grpFill/>
              <a:ln>
                <a:solidFill>
                  <a:schemeClr val="accent1"/>
                </a:solidFill>
              </a:ln>
            </p:spPr>
            <p:txBody>
              <a:bodyPr vert="vert" wrap="none" lIns="0" tIns="0" rIns="0" bIns="0" rtlCol="0" anchor="ctr"/>
              <a:lstStyle/>
              <a:p>
                <a:pPr algn="ctr"/>
                <a:r>
                  <a:rPr lang="de-DE" sz="800" b="1" dirty="0" smtClean="0">
                    <a:solidFill>
                      <a:schemeClr val="bg1"/>
                    </a:solidFill>
                  </a:rPr>
                  <a:t>DC</a:t>
                </a:r>
                <a:endParaRPr lang="de-DE" sz="4400" b="1" dirty="0">
                  <a:solidFill>
                    <a:schemeClr val="bg1"/>
                  </a:solidFill>
                </a:endParaRPr>
              </a:p>
            </p:txBody>
          </p:sp>
        </p:grpSp>
        <p:sp>
          <p:nvSpPr>
            <p:cNvPr id="35" name="AutoShape 12"/>
            <p:cNvSpPr>
              <a:spLocks noChangeAspect="1" noChangeArrowheads="1"/>
            </p:cNvSpPr>
            <p:nvPr/>
          </p:nvSpPr>
          <p:spPr bwMode="auto">
            <a:xfrm>
              <a:off x="8585395" y="1392545"/>
              <a:ext cx="144000" cy="56541"/>
            </a:xfrm>
            <a:prstGeom prst="rightArrow">
              <a:avLst/>
            </a:prstGeom>
            <a:grpFill/>
            <a:ln>
              <a:solidFill>
                <a:schemeClr val="bg1">
                  <a:lumMod val="85000"/>
                </a:schemeClr>
              </a:solidFill>
            </a:ln>
            <a:extLst/>
          </p:spPr>
          <p:style>
            <a:lnRef idx="2">
              <a:schemeClr val="accent2"/>
            </a:lnRef>
            <a:fillRef idx="1">
              <a:schemeClr val="lt1"/>
            </a:fillRef>
            <a:effectRef idx="0">
              <a:schemeClr val="accent2"/>
            </a:effectRef>
            <a:fontRef idx="minor">
              <a:schemeClr val="dk1"/>
            </a:fontRef>
          </p:style>
          <p:txBody>
            <a:bodyPr wrap="none" anchor="ctr"/>
            <a:lstStyle/>
            <a:p>
              <a:endParaRPr lang="de-DE"/>
            </a:p>
          </p:txBody>
        </p:sp>
        <p:sp>
          <p:nvSpPr>
            <p:cNvPr id="36" name="AutoShape 12"/>
            <p:cNvSpPr>
              <a:spLocks noChangeAspect="1" noChangeArrowheads="1"/>
            </p:cNvSpPr>
            <p:nvPr/>
          </p:nvSpPr>
          <p:spPr bwMode="auto">
            <a:xfrm>
              <a:off x="7902280" y="1392545"/>
              <a:ext cx="144000" cy="56541"/>
            </a:xfrm>
            <a:prstGeom prst="rightArrow">
              <a:avLst/>
            </a:prstGeom>
            <a:grpFill/>
            <a:ln>
              <a:solidFill>
                <a:schemeClr val="bg1">
                  <a:lumMod val="85000"/>
                </a:schemeClr>
              </a:solidFill>
            </a:ln>
            <a:extLst/>
          </p:spPr>
          <p:style>
            <a:lnRef idx="2">
              <a:schemeClr val="accent2"/>
            </a:lnRef>
            <a:fillRef idx="1">
              <a:schemeClr val="lt1"/>
            </a:fillRef>
            <a:effectRef idx="0">
              <a:schemeClr val="accent2"/>
            </a:effectRef>
            <a:fontRef idx="minor">
              <a:schemeClr val="dk1"/>
            </a:fontRef>
          </p:style>
          <p:txBody>
            <a:bodyPr wrap="none" anchor="ctr"/>
            <a:lstStyle/>
            <a:p>
              <a:endParaRPr lang="de-DE"/>
            </a:p>
          </p:txBody>
        </p:sp>
        <p:sp>
          <p:nvSpPr>
            <p:cNvPr id="37" name="AutoShape 12"/>
            <p:cNvSpPr>
              <a:spLocks noChangeAspect="1" noChangeArrowheads="1"/>
            </p:cNvSpPr>
            <p:nvPr/>
          </p:nvSpPr>
          <p:spPr bwMode="auto">
            <a:xfrm rot="16200000">
              <a:off x="8352780" y="1732334"/>
              <a:ext cx="144000" cy="56541"/>
            </a:xfrm>
            <a:prstGeom prst="rightArrow">
              <a:avLst/>
            </a:prstGeom>
            <a:grpFill/>
            <a:ln/>
            <a:extLst/>
          </p:spPr>
          <p:style>
            <a:lnRef idx="2">
              <a:schemeClr val="accent2"/>
            </a:lnRef>
            <a:fillRef idx="1">
              <a:schemeClr val="lt1"/>
            </a:fillRef>
            <a:effectRef idx="0">
              <a:schemeClr val="accent2"/>
            </a:effectRef>
            <a:fontRef idx="minor">
              <a:schemeClr val="dk1"/>
            </a:fontRef>
          </p:style>
          <p:txBody>
            <a:bodyPr wrap="none" anchor="ctr"/>
            <a:lstStyle/>
            <a:p>
              <a:endParaRPr lang="de-DE"/>
            </a:p>
          </p:txBody>
        </p:sp>
        <p:sp>
          <p:nvSpPr>
            <p:cNvPr id="38" name="AutoShape 12"/>
            <p:cNvSpPr>
              <a:spLocks noChangeAspect="1" noChangeArrowheads="1"/>
            </p:cNvSpPr>
            <p:nvPr/>
          </p:nvSpPr>
          <p:spPr bwMode="auto">
            <a:xfrm rot="5400000">
              <a:off x="8147620" y="1732334"/>
              <a:ext cx="144000" cy="56541"/>
            </a:xfrm>
            <a:prstGeom prst="rightArrow">
              <a:avLst/>
            </a:prstGeom>
            <a:grpFill/>
            <a:ln>
              <a:solidFill>
                <a:schemeClr val="bg1">
                  <a:lumMod val="85000"/>
                </a:schemeClr>
              </a:solidFill>
            </a:ln>
            <a:extLst/>
          </p:spPr>
          <p:style>
            <a:lnRef idx="2">
              <a:schemeClr val="accent2"/>
            </a:lnRef>
            <a:fillRef idx="1">
              <a:schemeClr val="lt1"/>
            </a:fillRef>
            <a:effectRef idx="0">
              <a:schemeClr val="accent2"/>
            </a:effectRef>
            <a:fontRef idx="minor">
              <a:schemeClr val="dk1"/>
            </a:fontRef>
          </p:style>
          <p:txBody>
            <a:bodyPr wrap="none" anchor="ctr"/>
            <a:lstStyle/>
            <a:p>
              <a:endParaRPr lang="de-DE"/>
            </a:p>
          </p:txBody>
        </p:sp>
      </p:grpSp>
      <p:pic>
        <p:nvPicPr>
          <p:cNvPr id="15" name="Picture 3" descr="M:\Marketing\Mitarbeiter\Olfert\QUINT4 fuer Edi\a_0069191.pn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543076" y="962175"/>
            <a:ext cx="1152128" cy="28536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M:\Marketing\Mitarbeiter\Olfert\05_Präsentationen\Bilder\Marketing\a_0061507.pn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5173466" y="2382106"/>
            <a:ext cx="1067521" cy="13370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M:\Marketing\Mitarbeiter\Olfert\05_Präsentationen\Bilder\Marketing\a_0061507.pn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3484"/>
          <a:stretch/>
        </p:blipFill>
        <p:spPr bwMode="auto">
          <a:xfrm>
            <a:off x="4450734" y="2518926"/>
            <a:ext cx="650722" cy="1060937"/>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M:\Marketing\Mitarbeiter\Olfert\05_Präsentationen\Bilder\Marketing\74043_1000_int.pn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4286322" y="1067496"/>
            <a:ext cx="2039270" cy="100940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pieren 5"/>
          <p:cNvGrpSpPr/>
          <p:nvPr/>
        </p:nvGrpSpPr>
        <p:grpSpPr>
          <a:xfrm>
            <a:off x="5472337" y="2736957"/>
            <a:ext cx="469777" cy="636821"/>
            <a:chOff x="4628469" y="3703636"/>
            <a:chExt cx="469777" cy="636821"/>
          </a:xfrm>
        </p:grpSpPr>
        <p:pic>
          <p:nvPicPr>
            <p:cNvPr id="45" name="Picture 7"/>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4628469" y="4140994"/>
              <a:ext cx="469777" cy="19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7"/>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4688480" y="3703636"/>
              <a:ext cx="336997" cy="256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7"/>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4680869" y="3955414"/>
              <a:ext cx="336997" cy="207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6" name="Gruppieren 45"/>
          <p:cNvGrpSpPr/>
          <p:nvPr/>
        </p:nvGrpSpPr>
        <p:grpSpPr>
          <a:xfrm>
            <a:off x="4594750" y="2849893"/>
            <a:ext cx="326014" cy="441938"/>
            <a:chOff x="4628469" y="3703636"/>
            <a:chExt cx="469777" cy="636821"/>
          </a:xfrm>
        </p:grpSpPr>
        <p:pic>
          <p:nvPicPr>
            <p:cNvPr id="47" name="Picture 7"/>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4628469" y="4140994"/>
              <a:ext cx="469777" cy="19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7"/>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4688480" y="3703636"/>
              <a:ext cx="336997" cy="256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7"/>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4680869" y="3955414"/>
              <a:ext cx="336997" cy="207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0" name="Rechteck 49"/>
          <p:cNvSpPr/>
          <p:nvPr/>
        </p:nvSpPr>
        <p:spPr>
          <a:xfrm>
            <a:off x="6664902" y="770393"/>
            <a:ext cx="2252978" cy="3770860"/>
          </a:xfrm>
          <a:prstGeom prst="rect">
            <a:avLst/>
          </a:prstGeom>
          <a:solidFill>
            <a:schemeClr val="accent1">
              <a:lumMod val="40000"/>
              <a:lumOff val="60000"/>
            </a:schemeClr>
          </a:solidFill>
          <a:ln>
            <a:noFill/>
          </a:ln>
        </p:spPr>
        <p:txBody>
          <a:bodyPr rtlCol="0" anchor="ctr"/>
          <a:lstStyle/>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smtClean="0">
              <a:solidFill>
                <a:schemeClr val="bg1"/>
              </a:solidFill>
            </a:endParaRPr>
          </a:p>
          <a:p>
            <a:pPr algn="ctr"/>
            <a:endParaRPr lang="de-DE" dirty="0" smtClean="0">
              <a:solidFill>
                <a:schemeClr val="bg1"/>
              </a:solidFill>
            </a:endParaRPr>
          </a:p>
          <a:p>
            <a:pPr algn="ctr"/>
            <a:endParaRPr lang="ru-RU" sz="1800" b="1" dirty="0" smtClean="0">
              <a:solidFill>
                <a:schemeClr val="bg1"/>
              </a:solidFill>
            </a:endParaRPr>
          </a:p>
          <a:p>
            <a:pPr algn="ctr"/>
            <a:endParaRPr lang="ru-RU" sz="1800" b="1" dirty="0">
              <a:solidFill>
                <a:schemeClr val="bg1"/>
              </a:solidFill>
            </a:endParaRPr>
          </a:p>
          <a:p>
            <a:pPr algn="ctr"/>
            <a:r>
              <a:rPr lang="ru-RU" sz="1800" b="1" dirty="0" smtClean="0">
                <a:solidFill>
                  <a:schemeClr val="bg1"/>
                </a:solidFill>
              </a:rPr>
              <a:t>Программа </a:t>
            </a:r>
            <a:r>
              <a:rPr lang="en-US" sz="1800" b="1" dirty="0" smtClean="0">
                <a:solidFill>
                  <a:schemeClr val="bg1"/>
                </a:solidFill>
              </a:rPr>
              <a:t>/ </a:t>
            </a:r>
            <a:r>
              <a:rPr lang="ru-RU" sz="1800" b="1" dirty="0" smtClean="0">
                <a:solidFill>
                  <a:schemeClr val="bg1"/>
                </a:solidFill>
              </a:rPr>
              <a:t>приложение</a:t>
            </a:r>
            <a:endParaRPr lang="de-DE" sz="1800" b="1" dirty="0" smtClean="0">
              <a:solidFill>
                <a:schemeClr val="bg1"/>
              </a:solidFill>
            </a:endParaRPr>
          </a:p>
          <a:p>
            <a:pPr algn="ctr"/>
            <a:endParaRPr lang="de-DE" dirty="0" smtClean="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p:txBody>
      </p:sp>
      <p:grpSp>
        <p:nvGrpSpPr>
          <p:cNvPr id="3" name="Gruppieren 2"/>
          <p:cNvGrpSpPr/>
          <p:nvPr/>
        </p:nvGrpSpPr>
        <p:grpSpPr>
          <a:xfrm>
            <a:off x="6998212" y="960826"/>
            <a:ext cx="1512167" cy="1222745"/>
            <a:chOff x="5208921" y="2571750"/>
            <a:chExt cx="1512167" cy="1222745"/>
          </a:xfrm>
        </p:grpSpPr>
        <p:pic>
          <p:nvPicPr>
            <p:cNvPr id="51" name="Picture 5" descr="M:\Marketing\Mitarbeiter\Olfert\05_Präsentationen\Bilder\Marketing\a_0061507.png"/>
            <p:cNvPicPr>
              <a:picLocks noChangeAspect="1" noChangeArrowheads="1"/>
            </p:cNvPicPr>
            <p:nvPr/>
          </p:nvPicPr>
          <p:blipFill rotWithShape="1">
            <a:blip r:embed="rId12" cstate="screen">
              <a:extLst>
                <a:ext uri="{28A0092B-C50C-407E-A947-70E740481C1C}">
                  <a14:useLocalDpi xmlns:a14="http://schemas.microsoft.com/office/drawing/2010/main" val="0"/>
                </a:ext>
              </a:extLst>
            </a:blip>
            <a:srcRect r="-6236"/>
            <a:stretch/>
          </p:blipFill>
          <p:spPr bwMode="auto">
            <a:xfrm>
              <a:off x="5208921" y="2571750"/>
              <a:ext cx="1512167" cy="12227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5276205" y="2651891"/>
              <a:ext cx="1260000" cy="722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uppieren 3"/>
          <p:cNvGrpSpPr/>
          <p:nvPr/>
        </p:nvGrpSpPr>
        <p:grpSpPr>
          <a:xfrm>
            <a:off x="7011006" y="2499742"/>
            <a:ext cx="1454096" cy="936104"/>
            <a:chOff x="5276205" y="1059582"/>
            <a:chExt cx="1454096" cy="936104"/>
          </a:xfrm>
        </p:grpSpPr>
        <p:sp>
          <p:nvSpPr>
            <p:cNvPr id="2" name="Rechteck 1"/>
            <p:cNvSpPr/>
            <p:nvPr/>
          </p:nvSpPr>
          <p:spPr>
            <a:xfrm>
              <a:off x="5276205" y="1059582"/>
              <a:ext cx="1444883" cy="936104"/>
            </a:xfrm>
            <a:prstGeom prst="rect">
              <a:avLst/>
            </a:prstGeom>
            <a:solidFill>
              <a:schemeClr val="bg1"/>
            </a:solidFill>
            <a:ln>
              <a:noFill/>
            </a:ln>
          </p:spPr>
          <p:txBody>
            <a:bodyPr rtlCol="0" anchor="ctr"/>
            <a:lstStyle/>
            <a:p>
              <a:pPr algn="ctr"/>
              <a:endParaRPr lang="de-DE"/>
            </a:p>
          </p:txBody>
        </p:sp>
        <p:pic>
          <p:nvPicPr>
            <p:cNvPr id="1030" name="Picture 6" descr="http://blogs.adobe.com/digitalpublishing/files/2011/02/android_logo.gif"/>
            <p:cNvPicPr>
              <a:picLocks noChangeAspect="1" noChangeArrowheads="1"/>
            </p:cNvPicPr>
            <p:nvPr/>
          </p:nvPicPr>
          <p:blipFill>
            <a:blip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4513" y="1144254"/>
              <a:ext cx="815788" cy="6120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artit-k.com/wp-content/uploads/2014/07/Google-Play-logo.jpg"/>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5330912" y="1171617"/>
              <a:ext cx="753256" cy="762000"/>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Rechteck 41"/>
          <p:cNvSpPr/>
          <p:nvPr/>
        </p:nvSpPr>
        <p:spPr>
          <a:xfrm>
            <a:off x="204912" y="771550"/>
            <a:ext cx="1872208" cy="3770860"/>
          </a:xfrm>
          <a:prstGeom prst="rect">
            <a:avLst/>
          </a:prstGeom>
          <a:solidFill>
            <a:schemeClr val="accent1">
              <a:lumMod val="40000"/>
              <a:lumOff val="60000"/>
            </a:schemeClr>
          </a:solidFill>
          <a:ln>
            <a:noFill/>
          </a:ln>
        </p:spPr>
        <p:txBody>
          <a:bodyPr rtlCol="0" anchor="ctr"/>
          <a:lstStyle/>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smtClean="0">
              <a:solidFill>
                <a:schemeClr val="bg1"/>
              </a:solidFill>
            </a:endParaRPr>
          </a:p>
          <a:p>
            <a:pPr algn="ctr"/>
            <a:endParaRPr lang="de-DE" dirty="0" smtClean="0">
              <a:solidFill>
                <a:schemeClr val="bg1"/>
              </a:solidFill>
            </a:endParaRPr>
          </a:p>
          <a:p>
            <a:pPr algn="ctr"/>
            <a:endParaRPr lang="de-DE" dirty="0">
              <a:solidFill>
                <a:schemeClr val="bg1"/>
              </a:solidFill>
            </a:endParaRPr>
          </a:p>
          <a:p>
            <a:pPr lvl="0" algn="ctr"/>
            <a:endParaRPr lang="ru-RU" sz="1800" b="1" dirty="0" smtClean="0">
              <a:solidFill>
                <a:srgbClr val="FFFFFF"/>
              </a:solidFill>
            </a:endParaRPr>
          </a:p>
          <a:p>
            <a:pPr lvl="0" algn="ctr"/>
            <a:endParaRPr lang="ru-RU" sz="1800" b="1" dirty="0">
              <a:solidFill>
                <a:srgbClr val="FFFFFF"/>
              </a:solidFill>
            </a:endParaRPr>
          </a:p>
          <a:p>
            <a:pPr lvl="0" algn="ctr"/>
            <a:r>
              <a:rPr lang="ru-RU" sz="1800" b="1" dirty="0" smtClean="0">
                <a:solidFill>
                  <a:srgbClr val="FFFFFF"/>
                </a:solidFill>
              </a:rPr>
              <a:t>Возможность </a:t>
            </a:r>
            <a:r>
              <a:rPr lang="ru-RU" sz="1800" b="1" dirty="0">
                <a:solidFill>
                  <a:srgbClr val="FFFFFF"/>
                </a:solidFill>
              </a:rPr>
              <a:t>настроить</a:t>
            </a:r>
            <a:endParaRPr lang="de-DE" sz="1800" b="1" dirty="0">
              <a:solidFill>
                <a:srgbClr val="FFFFFF"/>
              </a:solidFill>
            </a:endParaRPr>
          </a:p>
          <a:p>
            <a:pPr algn="ctr"/>
            <a:endParaRPr lang="de-DE" dirty="0" smtClean="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smtClean="0">
              <a:solidFill>
                <a:schemeClr val="bg1"/>
              </a:solidFill>
            </a:endParaRPr>
          </a:p>
          <a:p>
            <a:pPr algn="ctr"/>
            <a:endParaRPr lang="de-DE" dirty="0">
              <a:solidFill>
                <a:schemeClr val="bg1"/>
              </a:solidFill>
            </a:endParaRPr>
          </a:p>
          <a:p>
            <a:pPr algn="ctr"/>
            <a:endParaRPr lang="de-DE" dirty="0" smtClean="0">
              <a:solidFill>
                <a:schemeClr val="bg1"/>
              </a:solidFill>
            </a:endParaRPr>
          </a:p>
          <a:p>
            <a:pPr algn="ctr"/>
            <a:endParaRPr lang="de-DE" dirty="0">
              <a:solidFill>
                <a:schemeClr val="bg1"/>
              </a:solidFill>
            </a:endParaRPr>
          </a:p>
        </p:txBody>
      </p:sp>
      <p:sp>
        <p:nvSpPr>
          <p:cNvPr id="54" name="Textfeld 53"/>
          <p:cNvSpPr txBox="1"/>
          <p:nvPr/>
        </p:nvSpPr>
        <p:spPr>
          <a:xfrm>
            <a:off x="251520" y="774740"/>
            <a:ext cx="1797884" cy="3016210"/>
          </a:xfrm>
          <a:prstGeom prst="rect">
            <a:avLst/>
          </a:prstGeom>
          <a:noFill/>
        </p:spPr>
        <p:txBody>
          <a:bodyPr wrap="square" lIns="72000" rIns="72000" rtlCol="0">
            <a:spAutoFit/>
          </a:bodyPr>
          <a:lstStyle/>
          <a:p>
            <a:pPr marL="180000" indent="-176213" eaLnBrk="1" hangingPunct="1">
              <a:spcBef>
                <a:spcPts val="0"/>
              </a:spcBef>
              <a:spcAft>
                <a:spcPts val="600"/>
              </a:spcAft>
              <a:buClr>
                <a:srgbClr val="0099A1"/>
              </a:buClr>
              <a:buFont typeface="Wingdings" pitchFamily="2" charset="2"/>
              <a:buChar char="§"/>
            </a:pPr>
            <a:r>
              <a:rPr lang="ru-RU" sz="1600" dirty="0">
                <a:solidFill>
                  <a:srgbClr val="000000"/>
                </a:solidFill>
                <a:latin typeface="Arial"/>
              </a:rPr>
              <a:t>Напряжение</a:t>
            </a:r>
            <a:endParaRPr lang="de-DE" sz="1600" dirty="0">
              <a:solidFill>
                <a:srgbClr val="000000"/>
              </a:solidFill>
              <a:latin typeface="Arial"/>
            </a:endParaRPr>
          </a:p>
          <a:p>
            <a:pPr marL="180000" indent="-176213" eaLnBrk="1" hangingPunct="1">
              <a:spcBef>
                <a:spcPts val="0"/>
              </a:spcBef>
              <a:spcAft>
                <a:spcPts val="600"/>
              </a:spcAft>
              <a:buClr>
                <a:srgbClr val="0099A1"/>
              </a:buClr>
              <a:buFont typeface="Wingdings" pitchFamily="2" charset="2"/>
              <a:buChar char="§"/>
            </a:pPr>
            <a:r>
              <a:rPr lang="ru-RU" sz="1600" dirty="0">
                <a:solidFill>
                  <a:srgbClr val="000000"/>
                </a:solidFill>
                <a:latin typeface="Arial"/>
              </a:rPr>
              <a:t>Выходная</a:t>
            </a:r>
            <a:r>
              <a:rPr lang="de-DE" sz="1600" dirty="0">
                <a:solidFill>
                  <a:srgbClr val="000000"/>
                </a:solidFill>
                <a:latin typeface="Arial"/>
              </a:rPr>
              <a:t> </a:t>
            </a:r>
            <a:r>
              <a:rPr lang="ru-RU" sz="1600" dirty="0">
                <a:solidFill>
                  <a:srgbClr val="000000"/>
                </a:solidFill>
                <a:latin typeface="Arial"/>
              </a:rPr>
              <a:t>ха-</a:t>
            </a:r>
            <a:r>
              <a:rPr lang="ru-RU" sz="1600" dirty="0" err="1">
                <a:solidFill>
                  <a:srgbClr val="000000"/>
                </a:solidFill>
                <a:latin typeface="Arial"/>
              </a:rPr>
              <a:t>рактеристика</a:t>
            </a:r>
            <a:endParaRPr lang="de-DE" sz="1600" dirty="0">
              <a:solidFill>
                <a:srgbClr val="000000"/>
              </a:solidFill>
              <a:latin typeface="Arial"/>
            </a:endParaRPr>
          </a:p>
          <a:p>
            <a:pPr marL="180000" indent="-176213" eaLnBrk="1" hangingPunct="1">
              <a:spcBef>
                <a:spcPts val="0"/>
              </a:spcBef>
              <a:spcAft>
                <a:spcPts val="600"/>
              </a:spcAft>
              <a:buClr>
                <a:srgbClr val="0099A1"/>
              </a:buClr>
              <a:buFont typeface="Wingdings" pitchFamily="2" charset="2"/>
              <a:buChar char="§"/>
            </a:pPr>
            <a:r>
              <a:rPr lang="ru-RU" sz="1600" dirty="0">
                <a:solidFill>
                  <a:srgbClr val="000000"/>
                </a:solidFill>
                <a:latin typeface="Arial"/>
              </a:rPr>
              <a:t>Типы сигналов</a:t>
            </a:r>
            <a:endParaRPr lang="de-DE" sz="1600" dirty="0">
              <a:solidFill>
                <a:srgbClr val="000000"/>
              </a:solidFill>
              <a:latin typeface="Arial"/>
            </a:endParaRPr>
          </a:p>
          <a:p>
            <a:pPr marL="180000" indent="-176213" eaLnBrk="1" hangingPunct="1">
              <a:spcBef>
                <a:spcPts val="0"/>
              </a:spcBef>
              <a:spcAft>
                <a:spcPts val="600"/>
              </a:spcAft>
              <a:buClr>
                <a:srgbClr val="0099A1"/>
              </a:buClr>
              <a:buFont typeface="Wingdings" pitchFamily="2" charset="2"/>
              <a:buChar char="§"/>
            </a:pPr>
            <a:r>
              <a:rPr lang="ru-RU" sz="1600" dirty="0">
                <a:solidFill>
                  <a:srgbClr val="000000"/>
                </a:solidFill>
                <a:latin typeface="Arial"/>
              </a:rPr>
              <a:t>Пороги сигналов</a:t>
            </a:r>
            <a:endParaRPr lang="de-DE" sz="1600" dirty="0">
              <a:solidFill>
                <a:srgbClr val="000000"/>
              </a:solidFill>
              <a:latin typeface="Arial"/>
            </a:endParaRPr>
          </a:p>
          <a:p>
            <a:pPr marL="180000" indent="-176213" eaLnBrk="1" hangingPunct="1">
              <a:spcBef>
                <a:spcPts val="0"/>
              </a:spcBef>
              <a:spcAft>
                <a:spcPts val="600"/>
              </a:spcAft>
              <a:buClr>
                <a:srgbClr val="0099A1"/>
              </a:buClr>
              <a:buFont typeface="Wingdings" pitchFamily="2" charset="2"/>
              <a:buChar char="§"/>
            </a:pPr>
            <a:r>
              <a:rPr lang="ru-RU" sz="1600" dirty="0">
                <a:solidFill>
                  <a:srgbClr val="000000"/>
                </a:solidFill>
                <a:latin typeface="Arial"/>
              </a:rPr>
              <a:t>Блокировка</a:t>
            </a:r>
            <a:endParaRPr lang="de-DE" sz="1600" dirty="0">
              <a:solidFill>
                <a:srgbClr val="000000"/>
              </a:solidFill>
              <a:latin typeface="Arial"/>
            </a:endParaRPr>
          </a:p>
          <a:p>
            <a:pPr marL="180000" indent="-176213" eaLnBrk="1" hangingPunct="1">
              <a:spcBef>
                <a:spcPts val="0"/>
              </a:spcBef>
              <a:spcAft>
                <a:spcPts val="600"/>
              </a:spcAft>
              <a:buClr>
                <a:srgbClr val="0099A1"/>
              </a:buClr>
              <a:buFont typeface="Wingdings" pitchFamily="2" charset="2"/>
              <a:buChar char="§"/>
            </a:pPr>
            <a:r>
              <a:rPr lang="ru-RU" sz="1600" dirty="0">
                <a:solidFill>
                  <a:srgbClr val="000000"/>
                </a:solidFill>
                <a:latin typeface="Arial"/>
              </a:rPr>
              <a:t>Параллельный режим</a:t>
            </a:r>
            <a:endParaRPr lang="de-DE" sz="1600" dirty="0">
              <a:solidFill>
                <a:srgbClr val="000000"/>
              </a:solidFill>
              <a:latin typeface="Arial"/>
            </a:endParaRPr>
          </a:p>
          <a:p>
            <a:pPr marL="180000" indent="-176213" eaLnBrk="1" hangingPunct="1">
              <a:spcBef>
                <a:spcPts val="0"/>
              </a:spcBef>
              <a:spcAft>
                <a:spcPts val="600"/>
              </a:spcAft>
              <a:buClr>
                <a:srgbClr val="0099A1"/>
              </a:buClr>
              <a:buFont typeface="Wingdings" pitchFamily="2" charset="2"/>
              <a:buChar char="§"/>
            </a:pPr>
            <a:r>
              <a:rPr lang="de-DE" sz="1600" dirty="0">
                <a:solidFill>
                  <a:srgbClr val="000000"/>
                </a:solidFill>
                <a:latin typeface="Arial"/>
              </a:rPr>
              <a:t>…</a:t>
            </a:r>
          </a:p>
        </p:txBody>
      </p:sp>
    </p:spTree>
    <p:extLst>
      <p:ext uri="{BB962C8B-B14F-4D97-AF65-F5344CB8AC3E}">
        <p14:creationId xmlns:p14="http://schemas.microsoft.com/office/powerpoint/2010/main" val="314583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Inhaltsplatzhalter 2"/>
          <p:cNvSpPr txBox="1">
            <a:spLocks/>
          </p:cNvSpPr>
          <p:nvPr/>
        </p:nvSpPr>
        <p:spPr>
          <a:xfrm>
            <a:off x="395536" y="1277890"/>
            <a:ext cx="2671986" cy="3166067"/>
          </a:xfrm>
          <a:prstGeom prst="rect">
            <a:avLst/>
          </a:prstGeom>
          <a:solidFill>
            <a:srgbClr val="E3EBEE">
              <a:alpha val="79000"/>
            </a:srgbClr>
          </a:solidFill>
        </p:spPr>
        <p:txBody>
          <a:bodyPr vert="horz" lIns="72000" tIns="72000" rIns="0" bIns="72000" rtlCol="0">
            <a:noAutofit/>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endParaRPr lang="de-DE" sz="1200" dirty="0"/>
          </a:p>
        </p:txBody>
      </p:sp>
      <p:sp>
        <p:nvSpPr>
          <p:cNvPr id="10" name="Inhaltsplatzhalter 2"/>
          <p:cNvSpPr txBox="1">
            <a:spLocks/>
          </p:cNvSpPr>
          <p:nvPr/>
        </p:nvSpPr>
        <p:spPr>
          <a:xfrm>
            <a:off x="3275856" y="1275605"/>
            <a:ext cx="2671986" cy="3168351"/>
          </a:xfrm>
          <a:prstGeom prst="rect">
            <a:avLst/>
          </a:prstGeom>
          <a:solidFill>
            <a:srgbClr val="E3EBEE">
              <a:alpha val="79000"/>
            </a:srgbClr>
          </a:solidFill>
        </p:spPr>
        <p:txBody>
          <a:bodyPr vert="horz" lIns="72000" tIns="72000" rIns="0" bIns="72000" rtlCol="0">
            <a:noAutofit/>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endParaRPr lang="de-DE" sz="1200" dirty="0"/>
          </a:p>
        </p:txBody>
      </p:sp>
      <p:cxnSp>
        <p:nvCxnSpPr>
          <p:cNvPr id="12" name="Gerade Verbindung 11"/>
          <p:cNvCxnSpPr/>
          <p:nvPr/>
        </p:nvCxnSpPr>
        <p:spPr bwMode="auto">
          <a:xfrm>
            <a:off x="3491880" y="1598819"/>
            <a:ext cx="2304256" cy="0"/>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 Verbindung 27"/>
          <p:cNvCxnSpPr/>
          <p:nvPr/>
        </p:nvCxnSpPr>
        <p:spPr bwMode="auto">
          <a:xfrm flipV="1">
            <a:off x="4427984" y="1795066"/>
            <a:ext cx="0" cy="900000"/>
          </a:xfrm>
          <a:prstGeom prst="line">
            <a:avLst/>
          </a:prstGeom>
          <a:solidFill>
            <a:schemeClr val="accent1"/>
          </a:solidFill>
          <a:ln w="12700" cap="rnd" cmpd="sng" algn="ctr">
            <a:solidFill>
              <a:srgbClr val="D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 Verbindung 28"/>
          <p:cNvCxnSpPr/>
          <p:nvPr/>
        </p:nvCxnSpPr>
        <p:spPr bwMode="auto">
          <a:xfrm flipV="1">
            <a:off x="4499992" y="1719618"/>
            <a:ext cx="0" cy="655344"/>
          </a:xfrm>
          <a:prstGeom prst="line">
            <a:avLst/>
          </a:prstGeom>
          <a:solidFill>
            <a:schemeClr val="accent1"/>
          </a:solidFill>
          <a:ln w="12700" cap="rnd"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29"/>
          <p:cNvCxnSpPr/>
          <p:nvPr/>
        </p:nvCxnSpPr>
        <p:spPr bwMode="auto">
          <a:xfrm flipV="1">
            <a:off x="4860032" y="1719618"/>
            <a:ext cx="0" cy="756000"/>
          </a:xfrm>
          <a:prstGeom prst="line">
            <a:avLst/>
          </a:prstGeom>
          <a:solidFill>
            <a:schemeClr val="accent1"/>
          </a:solidFill>
          <a:ln w="12700" cap="rnd"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 Verbindung 30"/>
          <p:cNvCxnSpPr/>
          <p:nvPr/>
        </p:nvCxnSpPr>
        <p:spPr bwMode="auto">
          <a:xfrm flipV="1">
            <a:off x="3995936" y="1790681"/>
            <a:ext cx="432048" cy="0"/>
          </a:xfrm>
          <a:prstGeom prst="line">
            <a:avLst/>
          </a:prstGeom>
          <a:solidFill>
            <a:schemeClr val="accent1"/>
          </a:solidFill>
          <a:ln w="12700" cap="rnd" cmpd="sng" algn="ctr">
            <a:solidFill>
              <a:srgbClr val="D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 Verbindung 31"/>
          <p:cNvCxnSpPr/>
          <p:nvPr/>
        </p:nvCxnSpPr>
        <p:spPr bwMode="auto">
          <a:xfrm flipV="1">
            <a:off x="3995936" y="1790681"/>
            <a:ext cx="0" cy="129169"/>
          </a:xfrm>
          <a:prstGeom prst="line">
            <a:avLst/>
          </a:prstGeom>
          <a:solidFill>
            <a:schemeClr val="accent1"/>
          </a:solidFill>
          <a:ln w="12700" cap="rnd" cmpd="sng" algn="ctr">
            <a:solidFill>
              <a:srgbClr val="D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 Verbindung 32"/>
          <p:cNvCxnSpPr/>
          <p:nvPr/>
        </p:nvCxnSpPr>
        <p:spPr bwMode="auto">
          <a:xfrm flipV="1">
            <a:off x="4067944" y="1727284"/>
            <a:ext cx="0" cy="355738"/>
          </a:xfrm>
          <a:prstGeom prst="line">
            <a:avLst/>
          </a:prstGeom>
          <a:solidFill>
            <a:schemeClr val="accent1"/>
          </a:solidFill>
          <a:ln w="12700" cap="rnd"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 Verbindung 33"/>
          <p:cNvCxnSpPr/>
          <p:nvPr/>
        </p:nvCxnSpPr>
        <p:spPr bwMode="auto">
          <a:xfrm>
            <a:off x="4067944" y="1719618"/>
            <a:ext cx="427310" cy="0"/>
          </a:xfrm>
          <a:prstGeom prst="line">
            <a:avLst/>
          </a:prstGeom>
          <a:solidFill>
            <a:schemeClr val="accent1"/>
          </a:solidFill>
          <a:ln w="12700" cap="rnd"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 Verbindung 34"/>
          <p:cNvCxnSpPr/>
          <p:nvPr/>
        </p:nvCxnSpPr>
        <p:spPr bwMode="auto">
          <a:xfrm flipV="1">
            <a:off x="4860032" y="1717247"/>
            <a:ext cx="432048" cy="0"/>
          </a:xfrm>
          <a:prstGeom prst="line">
            <a:avLst/>
          </a:prstGeom>
          <a:solidFill>
            <a:schemeClr val="accent1"/>
          </a:solidFill>
          <a:ln w="12700" cap="rnd"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Gerade Verbindung 35"/>
          <p:cNvCxnSpPr/>
          <p:nvPr/>
        </p:nvCxnSpPr>
        <p:spPr bwMode="auto">
          <a:xfrm flipV="1">
            <a:off x="5292080" y="1717247"/>
            <a:ext cx="0" cy="365775"/>
          </a:xfrm>
          <a:prstGeom prst="line">
            <a:avLst/>
          </a:prstGeom>
          <a:solidFill>
            <a:schemeClr val="accent1"/>
          </a:solidFill>
          <a:ln w="12700" cap="rnd"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Gerade Verbindung 36"/>
          <p:cNvCxnSpPr/>
          <p:nvPr/>
        </p:nvCxnSpPr>
        <p:spPr bwMode="auto">
          <a:xfrm flipV="1">
            <a:off x="5220072" y="1791906"/>
            <a:ext cx="0" cy="237749"/>
          </a:xfrm>
          <a:prstGeom prst="line">
            <a:avLst/>
          </a:prstGeom>
          <a:solidFill>
            <a:schemeClr val="accent1"/>
          </a:solidFill>
          <a:ln w="12700" cap="rnd" cmpd="sng" algn="ctr">
            <a:solidFill>
              <a:srgbClr val="D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 Verbindung 38"/>
          <p:cNvCxnSpPr/>
          <p:nvPr/>
        </p:nvCxnSpPr>
        <p:spPr bwMode="auto">
          <a:xfrm flipV="1">
            <a:off x="4788024" y="1790681"/>
            <a:ext cx="432048" cy="0"/>
          </a:xfrm>
          <a:prstGeom prst="line">
            <a:avLst/>
          </a:prstGeom>
          <a:solidFill>
            <a:schemeClr val="accent1"/>
          </a:solidFill>
          <a:ln w="12700" cap="rnd" cmpd="sng" algn="ctr">
            <a:solidFill>
              <a:srgbClr val="D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 Verbindung 39"/>
          <p:cNvCxnSpPr/>
          <p:nvPr/>
        </p:nvCxnSpPr>
        <p:spPr bwMode="auto">
          <a:xfrm flipV="1">
            <a:off x="4499992" y="2805705"/>
            <a:ext cx="0" cy="1201399"/>
          </a:xfrm>
          <a:prstGeom prst="line">
            <a:avLst/>
          </a:prstGeom>
          <a:solidFill>
            <a:schemeClr val="accent1"/>
          </a:solidFill>
          <a:ln w="12700" cap="rnd"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 Verbindung 40"/>
          <p:cNvCxnSpPr/>
          <p:nvPr/>
        </p:nvCxnSpPr>
        <p:spPr bwMode="auto">
          <a:xfrm>
            <a:off x="3491880" y="1514730"/>
            <a:ext cx="2304256" cy="0"/>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a:off x="3491880" y="1455961"/>
            <a:ext cx="2304256" cy="0"/>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3491880" y="1383953"/>
            <a:ext cx="2304256" cy="0"/>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a:off x="5292080" y="2739894"/>
            <a:ext cx="432048" cy="0"/>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H="1" flipV="1">
            <a:off x="5220072" y="1946953"/>
            <a:ext cx="0" cy="733144"/>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5292080" y="2029655"/>
            <a:ext cx="0" cy="710239"/>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a:off x="5220072" y="2680097"/>
            <a:ext cx="360040" cy="0"/>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 Verbindung 47"/>
          <p:cNvCxnSpPr/>
          <p:nvPr/>
        </p:nvCxnSpPr>
        <p:spPr bwMode="auto">
          <a:xfrm flipV="1">
            <a:off x="5580112" y="1527969"/>
            <a:ext cx="0" cy="1142318"/>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 Verbindung 48"/>
          <p:cNvCxnSpPr/>
          <p:nvPr/>
        </p:nvCxnSpPr>
        <p:spPr bwMode="auto">
          <a:xfrm flipH="1" flipV="1">
            <a:off x="5724128" y="1603964"/>
            <a:ext cx="0" cy="1131448"/>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Gerade Verbindung 49"/>
          <p:cNvCxnSpPr/>
          <p:nvPr/>
        </p:nvCxnSpPr>
        <p:spPr bwMode="auto">
          <a:xfrm flipH="1" flipV="1">
            <a:off x="3995936" y="1937141"/>
            <a:ext cx="0" cy="733144"/>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Gerade Verbindung 50"/>
          <p:cNvCxnSpPr/>
          <p:nvPr/>
        </p:nvCxnSpPr>
        <p:spPr bwMode="auto">
          <a:xfrm flipV="1">
            <a:off x="4067944" y="2019843"/>
            <a:ext cx="0" cy="710239"/>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Gerade Verbindung 51"/>
          <p:cNvCxnSpPr/>
          <p:nvPr/>
        </p:nvCxnSpPr>
        <p:spPr bwMode="auto">
          <a:xfrm>
            <a:off x="3707904" y="2673115"/>
            <a:ext cx="288032" cy="0"/>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Gerade Verbindung 52"/>
          <p:cNvCxnSpPr/>
          <p:nvPr/>
        </p:nvCxnSpPr>
        <p:spPr bwMode="auto">
          <a:xfrm>
            <a:off x="3563206" y="2730082"/>
            <a:ext cx="504738" cy="0"/>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563206" y="1619722"/>
            <a:ext cx="0" cy="1110360"/>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3707904" y="1384783"/>
            <a:ext cx="0" cy="1288332"/>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Textfeld 55"/>
          <p:cNvSpPr txBox="1"/>
          <p:nvPr/>
        </p:nvSpPr>
        <p:spPr>
          <a:xfrm>
            <a:off x="3347864" y="1338616"/>
            <a:ext cx="86562" cy="92333"/>
          </a:xfrm>
          <a:prstGeom prst="rect">
            <a:avLst/>
          </a:prstGeom>
          <a:noFill/>
        </p:spPr>
        <p:txBody>
          <a:bodyPr wrap="none" lIns="0" tIns="0" rIns="0" bIns="0" rtlCol="0">
            <a:spAutoFit/>
          </a:bodyPr>
          <a:lstStyle/>
          <a:p>
            <a:r>
              <a:rPr lang="de-DE" sz="600" dirty="0" smtClean="0"/>
              <a:t>L1</a:t>
            </a:r>
            <a:endParaRPr lang="de-DE" sz="600" dirty="0"/>
          </a:p>
        </p:txBody>
      </p:sp>
      <p:sp>
        <p:nvSpPr>
          <p:cNvPr id="57" name="Textfeld 56"/>
          <p:cNvSpPr txBox="1"/>
          <p:nvPr/>
        </p:nvSpPr>
        <p:spPr>
          <a:xfrm>
            <a:off x="3347864" y="1406227"/>
            <a:ext cx="86562" cy="92333"/>
          </a:xfrm>
          <a:prstGeom prst="rect">
            <a:avLst/>
          </a:prstGeom>
          <a:noFill/>
        </p:spPr>
        <p:txBody>
          <a:bodyPr wrap="none" lIns="0" tIns="0" rIns="0" bIns="0" rtlCol="0">
            <a:spAutoFit/>
          </a:bodyPr>
          <a:lstStyle/>
          <a:p>
            <a:r>
              <a:rPr lang="de-DE" sz="600" dirty="0" smtClean="0"/>
              <a:t>L2</a:t>
            </a:r>
            <a:endParaRPr lang="de-DE" sz="600" dirty="0"/>
          </a:p>
        </p:txBody>
      </p:sp>
      <p:sp>
        <p:nvSpPr>
          <p:cNvPr id="58" name="Textfeld 57"/>
          <p:cNvSpPr txBox="1"/>
          <p:nvPr/>
        </p:nvSpPr>
        <p:spPr>
          <a:xfrm>
            <a:off x="3347864" y="1481802"/>
            <a:ext cx="86562" cy="92333"/>
          </a:xfrm>
          <a:prstGeom prst="rect">
            <a:avLst/>
          </a:prstGeom>
          <a:noFill/>
        </p:spPr>
        <p:txBody>
          <a:bodyPr wrap="none" lIns="0" tIns="0" rIns="0" bIns="0" rtlCol="0">
            <a:spAutoFit/>
          </a:bodyPr>
          <a:lstStyle/>
          <a:p>
            <a:r>
              <a:rPr lang="de-DE" sz="600" dirty="0" smtClean="0"/>
              <a:t>L3</a:t>
            </a:r>
            <a:endParaRPr lang="de-DE" sz="600" dirty="0"/>
          </a:p>
        </p:txBody>
      </p:sp>
      <p:sp>
        <p:nvSpPr>
          <p:cNvPr id="59" name="Textfeld 58"/>
          <p:cNvSpPr txBox="1"/>
          <p:nvPr/>
        </p:nvSpPr>
        <p:spPr>
          <a:xfrm>
            <a:off x="3353209" y="1557797"/>
            <a:ext cx="56106" cy="92333"/>
          </a:xfrm>
          <a:prstGeom prst="rect">
            <a:avLst/>
          </a:prstGeom>
          <a:noFill/>
        </p:spPr>
        <p:txBody>
          <a:bodyPr wrap="none" lIns="0" tIns="0" rIns="0" bIns="0" rtlCol="0">
            <a:spAutoFit/>
          </a:bodyPr>
          <a:lstStyle/>
          <a:p>
            <a:r>
              <a:rPr lang="de-DE" sz="600" dirty="0" smtClean="0"/>
              <a:t>N</a:t>
            </a:r>
            <a:endParaRPr lang="de-DE" sz="600" dirty="0"/>
          </a:p>
        </p:txBody>
      </p:sp>
      <p:sp>
        <p:nvSpPr>
          <p:cNvPr id="60" name="Ellipse 59"/>
          <p:cNvSpPr/>
          <p:nvPr/>
        </p:nvSpPr>
        <p:spPr>
          <a:xfrm>
            <a:off x="3536888" y="1577765"/>
            <a:ext cx="54000" cy="54000"/>
          </a:xfrm>
          <a:prstGeom prst="ellipse">
            <a:avLst/>
          </a:prstGeom>
          <a:solidFill>
            <a:schemeClr val="tx1"/>
          </a:solidFill>
          <a:ln w="28575">
            <a:noFill/>
          </a:ln>
        </p:spPr>
        <p:txBody>
          <a:bodyPr rtlCol="0" anchor="ctr"/>
          <a:lstStyle/>
          <a:p>
            <a:pPr algn="ctr"/>
            <a:endParaRPr lang="de-DE"/>
          </a:p>
        </p:txBody>
      </p:sp>
      <p:sp>
        <p:nvSpPr>
          <p:cNvPr id="61" name="Ellipse 60"/>
          <p:cNvSpPr/>
          <p:nvPr/>
        </p:nvSpPr>
        <p:spPr>
          <a:xfrm>
            <a:off x="3680904" y="1352227"/>
            <a:ext cx="54000" cy="54000"/>
          </a:xfrm>
          <a:prstGeom prst="ellipse">
            <a:avLst/>
          </a:prstGeom>
          <a:solidFill>
            <a:schemeClr val="tx1"/>
          </a:solidFill>
          <a:ln w="28575">
            <a:noFill/>
          </a:ln>
        </p:spPr>
        <p:txBody>
          <a:bodyPr rtlCol="0" anchor="ctr"/>
          <a:lstStyle/>
          <a:p>
            <a:pPr algn="ctr"/>
            <a:endParaRPr lang="de-DE"/>
          </a:p>
        </p:txBody>
      </p:sp>
      <p:sp>
        <p:nvSpPr>
          <p:cNvPr id="62" name="Ellipse 61"/>
          <p:cNvSpPr/>
          <p:nvPr/>
        </p:nvSpPr>
        <p:spPr>
          <a:xfrm>
            <a:off x="5697128" y="1577765"/>
            <a:ext cx="54000" cy="54000"/>
          </a:xfrm>
          <a:prstGeom prst="ellipse">
            <a:avLst/>
          </a:prstGeom>
          <a:solidFill>
            <a:schemeClr val="tx1"/>
          </a:solidFill>
          <a:ln w="28575">
            <a:noFill/>
          </a:ln>
        </p:spPr>
        <p:txBody>
          <a:bodyPr rtlCol="0" anchor="ctr"/>
          <a:lstStyle/>
          <a:p>
            <a:pPr algn="ctr"/>
            <a:endParaRPr lang="de-DE"/>
          </a:p>
        </p:txBody>
      </p:sp>
      <p:sp>
        <p:nvSpPr>
          <p:cNvPr id="63" name="Ellipse 62"/>
          <p:cNvSpPr/>
          <p:nvPr/>
        </p:nvSpPr>
        <p:spPr>
          <a:xfrm>
            <a:off x="5552156" y="1493251"/>
            <a:ext cx="54000" cy="54000"/>
          </a:xfrm>
          <a:prstGeom prst="ellipse">
            <a:avLst/>
          </a:prstGeom>
          <a:solidFill>
            <a:schemeClr val="tx1"/>
          </a:solidFill>
          <a:ln w="28575">
            <a:noFill/>
          </a:ln>
        </p:spPr>
        <p:txBody>
          <a:bodyPr rtlCol="0" anchor="ctr"/>
          <a:lstStyle/>
          <a:p>
            <a:pPr algn="ctr"/>
            <a:endParaRPr lang="de-DE"/>
          </a:p>
        </p:txBody>
      </p:sp>
      <p:pic>
        <p:nvPicPr>
          <p:cNvPr id="64" name="Grafik 63"/>
          <p:cNvPicPr>
            <a:picLocks noChangeAspect="1"/>
          </p:cNvPicPr>
          <p:nvPr/>
        </p:nvPicPr>
        <p:blipFill>
          <a:blip r:embed="rId2" cstate="print">
            <a:extLst>
              <a:ext uri="{BEBA8EAE-BF5A-486C-A8C5-ECC9F3942E4B}">
                <a14:imgProps xmlns:a14="http://schemas.microsoft.com/office/drawing/2010/main">
                  <a14:imgLayer r:embed="rId3">
                    <a14:imgEffect>
                      <a14:backgroundRemoval t="1447" b="97749" l="2952" r="97048"/>
                    </a14:imgEffect>
                  </a14:imgLayer>
                </a14:imgProps>
              </a:ext>
              <a:ext uri="{28A0092B-C50C-407E-A947-70E740481C1C}">
                <a14:useLocalDpi xmlns:a14="http://schemas.microsoft.com/office/drawing/2010/main" val="0"/>
              </a:ext>
            </a:extLst>
          </a:blip>
          <a:stretch>
            <a:fillRect/>
          </a:stretch>
        </p:blipFill>
        <p:spPr>
          <a:xfrm>
            <a:off x="5068123" y="1834182"/>
            <a:ext cx="367973" cy="845915"/>
          </a:xfrm>
          <a:prstGeom prst="rect">
            <a:avLst/>
          </a:prstGeom>
        </p:spPr>
      </p:pic>
      <p:pic>
        <p:nvPicPr>
          <p:cNvPr id="65" name="Grafik 64"/>
          <p:cNvPicPr>
            <a:picLocks noChangeAspect="1"/>
          </p:cNvPicPr>
          <p:nvPr/>
        </p:nvPicPr>
        <p:blipFill>
          <a:blip r:embed="rId2" cstate="print">
            <a:extLst>
              <a:ext uri="{BEBA8EAE-BF5A-486C-A8C5-ECC9F3942E4B}">
                <a14:imgProps xmlns:a14="http://schemas.microsoft.com/office/drawing/2010/main">
                  <a14:imgLayer r:embed="rId3">
                    <a14:imgEffect>
                      <a14:backgroundRemoval t="1447" b="97749" l="2952" r="97048"/>
                    </a14:imgEffect>
                  </a14:imgLayer>
                </a14:imgProps>
              </a:ext>
              <a:ext uri="{28A0092B-C50C-407E-A947-70E740481C1C}">
                <a14:useLocalDpi xmlns:a14="http://schemas.microsoft.com/office/drawing/2010/main" val="0"/>
              </a:ext>
            </a:extLst>
          </a:blip>
          <a:stretch>
            <a:fillRect/>
          </a:stretch>
        </p:blipFill>
        <p:spPr>
          <a:xfrm>
            <a:off x="3843987" y="1827200"/>
            <a:ext cx="367973" cy="845915"/>
          </a:xfrm>
          <a:prstGeom prst="rect">
            <a:avLst/>
          </a:prstGeom>
        </p:spPr>
      </p:pic>
      <p:cxnSp>
        <p:nvCxnSpPr>
          <p:cNvPr id="69" name="Gerade Verbindung 68"/>
          <p:cNvCxnSpPr/>
          <p:nvPr/>
        </p:nvCxnSpPr>
        <p:spPr bwMode="auto">
          <a:xfrm flipV="1">
            <a:off x="4860032" y="2876045"/>
            <a:ext cx="0" cy="991849"/>
          </a:xfrm>
          <a:prstGeom prst="line">
            <a:avLst/>
          </a:prstGeom>
          <a:solidFill>
            <a:schemeClr val="accent1"/>
          </a:solidFill>
          <a:ln w="127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Gerade Verbindung 69"/>
          <p:cNvCxnSpPr/>
          <p:nvPr/>
        </p:nvCxnSpPr>
        <p:spPr bwMode="auto">
          <a:xfrm flipV="1">
            <a:off x="4788024" y="2876046"/>
            <a:ext cx="0" cy="1060970"/>
          </a:xfrm>
          <a:prstGeom prst="line">
            <a:avLst/>
          </a:prstGeom>
          <a:solidFill>
            <a:schemeClr val="accent1"/>
          </a:solidFill>
          <a:ln w="12700" cap="flat" cmpd="sng" algn="ctr">
            <a:solidFill>
              <a:srgbClr val="D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 Verbindung 70"/>
          <p:cNvCxnSpPr/>
          <p:nvPr/>
        </p:nvCxnSpPr>
        <p:spPr bwMode="auto">
          <a:xfrm flipV="1">
            <a:off x="4788024" y="1791906"/>
            <a:ext cx="0" cy="924887"/>
          </a:xfrm>
          <a:prstGeom prst="line">
            <a:avLst/>
          </a:prstGeom>
          <a:solidFill>
            <a:schemeClr val="accent1"/>
          </a:solidFill>
          <a:ln w="12700" cap="flat" cmpd="sng" algn="ctr">
            <a:solidFill>
              <a:srgbClr val="D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3" name="Picture 17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2283718"/>
            <a:ext cx="223238" cy="829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3" name="Gerade Verbindung 82"/>
          <p:cNvCxnSpPr/>
          <p:nvPr/>
        </p:nvCxnSpPr>
        <p:spPr bwMode="auto">
          <a:xfrm>
            <a:off x="574446" y="1603964"/>
            <a:ext cx="2355195" cy="0"/>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Gerade Verbindung 112"/>
          <p:cNvCxnSpPr/>
          <p:nvPr/>
        </p:nvCxnSpPr>
        <p:spPr bwMode="auto">
          <a:xfrm flipV="1">
            <a:off x="1826569" y="1713618"/>
            <a:ext cx="0" cy="1146257"/>
          </a:xfrm>
          <a:prstGeom prst="line">
            <a:avLst/>
          </a:prstGeom>
          <a:solidFill>
            <a:schemeClr val="accent1"/>
          </a:solidFill>
          <a:ln w="12700" cap="rnd" cmpd="sng" algn="ctr">
            <a:solidFill>
              <a:srgbClr val="D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Gerade Verbindung 114"/>
          <p:cNvCxnSpPr/>
          <p:nvPr/>
        </p:nvCxnSpPr>
        <p:spPr bwMode="auto">
          <a:xfrm flipV="1">
            <a:off x="1979712" y="1767784"/>
            <a:ext cx="0" cy="1267536"/>
          </a:xfrm>
          <a:prstGeom prst="line">
            <a:avLst/>
          </a:prstGeom>
          <a:solidFill>
            <a:schemeClr val="accent1"/>
          </a:solidFill>
          <a:ln w="12700" cap="rnd"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 Verbindung 115"/>
          <p:cNvCxnSpPr/>
          <p:nvPr/>
        </p:nvCxnSpPr>
        <p:spPr bwMode="auto">
          <a:xfrm flipV="1">
            <a:off x="1861313" y="1770614"/>
            <a:ext cx="0" cy="911736"/>
          </a:xfrm>
          <a:prstGeom prst="line">
            <a:avLst/>
          </a:prstGeom>
          <a:solidFill>
            <a:schemeClr val="accent1"/>
          </a:solidFill>
          <a:ln w="12700" cap="rnd"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Gerade Verbindung 116"/>
          <p:cNvCxnSpPr/>
          <p:nvPr/>
        </p:nvCxnSpPr>
        <p:spPr bwMode="auto">
          <a:xfrm>
            <a:off x="1287630" y="1714762"/>
            <a:ext cx="525767" cy="0"/>
          </a:xfrm>
          <a:prstGeom prst="line">
            <a:avLst/>
          </a:prstGeom>
          <a:solidFill>
            <a:schemeClr val="accent1"/>
          </a:solidFill>
          <a:ln w="12700" cap="rnd" cmpd="sng" algn="ctr">
            <a:solidFill>
              <a:srgbClr val="D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Gerade Verbindung 117"/>
          <p:cNvCxnSpPr/>
          <p:nvPr/>
        </p:nvCxnSpPr>
        <p:spPr bwMode="auto">
          <a:xfrm flipV="1">
            <a:off x="1287630" y="1716788"/>
            <a:ext cx="0" cy="312407"/>
          </a:xfrm>
          <a:prstGeom prst="line">
            <a:avLst/>
          </a:prstGeom>
          <a:solidFill>
            <a:schemeClr val="accent1"/>
          </a:solidFill>
          <a:ln w="12700" cap="rnd" cmpd="sng" algn="ctr">
            <a:solidFill>
              <a:srgbClr val="D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Gerade Verbindung 119"/>
          <p:cNvCxnSpPr/>
          <p:nvPr/>
        </p:nvCxnSpPr>
        <p:spPr bwMode="auto">
          <a:xfrm flipV="1">
            <a:off x="1343215" y="1767784"/>
            <a:ext cx="0" cy="312408"/>
          </a:xfrm>
          <a:prstGeom prst="line">
            <a:avLst/>
          </a:prstGeom>
          <a:solidFill>
            <a:schemeClr val="accent1"/>
          </a:solidFill>
          <a:ln w="12700" cap="rnd"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Gerade Verbindung 120"/>
          <p:cNvCxnSpPr/>
          <p:nvPr/>
        </p:nvCxnSpPr>
        <p:spPr bwMode="auto">
          <a:xfrm flipV="1">
            <a:off x="1343215" y="1767784"/>
            <a:ext cx="516129" cy="0"/>
          </a:xfrm>
          <a:prstGeom prst="line">
            <a:avLst/>
          </a:prstGeom>
          <a:solidFill>
            <a:schemeClr val="accent1"/>
          </a:solidFill>
          <a:ln w="12700" cap="rnd"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Gerade Verbindung 124"/>
          <p:cNvCxnSpPr/>
          <p:nvPr/>
        </p:nvCxnSpPr>
        <p:spPr bwMode="auto">
          <a:xfrm>
            <a:off x="1979712" y="1767784"/>
            <a:ext cx="477889" cy="0"/>
          </a:xfrm>
          <a:prstGeom prst="line">
            <a:avLst/>
          </a:prstGeom>
          <a:solidFill>
            <a:schemeClr val="accent1"/>
          </a:solidFill>
          <a:ln w="12700" cap="rnd"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Gerade Verbindung 125"/>
          <p:cNvCxnSpPr/>
          <p:nvPr/>
        </p:nvCxnSpPr>
        <p:spPr bwMode="auto">
          <a:xfrm flipV="1">
            <a:off x="2459552" y="1770614"/>
            <a:ext cx="0" cy="312408"/>
          </a:xfrm>
          <a:prstGeom prst="line">
            <a:avLst/>
          </a:prstGeom>
          <a:solidFill>
            <a:schemeClr val="accent1"/>
          </a:solidFill>
          <a:ln w="12700" cap="rnd"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 Verbindung 126"/>
          <p:cNvCxnSpPr/>
          <p:nvPr/>
        </p:nvCxnSpPr>
        <p:spPr bwMode="auto">
          <a:xfrm flipV="1">
            <a:off x="2507153" y="1717247"/>
            <a:ext cx="0" cy="312408"/>
          </a:xfrm>
          <a:prstGeom prst="line">
            <a:avLst/>
          </a:prstGeom>
          <a:solidFill>
            <a:schemeClr val="accent1"/>
          </a:solidFill>
          <a:ln w="12700" cap="rnd" cmpd="sng" algn="ctr">
            <a:solidFill>
              <a:srgbClr val="D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Gerade Verbindung 127"/>
          <p:cNvCxnSpPr/>
          <p:nvPr/>
        </p:nvCxnSpPr>
        <p:spPr bwMode="auto">
          <a:xfrm flipV="1">
            <a:off x="1935737" y="1724294"/>
            <a:ext cx="0" cy="1135581"/>
          </a:xfrm>
          <a:prstGeom prst="line">
            <a:avLst/>
          </a:prstGeom>
          <a:solidFill>
            <a:schemeClr val="accent1"/>
          </a:solidFill>
          <a:ln w="12700" cap="rnd" cmpd="sng" algn="ctr">
            <a:solidFill>
              <a:srgbClr val="D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Gerade Verbindung 128"/>
          <p:cNvCxnSpPr/>
          <p:nvPr/>
        </p:nvCxnSpPr>
        <p:spPr bwMode="auto">
          <a:xfrm flipV="1">
            <a:off x="1935737" y="1713618"/>
            <a:ext cx="571416" cy="0"/>
          </a:xfrm>
          <a:prstGeom prst="line">
            <a:avLst/>
          </a:prstGeom>
          <a:solidFill>
            <a:schemeClr val="accent1"/>
          </a:solidFill>
          <a:ln w="12700" cap="rnd" cmpd="sng" algn="ctr">
            <a:solidFill>
              <a:srgbClr val="D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Gerade Verbindung 135"/>
          <p:cNvCxnSpPr/>
          <p:nvPr/>
        </p:nvCxnSpPr>
        <p:spPr bwMode="auto">
          <a:xfrm>
            <a:off x="574446" y="1527968"/>
            <a:ext cx="2355195" cy="1"/>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Gerade Verbindung 136"/>
          <p:cNvCxnSpPr/>
          <p:nvPr/>
        </p:nvCxnSpPr>
        <p:spPr bwMode="auto">
          <a:xfrm>
            <a:off x="574446" y="1452393"/>
            <a:ext cx="2355194" cy="0"/>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 Verbindung 137"/>
          <p:cNvCxnSpPr/>
          <p:nvPr/>
        </p:nvCxnSpPr>
        <p:spPr bwMode="auto">
          <a:xfrm>
            <a:off x="574446" y="1381123"/>
            <a:ext cx="2355194" cy="0"/>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Gerade Verbindung 138"/>
          <p:cNvCxnSpPr/>
          <p:nvPr/>
        </p:nvCxnSpPr>
        <p:spPr bwMode="auto">
          <a:xfrm>
            <a:off x="2516252" y="2739894"/>
            <a:ext cx="350941" cy="0"/>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Gerade Verbindung 139"/>
          <p:cNvCxnSpPr/>
          <p:nvPr/>
        </p:nvCxnSpPr>
        <p:spPr bwMode="auto">
          <a:xfrm flipH="1" flipV="1">
            <a:off x="2435145" y="1946953"/>
            <a:ext cx="0" cy="733144"/>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rade Verbindung 140"/>
          <p:cNvCxnSpPr/>
          <p:nvPr/>
        </p:nvCxnSpPr>
        <p:spPr bwMode="auto">
          <a:xfrm flipV="1">
            <a:off x="2507153" y="2029655"/>
            <a:ext cx="0" cy="710239"/>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Gerade Verbindung 141"/>
          <p:cNvCxnSpPr/>
          <p:nvPr/>
        </p:nvCxnSpPr>
        <p:spPr bwMode="auto">
          <a:xfrm>
            <a:off x="2435145" y="2673115"/>
            <a:ext cx="288032" cy="0"/>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Gerade Verbindung 142"/>
          <p:cNvCxnSpPr/>
          <p:nvPr/>
        </p:nvCxnSpPr>
        <p:spPr bwMode="auto">
          <a:xfrm flipV="1">
            <a:off x="2723177" y="1527969"/>
            <a:ext cx="0" cy="1142318"/>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Gerade Verbindung 143"/>
          <p:cNvCxnSpPr/>
          <p:nvPr/>
        </p:nvCxnSpPr>
        <p:spPr bwMode="auto">
          <a:xfrm flipH="1" flipV="1">
            <a:off x="2866451" y="1603964"/>
            <a:ext cx="742" cy="1131448"/>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Gerade Verbindung 144"/>
          <p:cNvCxnSpPr/>
          <p:nvPr/>
        </p:nvCxnSpPr>
        <p:spPr bwMode="auto">
          <a:xfrm flipH="1" flipV="1">
            <a:off x="1294664" y="1934311"/>
            <a:ext cx="0" cy="733144"/>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Gerade Verbindung 145"/>
          <p:cNvCxnSpPr/>
          <p:nvPr/>
        </p:nvCxnSpPr>
        <p:spPr bwMode="auto">
          <a:xfrm flipV="1">
            <a:off x="1358214" y="2017013"/>
            <a:ext cx="0" cy="710239"/>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 Verbindung 146"/>
          <p:cNvCxnSpPr/>
          <p:nvPr/>
        </p:nvCxnSpPr>
        <p:spPr bwMode="auto">
          <a:xfrm>
            <a:off x="779297" y="2670285"/>
            <a:ext cx="515367" cy="0"/>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Gerade Verbindung 147"/>
          <p:cNvCxnSpPr/>
          <p:nvPr/>
        </p:nvCxnSpPr>
        <p:spPr bwMode="auto">
          <a:xfrm>
            <a:off x="612242" y="2730082"/>
            <a:ext cx="745972" cy="0"/>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Gerade Verbindung 148"/>
          <p:cNvCxnSpPr/>
          <p:nvPr/>
        </p:nvCxnSpPr>
        <p:spPr bwMode="auto">
          <a:xfrm flipV="1">
            <a:off x="612242" y="1609232"/>
            <a:ext cx="0" cy="1110360"/>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 Verbindung 149"/>
          <p:cNvCxnSpPr/>
          <p:nvPr/>
        </p:nvCxnSpPr>
        <p:spPr bwMode="auto">
          <a:xfrm flipV="1">
            <a:off x="779297" y="1381953"/>
            <a:ext cx="0" cy="1288332"/>
          </a:xfrm>
          <a:prstGeom prst="line">
            <a:avLst/>
          </a:prstGeom>
          <a:solidFill>
            <a:schemeClr val="accent1"/>
          </a:solidFill>
          <a:ln w="127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1" name="Textfeld 150"/>
          <p:cNvSpPr txBox="1"/>
          <p:nvPr/>
        </p:nvSpPr>
        <p:spPr>
          <a:xfrm>
            <a:off x="418921" y="1338616"/>
            <a:ext cx="86562" cy="92333"/>
          </a:xfrm>
          <a:prstGeom prst="rect">
            <a:avLst/>
          </a:prstGeom>
          <a:noFill/>
        </p:spPr>
        <p:txBody>
          <a:bodyPr wrap="none" lIns="0" tIns="0" rIns="0" bIns="0" rtlCol="0">
            <a:spAutoFit/>
          </a:bodyPr>
          <a:lstStyle/>
          <a:p>
            <a:r>
              <a:rPr lang="de-DE" sz="600" dirty="0" smtClean="0"/>
              <a:t>L1</a:t>
            </a:r>
            <a:endParaRPr lang="de-DE" sz="600" dirty="0"/>
          </a:p>
        </p:txBody>
      </p:sp>
      <p:sp>
        <p:nvSpPr>
          <p:cNvPr id="152" name="Textfeld 151"/>
          <p:cNvSpPr txBox="1"/>
          <p:nvPr/>
        </p:nvSpPr>
        <p:spPr>
          <a:xfrm>
            <a:off x="418921" y="1406227"/>
            <a:ext cx="86562" cy="92333"/>
          </a:xfrm>
          <a:prstGeom prst="rect">
            <a:avLst/>
          </a:prstGeom>
          <a:noFill/>
        </p:spPr>
        <p:txBody>
          <a:bodyPr wrap="none" lIns="0" tIns="0" rIns="0" bIns="0" rtlCol="0">
            <a:spAutoFit/>
          </a:bodyPr>
          <a:lstStyle/>
          <a:p>
            <a:r>
              <a:rPr lang="de-DE" sz="600" dirty="0" smtClean="0"/>
              <a:t>L2</a:t>
            </a:r>
            <a:endParaRPr lang="de-DE" sz="600" dirty="0"/>
          </a:p>
        </p:txBody>
      </p:sp>
      <p:sp>
        <p:nvSpPr>
          <p:cNvPr id="153" name="Textfeld 152"/>
          <p:cNvSpPr txBox="1"/>
          <p:nvPr/>
        </p:nvSpPr>
        <p:spPr>
          <a:xfrm>
            <a:off x="418921" y="1481802"/>
            <a:ext cx="86562" cy="92333"/>
          </a:xfrm>
          <a:prstGeom prst="rect">
            <a:avLst/>
          </a:prstGeom>
          <a:noFill/>
        </p:spPr>
        <p:txBody>
          <a:bodyPr wrap="none" lIns="0" tIns="0" rIns="0" bIns="0" rtlCol="0">
            <a:spAutoFit/>
          </a:bodyPr>
          <a:lstStyle/>
          <a:p>
            <a:r>
              <a:rPr lang="de-DE" sz="600" dirty="0" smtClean="0"/>
              <a:t>L3</a:t>
            </a:r>
            <a:endParaRPr lang="de-DE" sz="600" dirty="0"/>
          </a:p>
        </p:txBody>
      </p:sp>
      <p:sp>
        <p:nvSpPr>
          <p:cNvPr id="154" name="Textfeld 153"/>
          <p:cNvSpPr txBox="1"/>
          <p:nvPr/>
        </p:nvSpPr>
        <p:spPr>
          <a:xfrm>
            <a:off x="424266" y="1557797"/>
            <a:ext cx="56106" cy="92333"/>
          </a:xfrm>
          <a:prstGeom prst="rect">
            <a:avLst/>
          </a:prstGeom>
          <a:noFill/>
        </p:spPr>
        <p:txBody>
          <a:bodyPr wrap="none" lIns="0" tIns="0" rIns="0" bIns="0" rtlCol="0">
            <a:spAutoFit/>
          </a:bodyPr>
          <a:lstStyle/>
          <a:p>
            <a:r>
              <a:rPr lang="de-DE" sz="600" dirty="0" smtClean="0"/>
              <a:t>N</a:t>
            </a:r>
            <a:endParaRPr lang="de-DE" sz="600" dirty="0"/>
          </a:p>
        </p:txBody>
      </p:sp>
      <p:sp>
        <p:nvSpPr>
          <p:cNvPr id="163" name="Ellipse 162"/>
          <p:cNvSpPr/>
          <p:nvPr/>
        </p:nvSpPr>
        <p:spPr>
          <a:xfrm>
            <a:off x="585242" y="1578353"/>
            <a:ext cx="54000" cy="54000"/>
          </a:xfrm>
          <a:prstGeom prst="ellipse">
            <a:avLst/>
          </a:prstGeom>
          <a:solidFill>
            <a:schemeClr val="tx1"/>
          </a:solidFill>
          <a:ln w="28575">
            <a:noFill/>
          </a:ln>
        </p:spPr>
        <p:txBody>
          <a:bodyPr rtlCol="0" anchor="ctr"/>
          <a:lstStyle/>
          <a:p>
            <a:pPr algn="ctr"/>
            <a:endParaRPr lang="de-DE"/>
          </a:p>
        </p:txBody>
      </p:sp>
      <p:sp>
        <p:nvSpPr>
          <p:cNvPr id="164" name="Ellipse 163"/>
          <p:cNvSpPr/>
          <p:nvPr/>
        </p:nvSpPr>
        <p:spPr>
          <a:xfrm>
            <a:off x="752297" y="1354123"/>
            <a:ext cx="54000" cy="54000"/>
          </a:xfrm>
          <a:prstGeom prst="ellipse">
            <a:avLst/>
          </a:prstGeom>
          <a:solidFill>
            <a:schemeClr val="tx1"/>
          </a:solidFill>
          <a:ln w="28575">
            <a:noFill/>
          </a:ln>
        </p:spPr>
        <p:txBody>
          <a:bodyPr rtlCol="0" anchor="ctr"/>
          <a:lstStyle/>
          <a:p>
            <a:pPr algn="ctr"/>
            <a:endParaRPr lang="de-DE"/>
          </a:p>
        </p:txBody>
      </p:sp>
      <p:sp>
        <p:nvSpPr>
          <p:cNvPr id="165" name="Ellipse 164"/>
          <p:cNvSpPr/>
          <p:nvPr/>
        </p:nvSpPr>
        <p:spPr>
          <a:xfrm>
            <a:off x="2839451" y="1571678"/>
            <a:ext cx="54000" cy="54000"/>
          </a:xfrm>
          <a:prstGeom prst="ellipse">
            <a:avLst/>
          </a:prstGeom>
          <a:solidFill>
            <a:schemeClr val="tx1"/>
          </a:solidFill>
          <a:ln w="28575">
            <a:noFill/>
          </a:ln>
        </p:spPr>
        <p:txBody>
          <a:bodyPr rtlCol="0" anchor="ctr"/>
          <a:lstStyle/>
          <a:p>
            <a:pPr algn="ctr"/>
            <a:endParaRPr lang="de-DE"/>
          </a:p>
        </p:txBody>
      </p:sp>
      <p:sp>
        <p:nvSpPr>
          <p:cNvPr id="166" name="Ellipse 165"/>
          <p:cNvSpPr/>
          <p:nvPr/>
        </p:nvSpPr>
        <p:spPr>
          <a:xfrm>
            <a:off x="2694166" y="1497137"/>
            <a:ext cx="54000" cy="54000"/>
          </a:xfrm>
          <a:prstGeom prst="ellipse">
            <a:avLst/>
          </a:prstGeom>
          <a:solidFill>
            <a:schemeClr val="tx1"/>
          </a:solidFill>
          <a:ln w="28575">
            <a:noFill/>
          </a:ln>
        </p:spPr>
        <p:txBody>
          <a:bodyPr rtlCol="0" anchor="ctr"/>
          <a:lstStyle/>
          <a:p>
            <a:pPr algn="ctr"/>
            <a:endParaRPr lang="de-DE"/>
          </a:p>
        </p:txBody>
      </p:sp>
      <p:grpSp>
        <p:nvGrpSpPr>
          <p:cNvPr id="167" name="Gruppieren 166"/>
          <p:cNvGrpSpPr>
            <a:grpSpLocks noChangeAspect="1"/>
          </p:cNvGrpSpPr>
          <p:nvPr/>
        </p:nvGrpSpPr>
        <p:grpSpPr>
          <a:xfrm>
            <a:off x="1238104" y="1828565"/>
            <a:ext cx="188929" cy="766382"/>
            <a:chOff x="3886917" y="0"/>
            <a:chExt cx="1399458" cy="5676900"/>
          </a:xfrm>
        </p:grpSpPr>
        <p:pic>
          <p:nvPicPr>
            <p:cNvPr id="16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51"/>
            <a:stretch/>
          </p:blipFill>
          <p:spPr bwMode="auto">
            <a:xfrm>
              <a:off x="3886917" y="0"/>
              <a:ext cx="1399458"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9935" y="934129"/>
              <a:ext cx="162309" cy="14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0" name="Gruppieren 169"/>
          <p:cNvGrpSpPr>
            <a:grpSpLocks noChangeAspect="1"/>
          </p:cNvGrpSpPr>
          <p:nvPr/>
        </p:nvGrpSpPr>
        <p:grpSpPr>
          <a:xfrm>
            <a:off x="2363137" y="1844354"/>
            <a:ext cx="188929" cy="766382"/>
            <a:chOff x="3886917" y="0"/>
            <a:chExt cx="1399458" cy="5676900"/>
          </a:xfrm>
        </p:grpSpPr>
        <p:pic>
          <p:nvPicPr>
            <p:cNvPr id="171"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51"/>
            <a:stretch/>
          </p:blipFill>
          <p:spPr bwMode="auto">
            <a:xfrm>
              <a:off x="3886917" y="0"/>
              <a:ext cx="1399458"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9935" y="934129"/>
              <a:ext cx="162309" cy="14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7" name="Inhaltsplatzhalter 2"/>
          <p:cNvSpPr txBox="1">
            <a:spLocks/>
          </p:cNvSpPr>
          <p:nvPr/>
        </p:nvSpPr>
        <p:spPr>
          <a:xfrm>
            <a:off x="6156176" y="1269730"/>
            <a:ext cx="2671986" cy="3174225"/>
          </a:xfrm>
          <a:prstGeom prst="rect">
            <a:avLst/>
          </a:prstGeom>
          <a:solidFill>
            <a:srgbClr val="E3EBEE">
              <a:alpha val="79000"/>
            </a:srgbClr>
          </a:solidFill>
        </p:spPr>
        <p:txBody>
          <a:bodyPr vert="horz" lIns="72000" tIns="72000" rIns="0" bIns="72000" rtlCol="0">
            <a:noAutofit/>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endParaRPr lang="de-DE" sz="1200" dirty="0"/>
          </a:p>
        </p:txBody>
      </p:sp>
      <p:cxnSp>
        <p:nvCxnSpPr>
          <p:cNvPr id="233" name="Gerade Verbindung 232"/>
          <p:cNvCxnSpPr/>
          <p:nvPr/>
        </p:nvCxnSpPr>
        <p:spPr bwMode="auto">
          <a:xfrm flipV="1">
            <a:off x="4416018" y="3044309"/>
            <a:ext cx="0" cy="962795"/>
          </a:xfrm>
          <a:prstGeom prst="line">
            <a:avLst/>
          </a:prstGeom>
          <a:solidFill>
            <a:schemeClr val="accent1"/>
          </a:solidFill>
          <a:ln w="12700" cap="flat" cmpd="sng" algn="ctr">
            <a:solidFill>
              <a:srgbClr val="D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2" name="Picture 17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8762" y="2283718"/>
            <a:ext cx="223238" cy="829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9" name="Textfeld 198"/>
          <p:cNvSpPr txBox="1"/>
          <p:nvPr/>
        </p:nvSpPr>
        <p:spPr>
          <a:xfrm>
            <a:off x="6220494" y="1405482"/>
            <a:ext cx="2671986" cy="2893100"/>
          </a:xfrm>
          <a:prstGeom prst="rect">
            <a:avLst/>
          </a:prstGeom>
          <a:noFill/>
        </p:spPr>
        <p:txBody>
          <a:bodyPr wrap="square" lIns="0" tIns="0" rIns="0" bIns="0" rtlCol="0">
            <a:spAutoFit/>
          </a:bodyPr>
          <a:lstStyle/>
          <a:p>
            <a:r>
              <a:rPr lang="ru-RU" sz="1400" u="sng" dirty="0" smtClean="0"/>
              <a:t>Различия</a:t>
            </a:r>
            <a:r>
              <a:rPr lang="de-DE" sz="1400" u="sng" dirty="0" smtClean="0"/>
              <a:t>:</a:t>
            </a:r>
          </a:p>
          <a:p>
            <a:endParaRPr lang="de-DE" sz="1400" dirty="0" smtClean="0"/>
          </a:p>
          <a:p>
            <a:endParaRPr lang="de-DE" sz="1400" dirty="0"/>
          </a:p>
          <a:p>
            <a:endParaRPr lang="de-DE" sz="1400" dirty="0" smtClean="0"/>
          </a:p>
          <a:p>
            <a:endParaRPr lang="de-DE" sz="1400" dirty="0"/>
          </a:p>
          <a:p>
            <a:endParaRPr lang="de-DE" sz="1400" dirty="0" smtClean="0"/>
          </a:p>
          <a:p>
            <a:endParaRPr lang="de-DE" sz="1400" dirty="0" smtClean="0"/>
          </a:p>
          <a:p>
            <a:r>
              <a:rPr lang="ru-RU" sz="1400" u="sng" dirty="0" smtClean="0"/>
              <a:t>Преимущество</a:t>
            </a:r>
            <a:r>
              <a:rPr lang="de-DE" sz="1400" u="sng" dirty="0" smtClean="0"/>
              <a:t>:</a:t>
            </a:r>
            <a:r>
              <a:rPr lang="de-DE" sz="1400" dirty="0" smtClean="0"/>
              <a:t> </a:t>
            </a:r>
          </a:p>
          <a:p>
            <a:endParaRPr lang="de-DE" sz="1000" dirty="0" smtClean="0"/>
          </a:p>
          <a:p>
            <a:pPr marL="285750" indent="-285750">
              <a:buFont typeface="Wingdings" panose="05000000000000000000" pitchFamily="2" charset="2"/>
              <a:buChar char="§"/>
            </a:pPr>
            <a:r>
              <a:rPr lang="ru-RU" sz="1400" dirty="0" smtClean="0"/>
              <a:t>Раздельные потенциалы до и после устройства</a:t>
            </a:r>
            <a:endParaRPr lang="de-DE" sz="1400" dirty="0" smtClean="0"/>
          </a:p>
          <a:p>
            <a:endParaRPr lang="de-DE" sz="1000" dirty="0" smtClean="0"/>
          </a:p>
          <a:p>
            <a:pPr marL="285750" indent="-285750">
              <a:buFont typeface="Wingdings" panose="05000000000000000000" pitchFamily="2" charset="2"/>
              <a:buChar char="§"/>
            </a:pPr>
            <a:r>
              <a:rPr lang="ru-RU" sz="1400" dirty="0" smtClean="0"/>
              <a:t>Легкое обслуживание</a:t>
            </a:r>
            <a:endParaRPr lang="de-DE" sz="1400" dirty="0"/>
          </a:p>
          <a:p>
            <a:endParaRPr lang="de-DE" sz="1400" dirty="0"/>
          </a:p>
        </p:txBody>
      </p:sp>
      <p:pic>
        <p:nvPicPr>
          <p:cNvPr id="17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25616" y="3658833"/>
            <a:ext cx="1111049" cy="78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3" name="Gerade Verbindung 192"/>
          <p:cNvCxnSpPr/>
          <p:nvPr/>
        </p:nvCxnSpPr>
        <p:spPr bwMode="auto">
          <a:xfrm flipV="1">
            <a:off x="1977474" y="3053910"/>
            <a:ext cx="0" cy="849754"/>
          </a:xfrm>
          <a:prstGeom prst="line">
            <a:avLst/>
          </a:prstGeom>
          <a:solidFill>
            <a:schemeClr val="accent1"/>
          </a:solidFill>
          <a:ln w="127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 name="Gerade Verbindung 193"/>
          <p:cNvCxnSpPr/>
          <p:nvPr/>
        </p:nvCxnSpPr>
        <p:spPr bwMode="auto">
          <a:xfrm flipV="1">
            <a:off x="1907495" y="3120047"/>
            <a:ext cx="0" cy="848647"/>
          </a:xfrm>
          <a:prstGeom prst="line">
            <a:avLst/>
          </a:prstGeom>
          <a:solidFill>
            <a:schemeClr val="accent1"/>
          </a:solidFill>
          <a:ln w="12700" cap="flat" cmpd="sng" algn="ctr">
            <a:solidFill>
              <a:srgbClr val="D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5" name="Gerade Verbindung 194"/>
          <p:cNvCxnSpPr/>
          <p:nvPr/>
        </p:nvCxnSpPr>
        <p:spPr bwMode="auto">
          <a:xfrm flipV="1">
            <a:off x="1859344" y="3094137"/>
            <a:ext cx="0" cy="941759"/>
          </a:xfrm>
          <a:prstGeom prst="line">
            <a:avLst/>
          </a:prstGeom>
          <a:solidFill>
            <a:schemeClr val="accent1"/>
          </a:solidFill>
          <a:ln w="12700" cap="flat" cmpd="sng" algn="ctr">
            <a:solidFill>
              <a:srgbClr val="D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7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13397" y="2369294"/>
            <a:ext cx="188197" cy="765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3648" y="3658833"/>
            <a:ext cx="1111049" cy="78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6" name="Gerade Verbindung 105"/>
          <p:cNvCxnSpPr/>
          <p:nvPr/>
        </p:nvCxnSpPr>
        <p:spPr bwMode="auto">
          <a:xfrm>
            <a:off x="4644008" y="1634848"/>
            <a:ext cx="0" cy="2089030"/>
          </a:xfrm>
          <a:prstGeom prst="line">
            <a:avLst/>
          </a:prstGeom>
          <a:solidFill>
            <a:schemeClr val="accent1"/>
          </a:solidFill>
          <a:ln w="38100" cap="flat" cmpd="sng" algn="ctr">
            <a:solidFill>
              <a:srgbClr val="92D05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Gerade Verbindung 111"/>
          <p:cNvCxnSpPr/>
          <p:nvPr/>
        </p:nvCxnSpPr>
        <p:spPr bwMode="auto">
          <a:xfrm>
            <a:off x="1907703" y="1647269"/>
            <a:ext cx="1" cy="722025"/>
          </a:xfrm>
          <a:prstGeom prst="line">
            <a:avLst/>
          </a:prstGeom>
          <a:solidFill>
            <a:schemeClr val="accent1"/>
          </a:solidFill>
          <a:ln w="38100" cap="flat" cmpd="sng" algn="ctr">
            <a:solidFill>
              <a:srgbClr val="92D05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Ellipse 14"/>
          <p:cNvSpPr/>
          <p:nvPr/>
        </p:nvSpPr>
        <p:spPr>
          <a:xfrm>
            <a:off x="1763688" y="2931790"/>
            <a:ext cx="288032" cy="936104"/>
          </a:xfrm>
          <a:prstGeom prst="ellipse">
            <a:avLst/>
          </a:prstGeom>
          <a:ln w="28575">
            <a:solidFill>
              <a:srgbClr val="FF9900"/>
            </a:solidFill>
          </a:ln>
        </p:spPr>
        <p:txBody>
          <a:bodyPr rtlCol="0" anchor="ctr"/>
          <a:lstStyle/>
          <a:p>
            <a:pPr algn="ctr"/>
            <a:endParaRPr lang="de-DE"/>
          </a:p>
        </p:txBody>
      </p:sp>
      <p:cxnSp>
        <p:nvCxnSpPr>
          <p:cNvPr id="123" name="Gerade Verbindung 122"/>
          <p:cNvCxnSpPr/>
          <p:nvPr/>
        </p:nvCxnSpPr>
        <p:spPr bwMode="auto">
          <a:xfrm flipH="1">
            <a:off x="6300192" y="1887809"/>
            <a:ext cx="456170" cy="0"/>
          </a:xfrm>
          <a:prstGeom prst="line">
            <a:avLst/>
          </a:prstGeom>
          <a:solidFill>
            <a:schemeClr val="accent1"/>
          </a:solidFill>
          <a:ln w="38100" cap="flat" cmpd="sng" algn="ctr">
            <a:solidFill>
              <a:srgbClr val="92D05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feld 23"/>
          <p:cNvSpPr txBox="1"/>
          <p:nvPr/>
        </p:nvSpPr>
        <p:spPr>
          <a:xfrm>
            <a:off x="6876256" y="1779662"/>
            <a:ext cx="1656184" cy="430887"/>
          </a:xfrm>
          <a:prstGeom prst="rect">
            <a:avLst/>
          </a:prstGeom>
          <a:noFill/>
        </p:spPr>
        <p:txBody>
          <a:bodyPr wrap="square" lIns="0" tIns="0" rIns="0" bIns="0" rtlCol="0">
            <a:spAutoFit/>
          </a:bodyPr>
          <a:lstStyle/>
          <a:p>
            <a:r>
              <a:rPr lang="ru-RU" sz="1400" dirty="0" smtClean="0"/>
              <a:t>Разделение потенциалов</a:t>
            </a:r>
            <a:endParaRPr lang="de-DE" sz="1400" dirty="0"/>
          </a:p>
        </p:txBody>
      </p:sp>
      <p:sp>
        <p:nvSpPr>
          <p:cNvPr id="131" name="Ellipse 130"/>
          <p:cNvSpPr/>
          <p:nvPr/>
        </p:nvSpPr>
        <p:spPr>
          <a:xfrm flipH="1" flipV="1">
            <a:off x="6420265" y="2244158"/>
            <a:ext cx="216024" cy="230317"/>
          </a:xfrm>
          <a:prstGeom prst="ellipse">
            <a:avLst/>
          </a:prstGeom>
          <a:ln w="28575">
            <a:solidFill>
              <a:srgbClr val="FF9900"/>
            </a:solidFill>
          </a:ln>
        </p:spPr>
        <p:txBody>
          <a:bodyPr rtlCol="0" anchor="ctr"/>
          <a:lstStyle/>
          <a:p>
            <a:pPr algn="ctr"/>
            <a:endParaRPr lang="de-DE"/>
          </a:p>
        </p:txBody>
      </p:sp>
      <p:sp>
        <p:nvSpPr>
          <p:cNvPr id="132" name="Textfeld 131"/>
          <p:cNvSpPr txBox="1"/>
          <p:nvPr/>
        </p:nvSpPr>
        <p:spPr>
          <a:xfrm>
            <a:off x="6876256" y="2235254"/>
            <a:ext cx="1656184" cy="215444"/>
          </a:xfrm>
          <a:prstGeom prst="rect">
            <a:avLst/>
          </a:prstGeom>
          <a:noFill/>
        </p:spPr>
        <p:txBody>
          <a:bodyPr wrap="square" lIns="0" tIns="0" rIns="0" bIns="0" rtlCol="0">
            <a:spAutoFit/>
          </a:bodyPr>
          <a:lstStyle/>
          <a:p>
            <a:r>
              <a:rPr lang="ru-RU" sz="1400" dirty="0" smtClean="0"/>
              <a:t>Один потенциал</a:t>
            </a:r>
            <a:endParaRPr lang="de-DE" sz="1400" dirty="0"/>
          </a:p>
        </p:txBody>
      </p:sp>
      <p:sp>
        <p:nvSpPr>
          <p:cNvPr id="111" name="Titel 3"/>
          <p:cNvSpPr>
            <a:spLocks noGrp="1"/>
          </p:cNvSpPr>
          <p:nvPr>
            <p:ph type="title"/>
          </p:nvPr>
        </p:nvSpPr>
        <p:spPr>
          <a:xfrm>
            <a:off x="539751" y="663576"/>
            <a:ext cx="8063917" cy="468312"/>
          </a:xfrm>
        </p:spPr>
        <p:txBody>
          <a:bodyPr>
            <a:noAutofit/>
          </a:bodyPr>
          <a:lstStyle/>
          <a:p>
            <a:r>
              <a:rPr lang="ru-RU" sz="2800" dirty="0"/>
              <a:t>Преимущества </a:t>
            </a:r>
            <a:r>
              <a:rPr lang="ru-RU" sz="2800" dirty="0" smtClean="0"/>
              <a:t>– постоянное резервирование</a:t>
            </a:r>
            <a:endParaRPr lang="de-DE" sz="2800" dirty="0"/>
          </a:p>
        </p:txBody>
      </p:sp>
      <p:sp>
        <p:nvSpPr>
          <p:cNvPr id="114" name="Textplatzhalter 4"/>
          <p:cNvSpPr>
            <a:spLocks noGrp="1"/>
          </p:cNvSpPr>
          <p:nvPr>
            <p:ph type="body" sz="quarter" idx="15"/>
          </p:nvPr>
        </p:nvSpPr>
        <p:spPr>
          <a:xfrm>
            <a:off x="539751" y="339725"/>
            <a:ext cx="8063917" cy="323849"/>
          </a:xfrm>
        </p:spPr>
        <p:txBody>
          <a:bodyPr/>
          <a:lstStyle/>
          <a:p>
            <a:r>
              <a:rPr lang="de-DE" dirty="0" smtClean="0"/>
              <a:t>QUINT4-S-ORING</a:t>
            </a:r>
            <a:endParaRPr lang="de-DE" dirty="0"/>
          </a:p>
        </p:txBody>
      </p:sp>
      <p:pic>
        <p:nvPicPr>
          <p:cNvPr id="109" name="Рисунок 10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Tree>
    <p:extLst>
      <p:ext uri="{BB962C8B-B14F-4D97-AF65-F5344CB8AC3E}">
        <p14:creationId xmlns:p14="http://schemas.microsoft.com/office/powerpoint/2010/main" val="248784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 y="286582"/>
            <a:ext cx="8815450" cy="4046056"/>
          </a:xfrm>
          <a:prstGeom prst="rect">
            <a:avLst/>
          </a:prstGeom>
          <a:effectLst>
            <a:glow rad="127000">
              <a:schemeClr val="accent1"/>
            </a:glow>
            <a:outerShdw sx="1000" sy="1000" algn="ctr" rotWithShape="0">
              <a:srgbClr val="000000"/>
            </a:outerShdw>
          </a:effectLst>
        </p:spPr>
      </p:pic>
      <p:sp>
        <p:nvSpPr>
          <p:cNvPr id="17" name="Прямоугольник 16"/>
          <p:cNvSpPr/>
          <p:nvPr/>
        </p:nvSpPr>
        <p:spPr>
          <a:xfrm>
            <a:off x="4644009" y="290479"/>
            <a:ext cx="4261257" cy="4064525"/>
          </a:xfrm>
          <a:prstGeom prst="rect">
            <a:avLst/>
          </a:prstGeom>
          <a:solidFill>
            <a:schemeClr val="bg1">
              <a:alpha val="73000"/>
            </a:schemeClr>
          </a:solidFill>
        </p:spPr>
        <p:txBody>
          <a:bodyPr wrap="square" lIns="93296" tIns="46648" rIns="93296" bIns="46648">
            <a:spAutoFit/>
          </a:bodyPr>
          <a:lstStyle/>
          <a:p>
            <a:pPr marL="174930" indent="-174930">
              <a:buFont typeface="Arial" panose="020B0604020202020204" pitchFamily="34" charset="0"/>
              <a:buChar char="•"/>
              <a:defRPr/>
            </a:pPr>
            <a:r>
              <a:rPr lang="ru-RU" sz="1600" b="1" dirty="0"/>
              <a:t>ОЭЗ «Ступино Квадрат»</a:t>
            </a:r>
          </a:p>
          <a:p>
            <a:pPr marL="174930" indent="-174930">
              <a:buFont typeface="Arial" panose="020B0604020202020204" pitchFamily="34" charset="0"/>
              <a:buChar char="•"/>
              <a:defRPr/>
            </a:pPr>
            <a:r>
              <a:rPr lang="ru-RU" sz="1600" b="1" dirty="0"/>
              <a:t>Площадь более одного гектара</a:t>
            </a:r>
          </a:p>
          <a:p>
            <a:pPr marL="174930" indent="-174930">
              <a:buFont typeface="Arial" panose="020B0604020202020204" pitchFamily="34" charset="0"/>
              <a:buChar char="•"/>
              <a:defRPr/>
            </a:pPr>
            <a:r>
              <a:rPr lang="ru-RU" sz="1600" b="1" dirty="0"/>
              <a:t>Объем инвестиций - около 1 млрд рублей</a:t>
            </a:r>
          </a:p>
          <a:p>
            <a:pPr marL="174930" indent="-174930">
              <a:buFont typeface="Arial" panose="020B0604020202020204" pitchFamily="34" charset="0"/>
              <a:buChar char="•"/>
              <a:defRPr/>
            </a:pPr>
            <a:r>
              <a:rPr lang="ru-RU" sz="1600" b="1" dirty="0"/>
              <a:t>Создание примерно 100 новых рабочих мест</a:t>
            </a:r>
          </a:p>
          <a:p>
            <a:pPr eaLnBrk="0" hangingPunct="0">
              <a:defRPr/>
            </a:pPr>
            <a:endParaRPr lang="ru-RU" sz="1600" b="1" dirty="0"/>
          </a:p>
          <a:p>
            <a:pPr eaLnBrk="0" hangingPunct="0">
              <a:defRPr/>
            </a:pPr>
            <a:r>
              <a:rPr lang="ru-RU" sz="1600" b="1" dirty="0"/>
              <a:t>Общий объем выпускаемой продукции:</a:t>
            </a:r>
          </a:p>
          <a:p>
            <a:pPr marL="174930" indent="-174930">
              <a:buFont typeface="Arial" panose="020B0604020202020204" pitchFamily="34" charset="0"/>
              <a:buChar char="•"/>
              <a:defRPr/>
            </a:pPr>
            <a:r>
              <a:rPr lang="ru-RU" sz="1600" b="1" dirty="0"/>
              <a:t>9 млн изделий электромеханических компонентов </a:t>
            </a:r>
          </a:p>
          <a:p>
            <a:pPr marL="174930" indent="-174930">
              <a:buFont typeface="Arial" panose="020B0604020202020204" pitchFamily="34" charset="0"/>
              <a:buChar char="•"/>
              <a:defRPr/>
            </a:pPr>
            <a:r>
              <a:rPr lang="ru-RU" sz="1600" b="1" dirty="0"/>
              <a:t>700 </a:t>
            </a:r>
            <a:r>
              <a:rPr lang="ru-RU" sz="1600" b="1" dirty="0" err="1"/>
              <a:t>тыс</a:t>
            </a:r>
            <a:r>
              <a:rPr lang="ru-RU" sz="1600" b="1" dirty="0"/>
              <a:t> релейных модулей в год.</a:t>
            </a:r>
          </a:p>
          <a:p>
            <a:pPr eaLnBrk="0" hangingPunct="0">
              <a:defRPr/>
            </a:pPr>
            <a:endParaRPr lang="en-US" sz="1600" b="1" dirty="0"/>
          </a:p>
          <a:p>
            <a:pPr eaLnBrk="0" hangingPunct="0">
              <a:defRPr/>
            </a:pPr>
            <a:endParaRPr lang="ru-RU" sz="1600" b="1" dirty="0"/>
          </a:p>
          <a:p>
            <a:pPr eaLnBrk="0" hangingPunct="0">
              <a:defRPr/>
            </a:pPr>
            <a:r>
              <a:rPr lang="ru-RU" sz="1600" b="1" dirty="0"/>
              <a:t>Срок ввода завода в </a:t>
            </a:r>
            <a:r>
              <a:rPr lang="ru-RU" sz="1600" b="1" dirty="0" smtClean="0"/>
              <a:t>эксплуатацию: </a:t>
            </a:r>
          </a:p>
          <a:p>
            <a:pPr eaLnBrk="0" hangingPunct="0">
              <a:defRPr/>
            </a:pPr>
            <a:r>
              <a:rPr lang="ru-RU" sz="1600" b="1" dirty="0" smtClean="0"/>
              <a:t>2018 год.</a:t>
            </a:r>
            <a:endParaRPr lang="en-US" sz="1600" b="1" dirty="0" smtClean="0"/>
          </a:p>
          <a:p>
            <a:pPr eaLnBrk="0" hangingPunct="0">
              <a:defRPr/>
            </a:pPr>
            <a:endParaRPr lang="en-US" sz="1600" b="1" dirty="0"/>
          </a:p>
          <a:p>
            <a:pPr eaLnBrk="0" hangingPunct="0">
              <a:defRPr/>
            </a:pPr>
            <a:r>
              <a:rPr lang="ru-RU" sz="1800" b="1" dirty="0" smtClean="0"/>
              <a:t>Производство в РФ уже открыто!</a:t>
            </a:r>
            <a:endParaRPr lang="ru-RU" sz="1800" b="1" dirty="0"/>
          </a:p>
        </p:txBody>
      </p:sp>
      <p:pic>
        <p:nvPicPr>
          <p:cNvPr id="15364" name="Picture 2" descr="&amp;zcy;&amp;acy;&amp;kcy;&amp;lcy;&amp;acy;&amp;dcy;&amp;kcy;&amp;acy; &amp;pcy;&amp;iecy;&amp;rcy;&amp;vcy;&amp;ocy;&amp;gcy;&amp;ocy; &amp;kcy;&amp;acy;&amp;mcy;&amp;ncy;&amp;yacy; &amp;vcy; &amp;ocy;&amp;scy;&amp;ncy;&amp;ocy;&amp;vcy;&amp;acy;&amp;ncy;&amp;icy;&amp;iecy; &amp;zcy;&amp;acy;&amp;vcy;&amp;ocy;&amp;dcy;&amp;acy; Phoenix Contact &amp;vcy; &amp;Rcy;&amp;ocy;&amp;scy;&amp;scy;&amp;icy;&amp;icy;"/>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74285" y="1451697"/>
            <a:ext cx="2957829" cy="189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2"/>
          <p:cNvSpPr>
            <a:spLocks noGrp="1" noChangeArrowheads="1"/>
          </p:cNvSpPr>
          <p:nvPr>
            <p:ph type="title"/>
          </p:nvPr>
        </p:nvSpPr>
        <p:spPr>
          <a:xfrm>
            <a:off x="220300" y="4406111"/>
            <a:ext cx="8382675" cy="683937"/>
          </a:xfrm>
        </p:spPr>
        <p:txBody>
          <a:bodyPr/>
          <a:lstStyle/>
          <a:p>
            <a:r>
              <a:rPr lang="ru-RU" altLang="ru-RU" sz="2400"/>
              <a:t>НПО «Феникс Контакт»</a:t>
            </a:r>
            <a:endParaRPr lang="de-DE" altLang="ru-RU" sz="2400"/>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88" y="1416876"/>
            <a:ext cx="3652820" cy="1931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365833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Inhaltsplatzhalter 2"/>
          <p:cNvSpPr txBox="1">
            <a:spLocks/>
          </p:cNvSpPr>
          <p:nvPr/>
        </p:nvSpPr>
        <p:spPr>
          <a:xfrm>
            <a:off x="539752" y="1303434"/>
            <a:ext cx="2592088" cy="2924986"/>
          </a:xfrm>
          <a:prstGeom prst="rect">
            <a:avLst/>
          </a:prstGeom>
          <a:solidFill>
            <a:srgbClr val="E3EBEE">
              <a:alpha val="79000"/>
            </a:srgbClr>
          </a:solidFill>
        </p:spPr>
        <p:txBody>
          <a:bodyPr vert="horz" lIns="72000" tIns="72000" rIns="0" bIns="72000" rtlCol="0">
            <a:noAutofit/>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pPr marL="0" indent="0">
              <a:buNone/>
            </a:pPr>
            <a:endParaRPr lang="de-DE" sz="1200" dirty="0"/>
          </a:p>
        </p:txBody>
      </p:sp>
      <p:cxnSp>
        <p:nvCxnSpPr>
          <p:cNvPr id="12" name="Gerade Verbindung 11"/>
          <p:cNvCxnSpPr/>
          <p:nvPr/>
        </p:nvCxnSpPr>
        <p:spPr bwMode="auto">
          <a:xfrm flipV="1">
            <a:off x="2244939" y="1347630"/>
            <a:ext cx="0" cy="144000"/>
          </a:xfrm>
          <a:prstGeom prst="line">
            <a:avLst/>
          </a:prstGeom>
          <a:solidFill>
            <a:schemeClr val="accent1"/>
          </a:solidFill>
          <a:ln w="28575" cap="rnd" cmpd="sng" algn="ctr">
            <a:solidFill>
              <a:srgbClr val="D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13"/>
          <p:cNvCxnSpPr/>
          <p:nvPr/>
        </p:nvCxnSpPr>
        <p:spPr bwMode="auto">
          <a:xfrm flipV="1">
            <a:off x="2460963" y="1419630"/>
            <a:ext cx="0" cy="72000"/>
          </a:xfrm>
          <a:prstGeom prst="line">
            <a:avLst/>
          </a:prstGeom>
          <a:solidFill>
            <a:schemeClr val="accent1"/>
          </a:solidFill>
          <a:ln w="28575" cap="rnd"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17"/>
          <p:cNvCxnSpPr/>
          <p:nvPr/>
        </p:nvCxnSpPr>
        <p:spPr bwMode="auto">
          <a:xfrm flipV="1">
            <a:off x="2414254" y="3723878"/>
            <a:ext cx="0" cy="504542"/>
          </a:xfrm>
          <a:prstGeom prst="line">
            <a:avLst/>
          </a:prstGeom>
          <a:solidFill>
            <a:schemeClr val="accent1"/>
          </a:solidFill>
          <a:ln w="28575" cap="rnd"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18"/>
          <p:cNvCxnSpPr/>
          <p:nvPr/>
        </p:nvCxnSpPr>
        <p:spPr bwMode="auto">
          <a:xfrm flipV="1">
            <a:off x="2195736" y="3723878"/>
            <a:ext cx="0" cy="504542"/>
          </a:xfrm>
          <a:prstGeom prst="line">
            <a:avLst/>
          </a:prstGeom>
          <a:solidFill>
            <a:schemeClr val="accent1"/>
          </a:solidFill>
          <a:ln w="28575" cap="rnd" cmpd="sng" algn="ctr">
            <a:solidFill>
              <a:srgbClr val="D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Abgerundetes Rechteck 19"/>
          <p:cNvSpPr/>
          <p:nvPr/>
        </p:nvSpPr>
        <p:spPr bwMode="auto">
          <a:xfrm>
            <a:off x="2309916" y="2149183"/>
            <a:ext cx="302094" cy="382325"/>
          </a:xfrm>
          <a:prstGeom prst="roundRect">
            <a:avLst/>
          </a:prstGeom>
          <a:noFill/>
          <a:ln w="19050"/>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endParaRPr lang="de-DE" smtClean="0">
              <a:solidFill>
                <a:srgbClr val="000000"/>
              </a:solidFill>
              <a:ea typeface="Arial Unicode MS" pitchFamily="34" charset="-128"/>
              <a:cs typeface="Arial Unicode MS" pitchFamily="34" charset="-128"/>
            </a:endParaRPr>
          </a:p>
        </p:txBody>
      </p:sp>
      <p:cxnSp>
        <p:nvCxnSpPr>
          <p:cNvPr id="22" name="Gerade Verbindung 21"/>
          <p:cNvCxnSpPr/>
          <p:nvPr/>
        </p:nvCxnSpPr>
        <p:spPr bwMode="auto">
          <a:xfrm>
            <a:off x="1328147" y="1347614"/>
            <a:ext cx="900000" cy="0"/>
          </a:xfrm>
          <a:prstGeom prst="line">
            <a:avLst/>
          </a:prstGeom>
          <a:solidFill>
            <a:schemeClr val="accent1"/>
          </a:solidFill>
          <a:ln w="28575" cap="rnd" cmpd="sng" algn="ctr">
            <a:solidFill>
              <a:srgbClr val="D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24"/>
          <p:cNvCxnSpPr/>
          <p:nvPr/>
        </p:nvCxnSpPr>
        <p:spPr bwMode="auto">
          <a:xfrm flipV="1">
            <a:off x="1328147" y="1347630"/>
            <a:ext cx="0" cy="144000"/>
          </a:xfrm>
          <a:prstGeom prst="line">
            <a:avLst/>
          </a:prstGeom>
          <a:solidFill>
            <a:schemeClr val="accent1"/>
          </a:solidFill>
          <a:ln w="28575" cap="rnd" cmpd="sng" algn="ctr">
            <a:solidFill>
              <a:srgbClr val="D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 Verbindung 27"/>
          <p:cNvCxnSpPr/>
          <p:nvPr/>
        </p:nvCxnSpPr>
        <p:spPr bwMode="auto">
          <a:xfrm flipV="1">
            <a:off x="1524014" y="1419630"/>
            <a:ext cx="0" cy="72000"/>
          </a:xfrm>
          <a:prstGeom prst="line">
            <a:avLst/>
          </a:prstGeom>
          <a:solidFill>
            <a:schemeClr val="accent1"/>
          </a:solidFill>
          <a:ln w="28575" cap="rnd"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 Verbindung 28"/>
          <p:cNvCxnSpPr/>
          <p:nvPr/>
        </p:nvCxnSpPr>
        <p:spPr bwMode="auto">
          <a:xfrm flipH="1">
            <a:off x="1524013" y="1419622"/>
            <a:ext cx="936949" cy="0"/>
          </a:xfrm>
          <a:prstGeom prst="line">
            <a:avLst/>
          </a:prstGeom>
          <a:solidFill>
            <a:schemeClr val="accent1"/>
          </a:solidFill>
          <a:ln w="28575" cap="rnd"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 Verbindung 31"/>
          <p:cNvCxnSpPr/>
          <p:nvPr/>
        </p:nvCxnSpPr>
        <p:spPr bwMode="auto">
          <a:xfrm flipV="1">
            <a:off x="1475656" y="3777896"/>
            <a:ext cx="0" cy="306023"/>
          </a:xfrm>
          <a:prstGeom prst="line">
            <a:avLst/>
          </a:prstGeom>
          <a:solidFill>
            <a:schemeClr val="accent1"/>
          </a:solidFill>
          <a:ln w="28575"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 Verbindung 32"/>
          <p:cNvCxnSpPr/>
          <p:nvPr/>
        </p:nvCxnSpPr>
        <p:spPr bwMode="auto">
          <a:xfrm flipV="1">
            <a:off x="1341715" y="3773113"/>
            <a:ext cx="0" cy="94781"/>
          </a:xfrm>
          <a:prstGeom prst="line">
            <a:avLst/>
          </a:prstGeom>
          <a:solidFill>
            <a:schemeClr val="accent1"/>
          </a:solidFill>
          <a:ln w="28575"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 Verbindung 26"/>
          <p:cNvCxnSpPr/>
          <p:nvPr/>
        </p:nvCxnSpPr>
        <p:spPr bwMode="auto">
          <a:xfrm>
            <a:off x="539752" y="3867894"/>
            <a:ext cx="785394" cy="1"/>
          </a:xfrm>
          <a:prstGeom prst="line">
            <a:avLst/>
          </a:prstGeom>
          <a:solidFill>
            <a:schemeClr val="accent1"/>
          </a:solidFill>
          <a:ln w="28575"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 Verbindung 30"/>
          <p:cNvCxnSpPr/>
          <p:nvPr/>
        </p:nvCxnSpPr>
        <p:spPr bwMode="auto">
          <a:xfrm>
            <a:off x="883615" y="4083919"/>
            <a:ext cx="592041" cy="0"/>
          </a:xfrm>
          <a:prstGeom prst="line">
            <a:avLst/>
          </a:prstGeom>
          <a:solidFill>
            <a:schemeClr val="accent1"/>
          </a:solidFill>
          <a:ln w="28575"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Picture 1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8917" y="1492341"/>
            <a:ext cx="598867" cy="23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Grafik 20"/>
          <p:cNvPicPr>
            <a:picLocks noChangeAspect="1"/>
          </p:cNvPicPr>
          <p:nvPr/>
        </p:nvPicPr>
        <p:blipFill>
          <a:blip r:embed="rId3" cstate="print">
            <a:extLst>
              <a:ext uri="{BEBA8EAE-BF5A-486C-A8C5-ECC9F3942E4B}">
                <a14:imgProps xmlns:a14="http://schemas.microsoft.com/office/drawing/2010/main">
                  <a14:imgLayer r:embed="rId4">
                    <a14:imgEffect>
                      <a14:backgroundRemoval t="1447" b="97749" l="2952" r="97048"/>
                    </a14:imgEffect>
                  </a14:imgLayer>
                </a14:imgProps>
              </a:ext>
              <a:ext uri="{28A0092B-C50C-407E-A947-70E740481C1C}">
                <a14:useLocalDpi xmlns:a14="http://schemas.microsoft.com/office/drawing/2010/main" val="0"/>
              </a:ext>
            </a:extLst>
          </a:blip>
          <a:stretch>
            <a:fillRect/>
          </a:stretch>
        </p:blipFill>
        <p:spPr>
          <a:xfrm>
            <a:off x="960193" y="1419894"/>
            <a:ext cx="1064878" cy="2448000"/>
          </a:xfrm>
          <a:prstGeom prst="rect">
            <a:avLst/>
          </a:prstGeom>
        </p:spPr>
      </p:pic>
      <p:sp>
        <p:nvSpPr>
          <p:cNvPr id="58" name="Abgerundetes Rechteck 57"/>
          <p:cNvSpPr/>
          <p:nvPr/>
        </p:nvSpPr>
        <p:spPr bwMode="auto">
          <a:xfrm>
            <a:off x="2309915" y="2340344"/>
            <a:ext cx="302094" cy="191163"/>
          </a:xfrm>
          <a:prstGeom prst="roundRect">
            <a:avLst/>
          </a:prstGeom>
          <a:noFill/>
          <a:ln w="19050"/>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endParaRPr lang="de-DE" smtClean="0">
              <a:solidFill>
                <a:srgbClr val="000000"/>
              </a:solidFill>
              <a:ea typeface="Arial Unicode MS" pitchFamily="34" charset="-128"/>
              <a:cs typeface="Arial Unicode MS" pitchFamily="34" charset="-128"/>
            </a:endParaRPr>
          </a:p>
        </p:txBody>
      </p:sp>
      <p:sp>
        <p:nvSpPr>
          <p:cNvPr id="59" name="Abgerundetes Rechteck 58"/>
          <p:cNvSpPr/>
          <p:nvPr/>
        </p:nvSpPr>
        <p:spPr bwMode="auto">
          <a:xfrm>
            <a:off x="2143742" y="2198907"/>
            <a:ext cx="202393" cy="141437"/>
          </a:xfrm>
          <a:prstGeom prst="roundRect">
            <a:avLst/>
          </a:prstGeom>
          <a:noFill/>
          <a:ln w="19050"/>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endParaRPr lang="de-DE" smtClean="0">
              <a:solidFill>
                <a:srgbClr val="000000"/>
              </a:solidFill>
              <a:ea typeface="Arial Unicode MS" pitchFamily="34" charset="-128"/>
              <a:cs typeface="Arial Unicode MS" pitchFamily="34" charset="-128"/>
            </a:endParaRPr>
          </a:p>
        </p:txBody>
      </p:sp>
      <p:sp>
        <p:nvSpPr>
          <p:cNvPr id="65" name="Rechteck 64"/>
          <p:cNvSpPr/>
          <p:nvPr/>
        </p:nvSpPr>
        <p:spPr>
          <a:xfrm>
            <a:off x="3275856" y="1314450"/>
            <a:ext cx="5328393" cy="2913063"/>
          </a:xfrm>
          <a:prstGeom prst="rect">
            <a:avLst/>
          </a:prstGeom>
          <a:ln w="9525">
            <a:solidFill>
              <a:srgbClr val="AEC8D2"/>
            </a:solidFill>
          </a:ln>
        </p:spPr>
        <p:txBody>
          <a:bodyPr rtlCol="0" anchor="ctr"/>
          <a:lstStyle/>
          <a:p>
            <a:pPr algn="ctr"/>
            <a:endParaRPr lang="de-DE"/>
          </a:p>
        </p:txBody>
      </p:sp>
      <p:graphicFrame>
        <p:nvGraphicFramePr>
          <p:cNvPr id="66" name="Inhaltsplatzhalter 1"/>
          <p:cNvGraphicFramePr>
            <a:graphicFrameLocks/>
          </p:cNvGraphicFramePr>
          <p:nvPr>
            <p:extLst>
              <p:ext uri="{D42A27DB-BD31-4B8C-83A1-F6EECF244321}">
                <p14:modId xmlns:p14="http://schemas.microsoft.com/office/powerpoint/2010/main" val="2551975537"/>
              </p:ext>
            </p:extLst>
          </p:nvPr>
        </p:nvGraphicFramePr>
        <p:xfrm>
          <a:off x="3419872" y="1361772"/>
          <a:ext cx="5112568" cy="2954169"/>
        </p:xfrm>
        <a:graphic>
          <a:graphicData uri="http://schemas.openxmlformats.org/drawingml/2006/table">
            <a:tbl>
              <a:tblPr firstRow="1" bandRow="1">
                <a:tableStyleId>{5C22544A-7EE6-4342-B048-85BDC9FD1C3A}</a:tableStyleId>
              </a:tblPr>
              <a:tblGrid>
                <a:gridCol w="640256"/>
                <a:gridCol w="235385"/>
                <a:gridCol w="784616"/>
                <a:gridCol w="235385"/>
                <a:gridCol w="3216926"/>
              </a:tblGrid>
              <a:tr h="1014306">
                <a:tc>
                  <a:txBody>
                    <a:bodyPr/>
                    <a:lstStyle/>
                    <a:p>
                      <a:pPr algn="ctr">
                        <a:lnSpc>
                          <a:spcPts val="1200"/>
                        </a:lnSpc>
                      </a:pPr>
                      <a:endParaRPr lang="de-DE" sz="1200" dirty="0" smtClean="0"/>
                    </a:p>
                    <a:p>
                      <a:pPr algn="ctr">
                        <a:lnSpc>
                          <a:spcPts val="1200"/>
                        </a:lnSpc>
                      </a:pPr>
                      <a:r>
                        <a:rPr lang="de-DE" sz="1200" dirty="0" smtClean="0"/>
                        <a:t>LED</a:t>
                      </a:r>
                      <a:endParaRPr lang="de-DE" sz="1200" dirty="0"/>
                    </a:p>
                  </a:txBody>
                  <a:tcPr marL="0" marR="0" marT="72000" marB="0"/>
                </a:tc>
                <a:tc>
                  <a:txBody>
                    <a:bodyPr/>
                    <a:lstStyle/>
                    <a:p>
                      <a:pPr algn="ctr"/>
                      <a:endParaRPr lang="de-DE" sz="1200" dirty="0"/>
                    </a:p>
                  </a:txBody>
                  <a:tcPr marL="36000" marR="36000">
                    <a:solidFill>
                      <a:schemeClr val="bg1"/>
                    </a:solidFill>
                  </a:tcPr>
                </a:tc>
                <a:tc>
                  <a:txBody>
                    <a:bodyPr/>
                    <a:lstStyle/>
                    <a:p>
                      <a:pPr algn="ctr"/>
                      <a:r>
                        <a:rPr lang="de-DE" sz="1200" dirty="0" smtClean="0"/>
                        <a:t>13 14 Relais</a:t>
                      </a:r>
                      <a:endParaRPr lang="de-DE" sz="1200" dirty="0"/>
                    </a:p>
                  </a:txBody>
                  <a:tcPr marL="0" marR="0" marT="72000" marB="0"/>
                </a:tc>
                <a:tc>
                  <a:txBody>
                    <a:bodyPr/>
                    <a:lstStyle/>
                    <a:p>
                      <a:pPr algn="ctr"/>
                      <a:endParaRPr lang="de-DE" sz="1200" dirty="0"/>
                    </a:p>
                  </a:txBody>
                  <a:tcPr marL="0" marR="0" marT="72000" marB="0">
                    <a:noFill/>
                  </a:tcPr>
                </a:tc>
                <a:tc>
                  <a:txBody>
                    <a:bodyPr/>
                    <a:lstStyle/>
                    <a:p>
                      <a:pPr algn="ctr"/>
                      <a:endParaRPr lang="de-DE" sz="1200" dirty="0"/>
                    </a:p>
                  </a:txBody>
                  <a:tcPr marL="0" marR="0" marT="72000" marB="0">
                    <a:noFill/>
                  </a:tcPr>
                </a:tc>
              </a:tr>
              <a:tr h="448501">
                <a:tc>
                  <a:txBody>
                    <a:bodyPr/>
                    <a:lstStyle/>
                    <a:p>
                      <a:pPr algn="ctr"/>
                      <a:endParaRPr lang="de-DE" sz="1200" dirty="0"/>
                    </a:p>
                  </a:txBody>
                  <a:tcPr anchor="ctr"/>
                </a:tc>
                <a:tc>
                  <a:txBody>
                    <a:bodyPr/>
                    <a:lstStyle/>
                    <a:p>
                      <a:pPr algn="ctr"/>
                      <a:endParaRPr lang="de-DE" sz="1200" dirty="0"/>
                    </a:p>
                  </a:txBody>
                  <a:tcPr anchor="ctr">
                    <a:solidFill>
                      <a:schemeClr val="bg1"/>
                    </a:solidFill>
                  </a:tcPr>
                </a:tc>
                <a:tc>
                  <a:txBody>
                    <a:bodyPr/>
                    <a:lstStyle/>
                    <a:p>
                      <a:pPr algn="ctr"/>
                      <a:r>
                        <a:rPr lang="de-DE" sz="1200" b="1" dirty="0" smtClean="0"/>
                        <a:t>open</a:t>
                      </a:r>
                      <a:endParaRPr lang="de-DE" sz="1200" b="1" dirty="0"/>
                    </a:p>
                  </a:txBody>
                  <a:tcPr anchor="ctr"/>
                </a:tc>
                <a:tc>
                  <a:txBody>
                    <a:bodyPr/>
                    <a:lstStyle/>
                    <a:p>
                      <a:pPr algn="ctr"/>
                      <a:endParaRPr lang="de-DE" sz="1200" dirty="0"/>
                    </a:p>
                  </a:txBody>
                  <a:tcPr anchor="ctr">
                    <a:noFill/>
                  </a:tcPr>
                </a:tc>
                <a:tc>
                  <a:txBody>
                    <a:bodyPr/>
                    <a:lstStyle/>
                    <a:p>
                      <a:pPr algn="l"/>
                      <a:r>
                        <a:rPr lang="ru-RU" sz="1100" b="1" dirty="0" smtClean="0"/>
                        <a:t>Нет входного напряжения,</a:t>
                      </a:r>
                      <a:r>
                        <a:rPr lang="ru-RU" sz="1100" b="1" baseline="0" dirty="0" smtClean="0"/>
                        <a:t> или КЗ на выходе модуля резервирования</a:t>
                      </a:r>
                      <a:endParaRPr lang="de-DE" sz="1100" b="1" dirty="0"/>
                    </a:p>
                  </a:txBody>
                  <a:tcPr anchor="ctr"/>
                </a:tc>
              </a:tr>
              <a:tr h="448501">
                <a:tc>
                  <a:txBody>
                    <a:bodyPr/>
                    <a:lstStyle/>
                    <a:p>
                      <a:pPr algn="ctr"/>
                      <a:endParaRPr lang="de-DE" sz="1200" dirty="0"/>
                    </a:p>
                  </a:txBody>
                  <a:tcPr anchor="ctr"/>
                </a:tc>
                <a:tc>
                  <a:txBody>
                    <a:bodyPr/>
                    <a:lstStyle/>
                    <a:p>
                      <a:pPr algn="ctr"/>
                      <a:endParaRPr lang="de-DE" sz="1200" dirty="0"/>
                    </a:p>
                  </a:txBody>
                  <a:tcPr anchor="ctr">
                    <a:solidFill>
                      <a:schemeClr val="bg1"/>
                    </a:solidFill>
                  </a:tcPr>
                </a:tc>
                <a:tc>
                  <a:txBody>
                    <a:bodyPr/>
                    <a:lstStyle/>
                    <a:p>
                      <a:pPr algn="ctr"/>
                      <a:r>
                        <a:rPr lang="de-DE" sz="1200" b="1" dirty="0" err="1" smtClean="0"/>
                        <a:t>closed</a:t>
                      </a:r>
                      <a:endParaRPr lang="de-DE" sz="1200" b="1" dirty="0"/>
                    </a:p>
                  </a:txBody>
                  <a:tcPr anchor="ctr"/>
                </a:tc>
                <a:tc>
                  <a:txBody>
                    <a:bodyPr/>
                    <a:lstStyle/>
                    <a:p>
                      <a:pPr algn="ctr"/>
                      <a:endParaRPr lang="de-DE" sz="1200" dirty="0"/>
                    </a:p>
                  </a:txBody>
                  <a:tcPr anchor="ctr">
                    <a:noFill/>
                  </a:tcPr>
                </a:tc>
                <a:tc>
                  <a:txBody>
                    <a:bodyPr/>
                    <a:lstStyle/>
                    <a:p>
                      <a:pPr algn="l"/>
                      <a:r>
                        <a:rPr lang="ru-RU" sz="1100" b="1" dirty="0" smtClean="0"/>
                        <a:t>Присутствие входного</a:t>
                      </a:r>
                      <a:r>
                        <a:rPr lang="ru-RU" sz="1100" b="1" baseline="0" dirty="0" smtClean="0"/>
                        <a:t> напряжения</a:t>
                      </a:r>
                      <a:endParaRPr lang="de-DE" sz="1100" b="1" dirty="0"/>
                    </a:p>
                  </a:txBody>
                  <a:tcPr anchor="ctr"/>
                </a:tc>
              </a:tr>
              <a:tr h="448501">
                <a:tc>
                  <a:txBody>
                    <a:bodyPr/>
                    <a:lstStyle/>
                    <a:p>
                      <a:pPr algn="ctr"/>
                      <a:endParaRPr lang="de-DE"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200" dirty="0" smtClean="0"/>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b="1" dirty="0" smtClean="0"/>
                        <a:t>open</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200" dirty="0" smtClean="0"/>
                    </a:p>
                  </a:txBody>
                  <a:tcPr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1" dirty="0" smtClean="0"/>
                        <a:t>Мигание </a:t>
                      </a:r>
                      <a:r>
                        <a:rPr lang="de-DE" sz="1100" b="1" dirty="0" smtClean="0"/>
                        <a:t>–</a:t>
                      </a:r>
                      <a:r>
                        <a:rPr lang="ru-RU" sz="1100" b="1" dirty="0" smtClean="0"/>
                        <a:t> устройство требует диагностики у производителя</a:t>
                      </a:r>
                      <a:endParaRPr lang="de-DE" sz="1100" b="1" dirty="0" smtClean="0"/>
                    </a:p>
                  </a:txBody>
                  <a:tcPr anchor="ctr"/>
                </a:tc>
              </a:tr>
              <a:tr h="448501">
                <a:tc>
                  <a:txBody>
                    <a:bodyPr/>
                    <a:lstStyle/>
                    <a:p>
                      <a:pPr algn="ctr"/>
                      <a:endParaRPr lang="de-DE" sz="1200" dirty="0"/>
                    </a:p>
                  </a:txBody>
                  <a:tcPr anchor="ctr"/>
                </a:tc>
                <a:tc>
                  <a:txBody>
                    <a:bodyPr/>
                    <a:lstStyle/>
                    <a:p>
                      <a:pPr algn="ctr"/>
                      <a:endParaRPr lang="de-DE" sz="1200" dirty="0"/>
                    </a:p>
                  </a:txBody>
                  <a:tcPr anchor="ctr">
                    <a:solidFill>
                      <a:schemeClr val="bg1"/>
                    </a:solidFill>
                  </a:tcPr>
                </a:tc>
                <a:tc>
                  <a:txBody>
                    <a:bodyPr/>
                    <a:lstStyle/>
                    <a:p>
                      <a:pPr algn="ctr"/>
                      <a:r>
                        <a:rPr lang="de-DE" sz="1200" b="1" dirty="0" smtClean="0"/>
                        <a:t>open</a:t>
                      </a:r>
                      <a:endParaRPr lang="de-DE" sz="1200" b="1" dirty="0"/>
                    </a:p>
                  </a:txBody>
                  <a:tcPr anchor="ctr"/>
                </a:tc>
                <a:tc>
                  <a:txBody>
                    <a:bodyPr/>
                    <a:lstStyle/>
                    <a:p>
                      <a:pPr algn="ctr"/>
                      <a:endParaRPr lang="de-DE" sz="1200" dirty="0"/>
                    </a:p>
                  </a:txBody>
                  <a:tcPr anchor="ctr">
                    <a:noFill/>
                  </a:tcPr>
                </a:tc>
                <a:tc>
                  <a:txBody>
                    <a:bodyPr/>
                    <a:lstStyle/>
                    <a:p>
                      <a:pPr algn="l"/>
                      <a:r>
                        <a:rPr lang="ru-RU" sz="1100" b="1" dirty="0" smtClean="0"/>
                        <a:t>Включен</a:t>
                      </a:r>
                      <a:r>
                        <a:rPr lang="ru-RU" sz="1100" b="1" baseline="0" dirty="0" smtClean="0"/>
                        <a:t> режим защиты от повышенного напряжения</a:t>
                      </a:r>
                      <a:endParaRPr lang="de-DE" sz="1100" b="1" baseline="0" dirty="0" smtClean="0"/>
                    </a:p>
                    <a:p>
                      <a:pPr algn="l"/>
                      <a:r>
                        <a:rPr lang="de-DE" sz="1100" b="1" baseline="0" dirty="0" smtClean="0"/>
                        <a:t>(</a:t>
                      </a:r>
                      <a:r>
                        <a:rPr lang="ru-RU" sz="1100" b="1" baseline="0" dirty="0" smtClean="0"/>
                        <a:t>версия</a:t>
                      </a:r>
                      <a:r>
                        <a:rPr lang="de-DE" sz="1100" b="1" baseline="0" dirty="0" smtClean="0"/>
                        <a:t>„+“)</a:t>
                      </a:r>
                      <a:endParaRPr lang="de-DE" sz="1100" b="1" dirty="0"/>
                    </a:p>
                  </a:txBody>
                  <a:tcPr anchor="ctr"/>
                </a:tc>
              </a:tr>
            </a:tbl>
          </a:graphicData>
        </a:graphic>
      </p:graphicFrame>
      <p:grpSp>
        <p:nvGrpSpPr>
          <p:cNvPr id="67" name="Gruppieren 66"/>
          <p:cNvGrpSpPr/>
          <p:nvPr/>
        </p:nvGrpSpPr>
        <p:grpSpPr>
          <a:xfrm>
            <a:off x="4572000" y="1925586"/>
            <a:ext cx="266043" cy="223597"/>
            <a:chOff x="5465246" y="1527630"/>
            <a:chExt cx="393130" cy="324040"/>
          </a:xfrm>
        </p:grpSpPr>
        <p:sp>
          <p:nvSpPr>
            <p:cNvPr id="68" name="Line 476"/>
            <p:cNvSpPr>
              <a:spLocks noChangeShapeType="1"/>
            </p:cNvSpPr>
            <p:nvPr/>
          </p:nvSpPr>
          <p:spPr bwMode="auto">
            <a:xfrm>
              <a:off x="5783067" y="1609166"/>
              <a:ext cx="75309" cy="1440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defTabSz="914150">
                <a:defRPr/>
              </a:pPr>
              <a:endParaRPr lang="de-DE" kern="0">
                <a:solidFill>
                  <a:srgbClr val="000000"/>
                </a:solidFill>
              </a:endParaRPr>
            </a:p>
          </p:txBody>
        </p:sp>
        <p:cxnSp>
          <p:nvCxnSpPr>
            <p:cNvPr id="69" name="Gerade Verbindung 68"/>
            <p:cNvCxnSpPr/>
            <p:nvPr/>
          </p:nvCxnSpPr>
          <p:spPr bwMode="auto">
            <a:xfrm>
              <a:off x="5855076" y="1743670"/>
              <a:ext cx="0" cy="108000"/>
            </a:xfrm>
            <a:prstGeom prst="line">
              <a:avLst/>
            </a:prstGeom>
            <a:solidFill>
              <a:srgbClr val="AEC8D2"/>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Gerade Verbindung 69"/>
            <p:cNvCxnSpPr/>
            <p:nvPr/>
          </p:nvCxnSpPr>
          <p:spPr bwMode="auto">
            <a:xfrm>
              <a:off x="5855076" y="1527630"/>
              <a:ext cx="0" cy="118800"/>
            </a:xfrm>
            <a:prstGeom prst="line">
              <a:avLst/>
            </a:prstGeom>
            <a:solidFill>
              <a:srgbClr val="AEC8D2"/>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 name="Rechteck 70"/>
            <p:cNvSpPr/>
            <p:nvPr/>
          </p:nvSpPr>
          <p:spPr>
            <a:xfrm>
              <a:off x="5465246" y="1616305"/>
              <a:ext cx="178055" cy="144032"/>
            </a:xfrm>
            <a:prstGeom prst="rect">
              <a:avLst/>
            </a:prstGeom>
            <a:ln w="12700">
              <a:solidFill>
                <a:schemeClr val="bg1"/>
              </a:solidFill>
            </a:ln>
          </p:spPr>
          <p:txBody>
            <a:bodyPr rtlCol="0" anchor="ctr"/>
            <a:lstStyle/>
            <a:p>
              <a:pPr algn="ctr"/>
              <a:endParaRPr lang="de-DE"/>
            </a:p>
          </p:txBody>
        </p:sp>
        <p:cxnSp>
          <p:nvCxnSpPr>
            <p:cNvPr id="72" name="Gerade Verbindung 71"/>
            <p:cNvCxnSpPr/>
            <p:nvPr/>
          </p:nvCxnSpPr>
          <p:spPr bwMode="auto">
            <a:xfrm flipV="1">
              <a:off x="5465368" y="1634285"/>
              <a:ext cx="172089" cy="114224"/>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 Verbindung 72"/>
            <p:cNvCxnSpPr/>
            <p:nvPr/>
          </p:nvCxnSpPr>
          <p:spPr bwMode="auto">
            <a:xfrm>
              <a:off x="5671530" y="1692145"/>
              <a:ext cx="147522" cy="0"/>
            </a:xfrm>
            <a:prstGeom prst="line">
              <a:avLst/>
            </a:prstGeom>
            <a:solidFill>
              <a:schemeClr val="accent1"/>
            </a:solidFill>
            <a:ln w="12700" cap="flat" cmpd="sng" algn="ctr">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64" name="Rechteck 2063"/>
          <p:cNvSpPr/>
          <p:nvPr/>
        </p:nvSpPr>
        <p:spPr>
          <a:xfrm>
            <a:off x="3671892" y="1969912"/>
            <a:ext cx="144016" cy="108087"/>
          </a:xfrm>
          <a:prstGeom prst="rect">
            <a:avLst/>
          </a:prstGeom>
          <a:ln w="12700">
            <a:solidFill>
              <a:schemeClr val="bg1"/>
            </a:solidFill>
          </a:ln>
        </p:spPr>
        <p:txBody>
          <a:bodyPr rtlCol="0" anchor="ctr"/>
          <a:lstStyle/>
          <a:p>
            <a:pPr algn="ctr"/>
            <a:endParaRPr lang="de-DE"/>
          </a:p>
        </p:txBody>
      </p:sp>
      <p:sp>
        <p:nvSpPr>
          <p:cNvPr id="75" name="Rechteck 74"/>
          <p:cNvSpPr/>
          <p:nvPr/>
        </p:nvSpPr>
        <p:spPr>
          <a:xfrm>
            <a:off x="3635888" y="2541033"/>
            <a:ext cx="216024" cy="144016"/>
          </a:xfrm>
          <a:prstGeom prst="rect">
            <a:avLst/>
          </a:prstGeom>
          <a:solidFill>
            <a:schemeClr val="bg1"/>
          </a:solidFill>
          <a:ln w="3175">
            <a:solidFill>
              <a:schemeClr val="tx1"/>
            </a:solidFill>
          </a:ln>
        </p:spPr>
        <p:txBody>
          <a:bodyPr rtlCol="0" anchor="ctr"/>
          <a:lstStyle/>
          <a:p>
            <a:pPr algn="ctr"/>
            <a:endParaRPr lang="de-DE"/>
          </a:p>
        </p:txBody>
      </p:sp>
      <p:sp>
        <p:nvSpPr>
          <p:cNvPr id="76" name="Rechteck 75"/>
          <p:cNvSpPr/>
          <p:nvPr/>
        </p:nvSpPr>
        <p:spPr>
          <a:xfrm>
            <a:off x="3635888" y="3003798"/>
            <a:ext cx="216024" cy="144016"/>
          </a:xfrm>
          <a:prstGeom prst="rect">
            <a:avLst/>
          </a:prstGeom>
          <a:solidFill>
            <a:srgbClr val="92D050"/>
          </a:solidFill>
          <a:ln w="3175">
            <a:solidFill>
              <a:schemeClr val="tx1"/>
            </a:solidFill>
          </a:ln>
        </p:spPr>
        <p:txBody>
          <a:bodyPr rtlCol="0" anchor="ctr"/>
          <a:lstStyle/>
          <a:p>
            <a:pPr algn="ctr"/>
            <a:endParaRPr lang="de-DE"/>
          </a:p>
        </p:txBody>
      </p:sp>
      <p:sp>
        <p:nvSpPr>
          <p:cNvPr id="77" name="Rechteck 76"/>
          <p:cNvSpPr/>
          <p:nvPr/>
        </p:nvSpPr>
        <p:spPr>
          <a:xfrm>
            <a:off x="3647938" y="3426138"/>
            <a:ext cx="216024" cy="144016"/>
          </a:xfrm>
          <a:prstGeom prst="rect">
            <a:avLst/>
          </a:prstGeom>
          <a:solidFill>
            <a:srgbClr val="FF0000"/>
          </a:solidFill>
          <a:ln w="3175">
            <a:solidFill>
              <a:schemeClr val="tx1"/>
            </a:solidFill>
          </a:ln>
        </p:spPr>
        <p:txBody>
          <a:bodyPr rtlCol="0" anchor="ctr"/>
          <a:lstStyle/>
          <a:p>
            <a:pPr algn="ctr"/>
            <a:endParaRPr lang="de-DE"/>
          </a:p>
        </p:txBody>
      </p:sp>
      <p:sp>
        <p:nvSpPr>
          <p:cNvPr id="78" name="Rechteck 77"/>
          <p:cNvSpPr/>
          <p:nvPr/>
        </p:nvSpPr>
        <p:spPr>
          <a:xfrm>
            <a:off x="3647938" y="3868208"/>
            <a:ext cx="216024" cy="144016"/>
          </a:xfrm>
          <a:prstGeom prst="rect">
            <a:avLst/>
          </a:prstGeom>
          <a:solidFill>
            <a:srgbClr val="FF0000"/>
          </a:solidFill>
          <a:ln w="3175">
            <a:solidFill>
              <a:schemeClr val="tx1"/>
            </a:solidFill>
          </a:ln>
        </p:spPr>
        <p:txBody>
          <a:bodyPr rtlCol="0" anchor="ctr"/>
          <a:lstStyle/>
          <a:p>
            <a:pPr algn="ctr"/>
            <a:endParaRPr lang="de-DE"/>
          </a:p>
        </p:txBody>
      </p:sp>
      <p:cxnSp>
        <p:nvCxnSpPr>
          <p:cNvPr id="2066" name="Gerade Verbindung 2065"/>
          <p:cNvCxnSpPr/>
          <p:nvPr/>
        </p:nvCxnSpPr>
        <p:spPr bwMode="auto">
          <a:xfrm flipV="1">
            <a:off x="3755950" y="3784499"/>
            <a:ext cx="0" cy="72008"/>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Gerade Verbindung 80"/>
          <p:cNvCxnSpPr/>
          <p:nvPr/>
        </p:nvCxnSpPr>
        <p:spPr bwMode="auto">
          <a:xfrm flipV="1">
            <a:off x="3755950" y="4018221"/>
            <a:ext cx="0" cy="72008"/>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Gerade Verbindung 81"/>
          <p:cNvCxnSpPr/>
          <p:nvPr/>
        </p:nvCxnSpPr>
        <p:spPr bwMode="auto">
          <a:xfrm>
            <a:off x="3872350" y="3940216"/>
            <a:ext cx="72000" cy="0"/>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Gerade Verbindung 83"/>
          <p:cNvCxnSpPr/>
          <p:nvPr/>
        </p:nvCxnSpPr>
        <p:spPr bwMode="auto">
          <a:xfrm>
            <a:off x="3563888" y="3940216"/>
            <a:ext cx="72000" cy="0"/>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Gerade Verbindung 84"/>
          <p:cNvCxnSpPr/>
          <p:nvPr/>
        </p:nvCxnSpPr>
        <p:spPr bwMode="auto">
          <a:xfrm flipV="1">
            <a:off x="3827958" y="3796056"/>
            <a:ext cx="72000" cy="48894"/>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92"/>
          <p:cNvCxnSpPr/>
          <p:nvPr/>
        </p:nvCxnSpPr>
        <p:spPr bwMode="auto">
          <a:xfrm flipH="1" flipV="1">
            <a:off x="3611934" y="3795818"/>
            <a:ext cx="72008" cy="48894"/>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94"/>
          <p:cNvCxnSpPr/>
          <p:nvPr/>
        </p:nvCxnSpPr>
        <p:spPr bwMode="auto">
          <a:xfrm flipV="1">
            <a:off x="3609425" y="4035025"/>
            <a:ext cx="72000" cy="48894"/>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95"/>
          <p:cNvCxnSpPr/>
          <p:nvPr/>
        </p:nvCxnSpPr>
        <p:spPr bwMode="auto">
          <a:xfrm flipH="1" flipV="1">
            <a:off x="3833871" y="4041335"/>
            <a:ext cx="72008" cy="48894"/>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7" name="Textfeld 106"/>
          <p:cNvSpPr txBox="1"/>
          <p:nvPr/>
        </p:nvSpPr>
        <p:spPr>
          <a:xfrm>
            <a:off x="2058320" y="4298717"/>
            <a:ext cx="540060" cy="169277"/>
          </a:xfrm>
          <a:prstGeom prst="rect">
            <a:avLst/>
          </a:prstGeom>
          <a:noFill/>
        </p:spPr>
        <p:txBody>
          <a:bodyPr wrap="square" lIns="0" tIns="0" rIns="0" bIns="0" rtlCol="0">
            <a:spAutoFit/>
          </a:bodyPr>
          <a:lstStyle/>
          <a:p>
            <a:r>
              <a:rPr lang="de-DE" sz="1100" b="1" dirty="0" smtClean="0"/>
              <a:t>0 V DC</a:t>
            </a:r>
            <a:endParaRPr lang="de-DE" sz="1100" b="1" dirty="0"/>
          </a:p>
        </p:txBody>
      </p:sp>
      <p:cxnSp>
        <p:nvCxnSpPr>
          <p:cNvPr id="51" name="Gerade Verbindung 50"/>
          <p:cNvCxnSpPr/>
          <p:nvPr/>
        </p:nvCxnSpPr>
        <p:spPr bwMode="auto">
          <a:xfrm>
            <a:off x="539752" y="4083919"/>
            <a:ext cx="147039" cy="0"/>
          </a:xfrm>
          <a:prstGeom prst="line">
            <a:avLst/>
          </a:prstGeom>
          <a:solidFill>
            <a:schemeClr val="accent1"/>
          </a:solidFill>
          <a:ln w="28575"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Gerade Verbindung 51"/>
          <p:cNvCxnSpPr/>
          <p:nvPr/>
        </p:nvCxnSpPr>
        <p:spPr bwMode="auto">
          <a:xfrm flipV="1">
            <a:off x="676175" y="4083919"/>
            <a:ext cx="207440" cy="1"/>
          </a:xfrm>
          <a:prstGeom prst="line">
            <a:avLst/>
          </a:prstGeom>
          <a:solidFill>
            <a:schemeClr val="accent1"/>
          </a:solidFill>
          <a:ln w="28575"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Gerade Verbindung 52"/>
          <p:cNvCxnSpPr/>
          <p:nvPr/>
        </p:nvCxnSpPr>
        <p:spPr bwMode="auto">
          <a:xfrm flipV="1">
            <a:off x="779895" y="3652006"/>
            <a:ext cx="0" cy="431912"/>
          </a:xfrm>
          <a:prstGeom prst="line">
            <a:avLst/>
          </a:prstGeom>
          <a:solidFill>
            <a:schemeClr val="accent1"/>
          </a:solidFill>
          <a:ln w="28575" cap="flat" cmpd="sng" algn="ctr">
            <a:solidFill>
              <a:srgbClr val="92D05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a:off x="671883" y="3646474"/>
            <a:ext cx="216024" cy="0"/>
          </a:xfrm>
          <a:prstGeom prst="line">
            <a:avLst/>
          </a:prstGeom>
          <a:solidFill>
            <a:schemeClr val="accent1"/>
          </a:solid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Textfeld 55"/>
          <p:cNvSpPr txBox="1"/>
          <p:nvPr/>
        </p:nvSpPr>
        <p:spPr>
          <a:xfrm>
            <a:off x="1463722" y="1131590"/>
            <a:ext cx="948038" cy="169277"/>
          </a:xfrm>
          <a:prstGeom prst="rect">
            <a:avLst/>
          </a:prstGeom>
          <a:noFill/>
        </p:spPr>
        <p:txBody>
          <a:bodyPr wrap="square" lIns="0" tIns="0" rIns="0" bIns="0" rtlCol="0">
            <a:spAutoFit/>
          </a:bodyPr>
          <a:lstStyle/>
          <a:p>
            <a:r>
              <a:rPr lang="de-DE" sz="1100" b="1" dirty="0" smtClean="0"/>
              <a:t>&gt; 30 V DC</a:t>
            </a:r>
            <a:endParaRPr lang="de-DE" sz="1100" b="1" dirty="0"/>
          </a:p>
        </p:txBody>
      </p:sp>
      <p:sp>
        <p:nvSpPr>
          <p:cNvPr id="57" name="Titel 3"/>
          <p:cNvSpPr>
            <a:spLocks noGrp="1"/>
          </p:cNvSpPr>
          <p:nvPr>
            <p:ph type="title"/>
          </p:nvPr>
        </p:nvSpPr>
        <p:spPr>
          <a:xfrm>
            <a:off x="539751" y="663576"/>
            <a:ext cx="8063917" cy="468312"/>
          </a:xfrm>
        </p:spPr>
        <p:txBody>
          <a:bodyPr>
            <a:normAutofit/>
          </a:bodyPr>
          <a:lstStyle/>
          <a:p>
            <a:r>
              <a:rPr lang="ru-RU" sz="2000" dirty="0" smtClean="0"/>
              <a:t>Функция мониторинга</a:t>
            </a:r>
            <a:endParaRPr lang="de-DE" sz="2000" dirty="0"/>
          </a:p>
        </p:txBody>
      </p:sp>
      <p:sp>
        <p:nvSpPr>
          <p:cNvPr id="60" name="Textplatzhalter 4"/>
          <p:cNvSpPr>
            <a:spLocks noGrp="1"/>
          </p:cNvSpPr>
          <p:nvPr>
            <p:ph type="body" sz="quarter" idx="15"/>
          </p:nvPr>
        </p:nvSpPr>
        <p:spPr>
          <a:xfrm>
            <a:off x="539751" y="339725"/>
            <a:ext cx="8063917" cy="323849"/>
          </a:xfrm>
        </p:spPr>
        <p:txBody>
          <a:bodyPr/>
          <a:lstStyle/>
          <a:p>
            <a:r>
              <a:rPr lang="de-DE" dirty="0" smtClean="0"/>
              <a:t>QUINT4-S-ORING</a:t>
            </a:r>
            <a:endParaRPr lang="de-DE" dirty="0"/>
          </a:p>
        </p:txBody>
      </p:sp>
      <p:pic>
        <p:nvPicPr>
          <p:cNvPr id="61" name="Рисунок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Tree>
    <p:extLst>
      <p:ext uri="{BB962C8B-B14F-4D97-AF65-F5344CB8AC3E}">
        <p14:creationId xmlns:p14="http://schemas.microsoft.com/office/powerpoint/2010/main" val="193379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t>CAP</a:t>
            </a:r>
            <a:r>
              <a:rPr lang="de-DE" dirty="0"/>
              <a:t> &amp; BUFFER- </a:t>
            </a:r>
            <a:r>
              <a:rPr lang="ru-RU" dirty="0"/>
              <a:t>Буферный </a:t>
            </a:r>
            <a:r>
              <a:rPr lang="ru-RU" dirty="0" smtClean="0"/>
              <a:t>модули</a:t>
            </a:r>
            <a:br>
              <a:rPr lang="ru-RU" dirty="0" smtClean="0"/>
            </a:br>
            <a:r>
              <a:rPr lang="ru-RU" dirty="0" smtClean="0"/>
              <a:t> </a:t>
            </a:r>
            <a:r>
              <a:rPr lang="de-DE" dirty="0" smtClean="0"/>
              <a:t>&amp; AC-</a:t>
            </a:r>
            <a:r>
              <a:rPr lang="ru-RU" dirty="0" smtClean="0"/>
              <a:t>ИБП</a:t>
            </a:r>
            <a:endParaRPr lang="en-GB" dirty="0"/>
          </a:p>
        </p:txBody>
      </p:sp>
      <p:sp>
        <p:nvSpPr>
          <p:cNvPr id="9" name="Inhaltsplatzhalter 2"/>
          <p:cNvSpPr txBox="1">
            <a:spLocks/>
          </p:cNvSpPr>
          <p:nvPr/>
        </p:nvSpPr>
        <p:spPr>
          <a:xfrm>
            <a:off x="519178" y="1311646"/>
            <a:ext cx="8063918" cy="2916238"/>
          </a:xfrm>
          <a:prstGeom prst="rect">
            <a:avLst/>
          </a:prstGeom>
          <a:solidFill>
            <a:srgbClr val="E3EBEE">
              <a:alpha val="79000"/>
            </a:srgbClr>
          </a:solidFill>
        </p:spPr>
        <p:txBody>
          <a:bodyPr vert="horz" lIns="72000" tIns="72000" rIns="0" bIns="72000" rtlCol="0">
            <a:noAutofit/>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endParaRPr lang="de-DE" sz="1200" dirty="0"/>
          </a:p>
        </p:txBody>
      </p:sp>
      <p:sp>
        <p:nvSpPr>
          <p:cNvPr id="10" name="Rechteck 9"/>
          <p:cNvSpPr/>
          <p:nvPr/>
        </p:nvSpPr>
        <p:spPr>
          <a:xfrm>
            <a:off x="520998" y="1311646"/>
            <a:ext cx="8062098" cy="324000"/>
          </a:xfrm>
          <a:prstGeom prst="rect">
            <a:avLst/>
          </a:prstGeom>
          <a:solidFill>
            <a:schemeClr val="accent1"/>
          </a:solidFill>
          <a:ln>
            <a:noFill/>
          </a:ln>
        </p:spPr>
        <p:txBody>
          <a:bodyPr rtlCol="0" anchor="ctr"/>
          <a:lstStyle/>
          <a:p>
            <a:pPr algn="ctr"/>
            <a:endParaRPr lang="de-DE"/>
          </a:p>
        </p:txBody>
      </p:sp>
      <p:sp>
        <p:nvSpPr>
          <p:cNvPr id="11" name="Inhaltsplatzhalter 1"/>
          <p:cNvSpPr txBox="1">
            <a:spLocks/>
          </p:cNvSpPr>
          <p:nvPr/>
        </p:nvSpPr>
        <p:spPr>
          <a:xfrm>
            <a:off x="528638" y="1301116"/>
            <a:ext cx="8054458" cy="337914"/>
          </a:xfrm>
          <a:prstGeom prst="rect">
            <a:avLst/>
          </a:prstGeom>
        </p:spPr>
        <p:txBody>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pPr marL="0" indent="0" eaLnBrk="0" hangingPunct="0">
              <a:spcBef>
                <a:spcPct val="50000"/>
              </a:spcBef>
              <a:buNone/>
            </a:pPr>
            <a:r>
              <a:rPr lang="ru-RU" sz="1600" b="1" dirty="0" smtClean="0"/>
              <a:t>Введение</a:t>
            </a:r>
            <a:endParaRPr lang="de-DE" sz="1600" b="1" kern="0" dirty="0"/>
          </a:p>
        </p:txBody>
      </p:sp>
      <p:sp>
        <p:nvSpPr>
          <p:cNvPr id="22" name="Rectangle 14"/>
          <p:cNvSpPr>
            <a:spLocks noChangeArrowheads="1"/>
          </p:cNvSpPr>
          <p:nvPr/>
        </p:nvSpPr>
        <p:spPr bwMode="auto">
          <a:xfrm rot="1780862">
            <a:off x="7619271" y="1331473"/>
            <a:ext cx="1260000" cy="277200"/>
          </a:xfrm>
          <a:prstGeom prst="rect">
            <a:avLst/>
          </a:prstGeom>
          <a:solidFill>
            <a:srgbClr val="E7438F"/>
          </a:solidFill>
          <a:ln>
            <a:noFill/>
          </a:ln>
          <a:effectLst/>
        </p:spPr>
        <p:txBody>
          <a:bodyPr wrap="none" tIns="0" bIns="36000" anchor="ctr" anchorCtr="1"/>
          <a:lstStyle/>
          <a:p>
            <a:pPr algn="ctr"/>
            <a:r>
              <a:rPr lang="en-US" sz="1800" dirty="0" smtClean="0">
                <a:solidFill>
                  <a:schemeClr val="bg1"/>
                </a:solidFill>
              </a:rPr>
              <a:t>new</a:t>
            </a:r>
            <a:endParaRPr lang="en-US" sz="1800" dirty="0">
              <a:solidFill>
                <a:schemeClr val="bg1"/>
              </a:solidFill>
            </a:endParaRPr>
          </a:p>
        </p:txBody>
      </p:sp>
      <p:grpSp>
        <p:nvGrpSpPr>
          <p:cNvPr id="12" name="Gruppieren 11"/>
          <p:cNvGrpSpPr/>
          <p:nvPr/>
        </p:nvGrpSpPr>
        <p:grpSpPr>
          <a:xfrm>
            <a:off x="1032189" y="1741729"/>
            <a:ext cx="6556221" cy="2294094"/>
            <a:chOff x="590229" y="1673149"/>
            <a:chExt cx="6556221" cy="2294094"/>
          </a:xfrm>
        </p:grpSpPr>
        <p:pic>
          <p:nvPicPr>
            <p:cNvPr id="21"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10906"/>
            <a:stretch/>
          </p:blipFill>
          <p:spPr bwMode="auto">
            <a:xfrm>
              <a:off x="590229" y="1673149"/>
              <a:ext cx="1943465" cy="2291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15926"/>
            <a:stretch/>
          </p:blipFill>
          <p:spPr bwMode="auto">
            <a:xfrm>
              <a:off x="2382449" y="1676145"/>
              <a:ext cx="1833982" cy="2291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1522" t="11509" r="21891" b="489"/>
            <a:stretch/>
          </p:blipFill>
          <p:spPr bwMode="auto">
            <a:xfrm>
              <a:off x="5972294" y="1947164"/>
              <a:ext cx="1174156" cy="1916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1" t="11421" r="21120" b="1223"/>
            <a:stretch/>
          </p:blipFill>
          <p:spPr bwMode="auto">
            <a:xfrm>
              <a:off x="4582121" y="1942210"/>
              <a:ext cx="1135396" cy="191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7" name="Picture 2" descr="M:\Marketing\Mitarbeiter\Schäfers\PMM\2017\Bilder\dsf\a_0076009.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37360" y="1741729"/>
            <a:ext cx="5143875" cy="2418252"/>
          </a:xfrm>
          <a:prstGeom prst="rect">
            <a:avLst/>
          </a:prstGeom>
          <a:noFill/>
          <a:extLst>
            <a:ext uri="{909E8E84-426E-40DD-AFC4-6F175D3DCCD1}">
              <a14:hiddenFill xmlns:a14="http://schemas.microsoft.com/office/drawing/2010/main">
                <a:solidFill>
                  <a:srgbClr val="FFFFFF"/>
                </a:solidFill>
              </a14:hiddenFill>
            </a:ext>
          </a:extLst>
        </p:spPr>
      </p:pic>
      <p:pic>
        <p:nvPicPr>
          <p:cNvPr id="15" name="Рисунок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Tree>
    <p:extLst>
      <p:ext uri="{BB962C8B-B14F-4D97-AF65-F5344CB8AC3E}">
        <p14:creationId xmlns:p14="http://schemas.microsoft.com/office/powerpoint/2010/main" val="317817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1000" fill="hold"/>
                                        <p:tgtEl>
                                          <p:spTgt spid="27"/>
                                        </p:tgtEl>
                                        <p:attrNameLst>
                                          <p:attrName>ppt_w</p:attrName>
                                        </p:attrNameLst>
                                      </p:cBhvr>
                                      <p:tavLst>
                                        <p:tav tm="0">
                                          <p:val>
                                            <p:fltVal val="0"/>
                                          </p:val>
                                        </p:tav>
                                        <p:tav tm="100000">
                                          <p:val>
                                            <p:strVal val="#ppt_w"/>
                                          </p:val>
                                        </p:tav>
                                      </p:tavLst>
                                    </p:anim>
                                    <p:anim calcmode="lin" valueType="num">
                                      <p:cBhvr>
                                        <p:cTn id="17" dur="1000" fill="hold"/>
                                        <p:tgtEl>
                                          <p:spTgt spid="27"/>
                                        </p:tgtEl>
                                        <p:attrNameLst>
                                          <p:attrName>ppt_h</p:attrName>
                                        </p:attrNameLst>
                                      </p:cBhvr>
                                      <p:tavLst>
                                        <p:tav tm="0">
                                          <p:val>
                                            <p:fltVal val="0"/>
                                          </p:val>
                                        </p:tav>
                                        <p:tav tm="100000">
                                          <p:val>
                                            <p:strVal val="#ppt_h"/>
                                          </p:val>
                                        </p:tav>
                                      </p:tavLst>
                                    </p:anim>
                                    <p:anim calcmode="lin" valueType="num">
                                      <p:cBhvr>
                                        <p:cTn id="18" dur="1000" fill="hold"/>
                                        <p:tgtEl>
                                          <p:spTgt spid="27"/>
                                        </p:tgtEl>
                                        <p:attrNameLst>
                                          <p:attrName>style.rotation</p:attrName>
                                        </p:attrNameLst>
                                      </p:cBhvr>
                                      <p:tavLst>
                                        <p:tav tm="0">
                                          <p:val>
                                            <p:fltVal val="90"/>
                                          </p:val>
                                        </p:tav>
                                        <p:tav tm="100000">
                                          <p:val>
                                            <p:fltVal val="0"/>
                                          </p:val>
                                        </p:tav>
                                      </p:tavLst>
                                    </p:anim>
                                    <p:animEffect transition="in" filter="fade">
                                      <p:cBhvr>
                                        <p:cTn id="1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CAP</a:t>
            </a:r>
            <a:r>
              <a:rPr lang="de-DE" dirty="0" smtClean="0"/>
              <a:t> &amp; BUFFER- </a:t>
            </a:r>
            <a:r>
              <a:rPr lang="ru-RU" dirty="0"/>
              <a:t>Буферный </a:t>
            </a:r>
            <a:r>
              <a:rPr lang="ru-RU" dirty="0" smtClean="0"/>
              <a:t>модули</a:t>
            </a:r>
            <a:endParaRPr lang="en-GB" dirty="0"/>
          </a:p>
        </p:txBody>
      </p:sp>
      <p:sp>
        <p:nvSpPr>
          <p:cNvPr id="9" name="Inhaltsplatzhalter 2"/>
          <p:cNvSpPr txBox="1">
            <a:spLocks/>
          </p:cNvSpPr>
          <p:nvPr/>
        </p:nvSpPr>
        <p:spPr>
          <a:xfrm>
            <a:off x="519178" y="1311646"/>
            <a:ext cx="8063918" cy="2916238"/>
          </a:xfrm>
          <a:prstGeom prst="rect">
            <a:avLst/>
          </a:prstGeom>
          <a:solidFill>
            <a:srgbClr val="E3EBEE">
              <a:alpha val="79000"/>
            </a:srgbClr>
          </a:solidFill>
        </p:spPr>
        <p:txBody>
          <a:bodyPr vert="horz" lIns="72000" tIns="72000" rIns="0" bIns="72000" rtlCol="0">
            <a:noAutofit/>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endParaRPr lang="de-DE" sz="1200" dirty="0"/>
          </a:p>
        </p:txBody>
      </p:sp>
      <p:pic>
        <p:nvPicPr>
          <p:cNvPr id="14"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10906"/>
          <a:stretch/>
        </p:blipFill>
        <p:spPr bwMode="auto">
          <a:xfrm>
            <a:off x="331149" y="1535989"/>
            <a:ext cx="1943465" cy="2291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eck 9"/>
          <p:cNvSpPr/>
          <p:nvPr/>
        </p:nvSpPr>
        <p:spPr>
          <a:xfrm>
            <a:off x="520998" y="1311646"/>
            <a:ext cx="8062098" cy="324000"/>
          </a:xfrm>
          <a:prstGeom prst="rect">
            <a:avLst/>
          </a:prstGeom>
          <a:solidFill>
            <a:schemeClr val="accent1"/>
          </a:solidFill>
          <a:ln>
            <a:noFill/>
          </a:ln>
        </p:spPr>
        <p:txBody>
          <a:bodyPr rtlCol="0" anchor="ctr"/>
          <a:lstStyle/>
          <a:p>
            <a:pPr algn="ctr"/>
            <a:endParaRPr lang="de-DE"/>
          </a:p>
        </p:txBody>
      </p:sp>
      <p:sp>
        <p:nvSpPr>
          <p:cNvPr id="11" name="Inhaltsplatzhalter 1"/>
          <p:cNvSpPr txBox="1">
            <a:spLocks/>
          </p:cNvSpPr>
          <p:nvPr/>
        </p:nvSpPr>
        <p:spPr>
          <a:xfrm>
            <a:off x="528638" y="1301116"/>
            <a:ext cx="8054458" cy="337914"/>
          </a:xfrm>
          <a:prstGeom prst="rect">
            <a:avLst/>
          </a:prstGeom>
        </p:spPr>
        <p:txBody>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pPr marL="0" indent="0" eaLnBrk="0" hangingPunct="0">
              <a:spcBef>
                <a:spcPct val="50000"/>
              </a:spcBef>
              <a:buNone/>
            </a:pPr>
            <a:r>
              <a:rPr lang="de-DE" sz="1600" b="1" dirty="0" smtClean="0"/>
              <a:t>4 </a:t>
            </a:r>
            <a:r>
              <a:rPr lang="ru-RU" sz="1600" b="1" dirty="0" smtClean="0"/>
              <a:t>новых устройства</a:t>
            </a:r>
            <a:endParaRPr lang="de-DE" sz="1600" b="1" kern="0" dirty="0"/>
          </a:p>
        </p:txBody>
      </p:sp>
      <p:pic>
        <p:nvPicPr>
          <p:cNvPr id="15" name="Picture 3"/>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15926"/>
          <a:stretch/>
        </p:blipFill>
        <p:spPr bwMode="auto">
          <a:xfrm>
            <a:off x="2382449" y="1538985"/>
            <a:ext cx="1833982" cy="2291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1522" t="11509" r="21891" b="489"/>
          <a:stretch/>
        </p:blipFill>
        <p:spPr bwMode="auto">
          <a:xfrm>
            <a:off x="7054334" y="1810004"/>
            <a:ext cx="1174156" cy="1916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1" t="11421" r="21120" b="1223"/>
          <a:stretch/>
        </p:blipFill>
        <p:spPr bwMode="auto">
          <a:xfrm>
            <a:off x="5138381" y="1805050"/>
            <a:ext cx="1135396" cy="191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528638" y="3830083"/>
            <a:ext cx="2202873" cy="184666"/>
          </a:xfrm>
          <a:prstGeom prst="rect">
            <a:avLst/>
          </a:prstGeom>
          <a:noFill/>
        </p:spPr>
        <p:txBody>
          <a:bodyPr wrap="square" lIns="0" tIns="0" rIns="0" bIns="0" rtlCol="0">
            <a:spAutoFit/>
          </a:bodyPr>
          <a:lstStyle/>
          <a:p>
            <a:r>
              <a:rPr lang="de-DE" sz="1200" dirty="0" smtClean="0"/>
              <a:t>QUINT4-CAP/24DC/10/8KJ</a:t>
            </a:r>
            <a:endParaRPr lang="de-DE" sz="1400" dirty="0"/>
          </a:p>
        </p:txBody>
      </p:sp>
      <p:sp>
        <p:nvSpPr>
          <p:cNvPr id="18" name="Textfeld 17"/>
          <p:cNvSpPr txBox="1"/>
          <p:nvPr/>
        </p:nvSpPr>
        <p:spPr>
          <a:xfrm>
            <a:off x="2606963" y="3829384"/>
            <a:ext cx="2202873" cy="184666"/>
          </a:xfrm>
          <a:prstGeom prst="rect">
            <a:avLst/>
          </a:prstGeom>
          <a:noFill/>
        </p:spPr>
        <p:txBody>
          <a:bodyPr wrap="square" lIns="0" tIns="0" rIns="0" bIns="0" rtlCol="0">
            <a:spAutoFit/>
          </a:bodyPr>
          <a:lstStyle/>
          <a:p>
            <a:r>
              <a:rPr lang="de-DE" sz="1200" dirty="0" smtClean="0"/>
              <a:t>QUINT4-CAP/24DC/5/4KJ</a:t>
            </a:r>
            <a:endParaRPr lang="de-DE" sz="1400" dirty="0"/>
          </a:p>
        </p:txBody>
      </p:sp>
      <p:sp>
        <p:nvSpPr>
          <p:cNvPr id="19" name="Textfeld 18"/>
          <p:cNvSpPr txBox="1"/>
          <p:nvPr/>
        </p:nvSpPr>
        <p:spPr>
          <a:xfrm>
            <a:off x="4646551" y="3823156"/>
            <a:ext cx="2202873" cy="184666"/>
          </a:xfrm>
          <a:prstGeom prst="rect">
            <a:avLst/>
          </a:prstGeom>
          <a:noFill/>
        </p:spPr>
        <p:txBody>
          <a:bodyPr wrap="square" lIns="0" tIns="0" rIns="0" bIns="0" rtlCol="0">
            <a:spAutoFit/>
          </a:bodyPr>
          <a:lstStyle/>
          <a:p>
            <a:r>
              <a:rPr lang="de-DE" sz="1200" dirty="0" smtClean="0"/>
              <a:t>QUINT4-BUFFER/24DC/40</a:t>
            </a:r>
            <a:endParaRPr lang="de-DE" sz="1400" dirty="0"/>
          </a:p>
        </p:txBody>
      </p:sp>
      <p:sp>
        <p:nvSpPr>
          <p:cNvPr id="20" name="Textfeld 19"/>
          <p:cNvSpPr txBox="1"/>
          <p:nvPr/>
        </p:nvSpPr>
        <p:spPr>
          <a:xfrm>
            <a:off x="6697020" y="3815530"/>
            <a:ext cx="2024419" cy="184666"/>
          </a:xfrm>
          <a:prstGeom prst="rect">
            <a:avLst/>
          </a:prstGeom>
          <a:noFill/>
        </p:spPr>
        <p:txBody>
          <a:bodyPr wrap="square" lIns="0" tIns="0" rIns="0" bIns="0" rtlCol="0">
            <a:spAutoFit/>
          </a:bodyPr>
          <a:lstStyle/>
          <a:p>
            <a:r>
              <a:rPr lang="de-DE" sz="1200" dirty="0" smtClean="0"/>
              <a:t>QUINT4-BUFFER/24DC/20</a:t>
            </a:r>
            <a:endParaRPr lang="de-DE" sz="1400" dirty="0"/>
          </a:p>
        </p:txBody>
      </p:sp>
      <p:sp>
        <p:nvSpPr>
          <p:cNvPr id="22" name="Rectangle 14"/>
          <p:cNvSpPr>
            <a:spLocks noChangeArrowheads="1"/>
          </p:cNvSpPr>
          <p:nvPr/>
        </p:nvSpPr>
        <p:spPr bwMode="auto">
          <a:xfrm rot="1780862">
            <a:off x="7619271" y="1331473"/>
            <a:ext cx="1260000" cy="277200"/>
          </a:xfrm>
          <a:prstGeom prst="rect">
            <a:avLst/>
          </a:prstGeom>
          <a:solidFill>
            <a:srgbClr val="E7438F"/>
          </a:solidFill>
          <a:ln>
            <a:noFill/>
          </a:ln>
          <a:effectLst/>
        </p:spPr>
        <p:txBody>
          <a:bodyPr wrap="none" tIns="0" bIns="36000" anchor="ctr" anchorCtr="1"/>
          <a:lstStyle/>
          <a:p>
            <a:pPr algn="ctr"/>
            <a:r>
              <a:rPr lang="en-US" sz="1800" dirty="0" smtClean="0">
                <a:solidFill>
                  <a:schemeClr val="bg1"/>
                </a:solidFill>
              </a:rPr>
              <a:t>new</a:t>
            </a:r>
            <a:endParaRPr lang="en-US" sz="1800" dirty="0">
              <a:solidFill>
                <a:schemeClr val="bg1"/>
              </a:solidFill>
            </a:endParaRPr>
          </a:p>
        </p:txBody>
      </p:sp>
      <p:sp>
        <p:nvSpPr>
          <p:cNvPr id="6" name="Textfeld 5"/>
          <p:cNvSpPr txBox="1"/>
          <p:nvPr/>
        </p:nvSpPr>
        <p:spPr>
          <a:xfrm>
            <a:off x="1438182" y="2466073"/>
            <a:ext cx="1602891" cy="861774"/>
          </a:xfrm>
          <a:prstGeom prst="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US" sz="2800" dirty="0"/>
              <a:t>QUINT CAP</a:t>
            </a:r>
            <a:endParaRPr lang="de-DE" sz="2800" b="1" dirty="0">
              <a:solidFill>
                <a:srgbClr val="0099A1"/>
              </a:solidFill>
              <a:latin typeface="+mn-lt"/>
              <a:cs typeface="+mn-cs"/>
            </a:endParaRPr>
          </a:p>
        </p:txBody>
      </p:sp>
      <p:sp>
        <p:nvSpPr>
          <p:cNvPr id="23" name="Textfeld 22"/>
          <p:cNvSpPr txBox="1"/>
          <p:nvPr/>
        </p:nvSpPr>
        <p:spPr>
          <a:xfrm>
            <a:off x="5753717" y="2466073"/>
            <a:ext cx="1667294" cy="861774"/>
          </a:xfrm>
          <a:prstGeom prst="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US" sz="2800" dirty="0"/>
              <a:t>QUINT BUFFER</a:t>
            </a:r>
            <a:endParaRPr lang="de-DE" sz="2800" b="1" dirty="0">
              <a:solidFill>
                <a:srgbClr val="96BE0D"/>
              </a:solidFill>
              <a:latin typeface="+mn-lt"/>
              <a:cs typeface="+mn-cs"/>
            </a:endParaRPr>
          </a:p>
        </p:txBody>
      </p:sp>
      <p:pic>
        <p:nvPicPr>
          <p:cNvPr id="21" name="Рисунок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936" y="1779662"/>
            <a:ext cx="3906985" cy="23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9086" y="1779662"/>
            <a:ext cx="3894483" cy="2322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872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Effect transition="in" filter="fade">
                                      <p:cBhvr>
                                        <p:cTn id="49" dur="500"/>
                                        <p:tgtEl>
                                          <p:spTgt spid="102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28"/>
                                        </p:tgtEl>
                                        <p:attrNameLst>
                                          <p:attrName>style.visibility</p:attrName>
                                        </p:attrNameLst>
                                      </p:cBhvr>
                                      <p:to>
                                        <p:strVal val="visible"/>
                                      </p:to>
                                    </p:set>
                                    <p:animEffect transition="in" filter="fade">
                                      <p:cBhvr>
                                        <p:cTn id="5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0" grpId="0"/>
      <p:bldP spid="6"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QUINT4-UPS/1AC/1AC/1KVA</a:t>
            </a:r>
            <a:endParaRPr lang="en-GB" dirty="0"/>
          </a:p>
        </p:txBody>
      </p:sp>
      <p:grpSp>
        <p:nvGrpSpPr>
          <p:cNvPr id="3" name="Gruppieren 2"/>
          <p:cNvGrpSpPr/>
          <p:nvPr/>
        </p:nvGrpSpPr>
        <p:grpSpPr>
          <a:xfrm>
            <a:off x="519178" y="1311646"/>
            <a:ext cx="8063918" cy="2916238"/>
            <a:chOff x="519178" y="1311646"/>
            <a:chExt cx="8063918" cy="2916238"/>
          </a:xfrm>
        </p:grpSpPr>
        <p:sp>
          <p:nvSpPr>
            <p:cNvPr id="9" name="Inhaltsplatzhalter 2"/>
            <p:cNvSpPr txBox="1">
              <a:spLocks/>
            </p:cNvSpPr>
            <p:nvPr/>
          </p:nvSpPr>
          <p:spPr>
            <a:xfrm>
              <a:off x="519178" y="1311646"/>
              <a:ext cx="8063918" cy="2916238"/>
            </a:xfrm>
            <a:prstGeom prst="rect">
              <a:avLst/>
            </a:prstGeom>
            <a:solidFill>
              <a:srgbClr val="E3EBEE">
                <a:alpha val="79000"/>
              </a:srgbClr>
            </a:solidFill>
          </p:spPr>
          <p:txBody>
            <a:bodyPr vert="horz" lIns="72000" tIns="72000" rIns="0" bIns="72000" rtlCol="0">
              <a:noAutofit/>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endParaRPr lang="de-DE" sz="1200" dirty="0"/>
            </a:p>
          </p:txBody>
        </p:sp>
        <p:sp>
          <p:nvSpPr>
            <p:cNvPr id="10" name="Rechteck 9"/>
            <p:cNvSpPr/>
            <p:nvPr/>
          </p:nvSpPr>
          <p:spPr>
            <a:xfrm>
              <a:off x="520998" y="1311646"/>
              <a:ext cx="8062098" cy="324000"/>
            </a:xfrm>
            <a:prstGeom prst="rect">
              <a:avLst/>
            </a:prstGeom>
            <a:solidFill>
              <a:schemeClr val="accent1"/>
            </a:solidFill>
            <a:ln>
              <a:noFill/>
            </a:ln>
          </p:spPr>
          <p:txBody>
            <a:bodyPr rtlCol="0" anchor="ctr"/>
            <a:lstStyle/>
            <a:p>
              <a:pPr algn="ctr"/>
              <a:endParaRPr lang="de-DE"/>
            </a:p>
          </p:txBody>
        </p:sp>
      </p:grpSp>
      <p:sp>
        <p:nvSpPr>
          <p:cNvPr id="11" name="Inhaltsplatzhalter 1"/>
          <p:cNvSpPr txBox="1">
            <a:spLocks/>
          </p:cNvSpPr>
          <p:nvPr/>
        </p:nvSpPr>
        <p:spPr>
          <a:xfrm>
            <a:off x="528638" y="1301116"/>
            <a:ext cx="6779666" cy="337914"/>
          </a:xfrm>
          <a:prstGeom prst="rect">
            <a:avLst/>
          </a:prstGeom>
        </p:spPr>
        <p:txBody>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pPr marL="0" indent="0" eaLnBrk="0" hangingPunct="0">
              <a:spcBef>
                <a:spcPct val="50000"/>
              </a:spcBef>
              <a:buNone/>
            </a:pPr>
            <a:r>
              <a:rPr lang="ru-RU" sz="1600" dirty="0" smtClean="0"/>
              <a:t>Главные особенности и преимущества</a:t>
            </a:r>
            <a:endParaRPr lang="de-DE" sz="1600" b="1" kern="0" dirty="0" smtClean="0"/>
          </a:p>
        </p:txBody>
      </p:sp>
      <p:sp>
        <p:nvSpPr>
          <p:cNvPr id="13" name="Inhaltsplatzhalter 1"/>
          <p:cNvSpPr txBox="1">
            <a:spLocks/>
          </p:cNvSpPr>
          <p:nvPr/>
        </p:nvSpPr>
        <p:spPr>
          <a:xfrm>
            <a:off x="541338" y="1628775"/>
            <a:ext cx="5234622" cy="2598738"/>
          </a:xfrm>
          <a:prstGeom prst="rect">
            <a:avLst/>
          </a:prstGeom>
        </p:spPr>
        <p:txBody>
          <a:bodyPr vert="horz" lIns="0" tIns="72000" rIns="0" bIns="72000" rtlCol="0">
            <a:noAutofit/>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pPr marL="266700" indent="-174625">
              <a:spcBef>
                <a:spcPct val="50000"/>
              </a:spcBef>
              <a:buClr>
                <a:srgbClr val="0099A1"/>
              </a:buClr>
              <a:buSzPct val="100000"/>
              <a:buFont typeface="Wingdings" panose="05000000000000000000" pitchFamily="2" charset="2"/>
              <a:buChar char="§"/>
            </a:pPr>
            <a:r>
              <a:rPr lang="en-GB" sz="1400" b="1" dirty="0"/>
              <a:t>Online </a:t>
            </a:r>
            <a:r>
              <a:rPr lang="ru-RU" sz="1400" b="1" dirty="0" smtClean="0"/>
              <a:t>ИБП</a:t>
            </a:r>
            <a:r>
              <a:rPr lang="en-GB" sz="1400" b="1" dirty="0" smtClean="0"/>
              <a:t/>
            </a:r>
            <a:br>
              <a:rPr lang="en-GB" sz="1400" b="1" dirty="0" smtClean="0"/>
            </a:br>
            <a:r>
              <a:rPr lang="ru-RU" sz="1400" dirty="0"/>
              <a:t>Чистая синусоида в режиме питания от сети и </a:t>
            </a:r>
            <a:r>
              <a:rPr lang="ru-RU" sz="1400" dirty="0" smtClean="0"/>
              <a:t>аккумулятора</a:t>
            </a:r>
          </a:p>
          <a:p>
            <a:pPr marL="266700" indent="-174625">
              <a:spcBef>
                <a:spcPct val="50000"/>
              </a:spcBef>
              <a:buClr>
                <a:srgbClr val="0099A1"/>
              </a:buClr>
              <a:buSzPct val="100000"/>
              <a:buFont typeface="Wingdings" panose="05000000000000000000" pitchFamily="2" charset="2"/>
              <a:buChar char="§"/>
            </a:pPr>
            <a:r>
              <a:rPr lang="ru-RU" sz="1400" b="1" dirty="0"/>
              <a:t>Плавный переход в режим работы от батареи и обратно</a:t>
            </a:r>
            <a:r>
              <a:rPr lang="ru-RU" sz="1400" dirty="0"/>
              <a:t/>
            </a:r>
            <a:br>
              <a:rPr lang="ru-RU" sz="1400" dirty="0"/>
            </a:br>
            <a:r>
              <a:rPr lang="ru-RU" sz="1400" dirty="0"/>
              <a:t>Запуск от </a:t>
            </a:r>
            <a:r>
              <a:rPr lang="ru-RU" sz="1400" dirty="0" err="1"/>
              <a:t>энергоаккумулятора</a:t>
            </a:r>
            <a:r>
              <a:rPr lang="ru-RU" sz="1400" dirty="0"/>
              <a:t> возможен также </a:t>
            </a:r>
            <a:r>
              <a:rPr lang="ru-RU" sz="1400" dirty="0" smtClean="0"/>
              <a:t/>
            </a:r>
            <a:br>
              <a:rPr lang="ru-RU" sz="1400" dirty="0" smtClean="0"/>
            </a:br>
            <a:r>
              <a:rPr lang="ru-RU" sz="1400" dirty="0" smtClean="0"/>
              <a:t>без </a:t>
            </a:r>
            <a:r>
              <a:rPr lang="ru-RU" sz="1400" dirty="0"/>
              <a:t>входной </a:t>
            </a:r>
            <a:r>
              <a:rPr lang="ru-RU" sz="1400" dirty="0" smtClean="0"/>
              <a:t>сети</a:t>
            </a:r>
          </a:p>
          <a:p>
            <a:pPr marL="266700" indent="-174625">
              <a:spcBef>
                <a:spcPct val="50000"/>
              </a:spcBef>
              <a:buClr>
                <a:srgbClr val="0099A1"/>
              </a:buClr>
              <a:buSzPct val="100000"/>
              <a:buFont typeface="Wingdings" panose="05000000000000000000" pitchFamily="2" charset="2"/>
              <a:buChar char="§"/>
            </a:pPr>
            <a:r>
              <a:rPr lang="ru-RU" sz="1400" b="1" dirty="0" smtClean="0"/>
              <a:t>Параллельный </a:t>
            </a:r>
            <a:r>
              <a:rPr lang="ru-RU" sz="1400" b="1" dirty="0"/>
              <a:t>режим</a:t>
            </a:r>
            <a:r>
              <a:rPr lang="ru-RU" sz="1400" dirty="0"/>
              <a:t/>
            </a:r>
            <a:br>
              <a:rPr lang="ru-RU" sz="1400" dirty="0"/>
            </a:br>
            <a:r>
              <a:rPr lang="ru-RU" sz="1400" dirty="0"/>
              <a:t>Для увеличения мощности или для </a:t>
            </a:r>
            <a:r>
              <a:rPr lang="ru-RU" sz="1400" dirty="0" smtClean="0"/>
              <a:t>достижения запаса.</a:t>
            </a:r>
          </a:p>
          <a:p>
            <a:pPr marL="266700" indent="-174625">
              <a:spcBef>
                <a:spcPct val="50000"/>
              </a:spcBef>
              <a:buClr>
                <a:srgbClr val="0099A1"/>
              </a:buClr>
              <a:buSzPct val="100000"/>
              <a:buFont typeface="Wingdings" panose="05000000000000000000" pitchFamily="2" charset="2"/>
              <a:buChar char="§"/>
            </a:pPr>
            <a:r>
              <a:rPr lang="ru-RU" sz="1400" b="1" dirty="0"/>
              <a:t>Интерфейс USB</a:t>
            </a:r>
            <a:r>
              <a:rPr lang="ru-RU" sz="1400" dirty="0"/>
              <a:t/>
            </a:r>
            <a:br>
              <a:rPr lang="ru-RU" sz="1400" dirty="0"/>
            </a:br>
            <a:r>
              <a:rPr lang="ru-RU" sz="1400" dirty="0" smtClean="0"/>
              <a:t>Подключение к </a:t>
            </a:r>
            <a:r>
              <a:rPr lang="ru-RU" sz="1400" dirty="0"/>
              <a:t>контроллерам более высокого уровня и промышленным ПК.</a:t>
            </a:r>
            <a:endParaRPr lang="en-GB" sz="1400" b="1" dirty="0"/>
          </a:p>
          <a:p>
            <a:pPr marL="501650" indent="-285750">
              <a:spcBef>
                <a:spcPct val="50000"/>
              </a:spcBef>
              <a:buClr>
                <a:srgbClr val="0099A1"/>
              </a:buClr>
              <a:buSzPct val="70000"/>
              <a:buFont typeface="Wingdings" panose="05000000000000000000" pitchFamily="2" charset="2"/>
              <a:buChar char="§"/>
            </a:pPr>
            <a:endParaRPr lang="de-DE" sz="1100" kern="0" dirty="0"/>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730" y="1992962"/>
            <a:ext cx="3323130" cy="1870363"/>
          </a:xfrm>
          <a:prstGeom prst="rect">
            <a:avLst/>
          </a:prstGeom>
        </p:spPr>
      </p:pic>
      <p:sp>
        <p:nvSpPr>
          <p:cNvPr id="12" name="Rectangle 14"/>
          <p:cNvSpPr>
            <a:spLocks noChangeArrowheads="1"/>
          </p:cNvSpPr>
          <p:nvPr/>
        </p:nvSpPr>
        <p:spPr bwMode="auto">
          <a:xfrm rot="1780862">
            <a:off x="7619271" y="1331473"/>
            <a:ext cx="1260000" cy="277200"/>
          </a:xfrm>
          <a:prstGeom prst="rect">
            <a:avLst/>
          </a:prstGeom>
          <a:solidFill>
            <a:srgbClr val="E7438F"/>
          </a:solidFill>
          <a:ln>
            <a:noFill/>
          </a:ln>
          <a:effectLst/>
        </p:spPr>
        <p:txBody>
          <a:bodyPr wrap="none" tIns="0" bIns="36000" anchor="ctr" anchorCtr="1"/>
          <a:lstStyle/>
          <a:p>
            <a:pPr algn="ctr"/>
            <a:r>
              <a:rPr lang="en-US" sz="1800" dirty="0" smtClean="0">
                <a:solidFill>
                  <a:schemeClr val="bg1"/>
                </a:solidFill>
              </a:rPr>
              <a:t>new</a:t>
            </a:r>
            <a:endParaRPr lang="en-US" sz="1800" dirty="0">
              <a:solidFill>
                <a:schemeClr val="bg1"/>
              </a:solidFill>
            </a:endParaRPr>
          </a:p>
        </p:txBody>
      </p:sp>
      <p:pic>
        <p:nvPicPr>
          <p:cNvPr id="15" name="Рисунок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
        <p:nvSpPr>
          <p:cNvPr id="17" name="Textplatzhalter 4"/>
          <p:cNvSpPr>
            <a:spLocks noGrp="1"/>
          </p:cNvSpPr>
          <p:nvPr>
            <p:ph type="body" sz="quarter" idx="15"/>
          </p:nvPr>
        </p:nvSpPr>
        <p:spPr>
          <a:xfrm>
            <a:off x="539751" y="339725"/>
            <a:ext cx="8063917" cy="323849"/>
          </a:xfrm>
        </p:spPr>
        <p:txBody>
          <a:bodyPr/>
          <a:lstStyle/>
          <a:p>
            <a:r>
              <a:rPr lang="ru-RU" dirty="0" smtClean="0"/>
              <a:t>ИБП</a:t>
            </a:r>
          </a:p>
        </p:txBody>
      </p:sp>
    </p:spTree>
    <p:extLst>
      <p:ext uri="{BB962C8B-B14F-4D97-AF65-F5344CB8AC3E}">
        <p14:creationId xmlns:p14="http://schemas.microsoft.com/office/powerpoint/2010/main" val="281498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QUINT4-UPS/1AC/1AC/1KVA</a:t>
            </a:r>
            <a:endParaRPr lang="en-GB" dirty="0"/>
          </a:p>
        </p:txBody>
      </p:sp>
      <p:sp>
        <p:nvSpPr>
          <p:cNvPr id="5" name="Textplatzhalter 4"/>
          <p:cNvSpPr>
            <a:spLocks noGrp="1"/>
          </p:cNvSpPr>
          <p:nvPr>
            <p:ph type="body" sz="quarter" idx="15"/>
          </p:nvPr>
        </p:nvSpPr>
        <p:spPr/>
        <p:txBody>
          <a:bodyPr/>
          <a:lstStyle/>
          <a:p>
            <a:r>
              <a:rPr lang="ru-RU" dirty="0" smtClean="0"/>
              <a:t>ИБП</a:t>
            </a:r>
          </a:p>
        </p:txBody>
      </p:sp>
      <p:grpSp>
        <p:nvGrpSpPr>
          <p:cNvPr id="3" name="Gruppieren 2"/>
          <p:cNvGrpSpPr/>
          <p:nvPr/>
        </p:nvGrpSpPr>
        <p:grpSpPr>
          <a:xfrm>
            <a:off x="519178" y="1311646"/>
            <a:ext cx="8063918" cy="2916238"/>
            <a:chOff x="519178" y="1311646"/>
            <a:chExt cx="8063918" cy="2916238"/>
          </a:xfrm>
        </p:grpSpPr>
        <p:sp>
          <p:nvSpPr>
            <p:cNvPr id="9" name="Inhaltsplatzhalter 2"/>
            <p:cNvSpPr txBox="1">
              <a:spLocks/>
            </p:cNvSpPr>
            <p:nvPr/>
          </p:nvSpPr>
          <p:spPr>
            <a:xfrm>
              <a:off x="519178" y="1311646"/>
              <a:ext cx="8063918" cy="2916238"/>
            </a:xfrm>
            <a:prstGeom prst="rect">
              <a:avLst/>
            </a:prstGeom>
            <a:solidFill>
              <a:srgbClr val="E3EBEE">
                <a:alpha val="79000"/>
              </a:srgbClr>
            </a:solidFill>
          </p:spPr>
          <p:txBody>
            <a:bodyPr vert="horz" lIns="72000" tIns="72000" rIns="0" bIns="72000" rtlCol="0">
              <a:noAutofit/>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endParaRPr lang="de-DE" sz="1200" dirty="0"/>
            </a:p>
          </p:txBody>
        </p:sp>
        <p:sp>
          <p:nvSpPr>
            <p:cNvPr id="10" name="Rechteck 9"/>
            <p:cNvSpPr/>
            <p:nvPr/>
          </p:nvSpPr>
          <p:spPr>
            <a:xfrm>
              <a:off x="520998" y="1311646"/>
              <a:ext cx="8062098" cy="324000"/>
            </a:xfrm>
            <a:prstGeom prst="rect">
              <a:avLst/>
            </a:prstGeom>
            <a:solidFill>
              <a:schemeClr val="accent1"/>
            </a:solidFill>
            <a:ln>
              <a:noFill/>
            </a:ln>
          </p:spPr>
          <p:txBody>
            <a:bodyPr rtlCol="0" anchor="ctr"/>
            <a:lstStyle/>
            <a:p>
              <a:pPr algn="ctr"/>
              <a:endParaRPr lang="de-DE"/>
            </a:p>
          </p:txBody>
        </p:sp>
      </p:grpSp>
      <p:sp>
        <p:nvSpPr>
          <p:cNvPr id="11" name="Inhaltsplatzhalter 1"/>
          <p:cNvSpPr txBox="1">
            <a:spLocks/>
          </p:cNvSpPr>
          <p:nvPr/>
        </p:nvSpPr>
        <p:spPr>
          <a:xfrm>
            <a:off x="528638" y="1301116"/>
            <a:ext cx="8054458" cy="337914"/>
          </a:xfrm>
          <a:prstGeom prst="rect">
            <a:avLst/>
          </a:prstGeom>
        </p:spPr>
        <p:txBody>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pPr marL="0" indent="0" eaLnBrk="0" hangingPunct="0">
              <a:spcBef>
                <a:spcPct val="50000"/>
              </a:spcBef>
              <a:buNone/>
            </a:pPr>
            <a:r>
              <a:rPr lang="ru-RU" sz="1600" dirty="0" smtClean="0"/>
              <a:t>Параллельный </a:t>
            </a:r>
            <a:r>
              <a:rPr lang="ru-RU" sz="1600" dirty="0"/>
              <a:t>режим</a:t>
            </a:r>
            <a:endParaRPr lang="de-DE" sz="1600" b="1" kern="0" dirty="0" smtClean="0"/>
          </a:p>
        </p:txBody>
      </p:sp>
      <p:sp>
        <p:nvSpPr>
          <p:cNvPr id="13" name="Inhaltsplatzhalter 1"/>
          <p:cNvSpPr txBox="1">
            <a:spLocks/>
          </p:cNvSpPr>
          <p:nvPr/>
        </p:nvSpPr>
        <p:spPr>
          <a:xfrm>
            <a:off x="526098" y="1628775"/>
            <a:ext cx="8041758" cy="2598738"/>
          </a:xfrm>
          <a:prstGeom prst="rect">
            <a:avLst/>
          </a:prstGeom>
        </p:spPr>
        <p:txBody>
          <a:bodyPr vert="horz" lIns="0" tIns="72000" rIns="0" bIns="72000" rtlCol="0">
            <a:noAutofit/>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pPr marL="92075" indent="0">
              <a:spcBef>
                <a:spcPct val="50000"/>
              </a:spcBef>
              <a:buClr>
                <a:srgbClr val="0099A1"/>
              </a:buClr>
              <a:buSzPct val="70000"/>
              <a:buNone/>
            </a:pPr>
            <a:r>
              <a:rPr lang="ru-RU" sz="1400" dirty="0"/>
              <a:t>Параллельно можно подключить два блока, </a:t>
            </a:r>
            <a:r>
              <a:rPr lang="ru-RU" sz="1400" dirty="0" smtClean="0"/>
              <a:t>для решения разных задач</a:t>
            </a:r>
            <a:r>
              <a:rPr lang="en-GB" sz="1400" dirty="0" smtClean="0"/>
              <a:t>:</a:t>
            </a:r>
          </a:p>
          <a:p>
            <a:pPr marL="266700" indent="-174625">
              <a:spcBef>
                <a:spcPct val="50000"/>
              </a:spcBef>
              <a:buClr>
                <a:srgbClr val="0099A1"/>
              </a:buClr>
              <a:buSzPct val="100000"/>
            </a:pPr>
            <a:r>
              <a:rPr lang="ru-RU" sz="1400" dirty="0"/>
              <a:t>Увеличение выходной мощности </a:t>
            </a:r>
            <a:r>
              <a:rPr lang="ru-RU" sz="1400" dirty="0" smtClean="0"/>
              <a:t>до</a:t>
            </a:r>
          </a:p>
          <a:p>
            <a:pPr marL="266700" indent="-174625">
              <a:spcBef>
                <a:spcPct val="50000"/>
              </a:spcBef>
              <a:buClr>
                <a:srgbClr val="0099A1"/>
              </a:buClr>
              <a:buSzPct val="100000"/>
            </a:pPr>
            <a:r>
              <a:rPr lang="ru-RU" sz="1400" dirty="0"/>
              <a:t>Создание </a:t>
            </a:r>
            <a:r>
              <a:rPr lang="ru-RU" sz="1400" dirty="0" smtClean="0"/>
              <a:t>дополнительной </a:t>
            </a:r>
            <a:r>
              <a:rPr lang="ru-RU" sz="1400" dirty="0"/>
              <a:t>системы для критических нагрузок</a:t>
            </a:r>
            <a:endParaRPr lang="en-GB" sz="1400" dirty="0"/>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3068" y="3252750"/>
            <a:ext cx="1925815" cy="108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2859" y="3252751"/>
            <a:ext cx="1925815" cy="108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1813068" y="2954183"/>
            <a:ext cx="2363063" cy="430887"/>
          </a:xfrm>
          <a:prstGeom prst="rect">
            <a:avLst/>
          </a:prstGeom>
          <a:noFill/>
        </p:spPr>
        <p:txBody>
          <a:bodyPr wrap="square" lIns="0" tIns="0" rIns="0" bIns="0" rtlCol="0">
            <a:spAutoFit/>
          </a:bodyPr>
          <a:lstStyle/>
          <a:p>
            <a:r>
              <a:rPr lang="de-DE" sz="1400" dirty="0" smtClean="0"/>
              <a:t>Master 2kVA </a:t>
            </a:r>
            <a:r>
              <a:rPr lang="ru-RU" sz="1400" dirty="0" smtClean="0"/>
              <a:t>Питание или</a:t>
            </a:r>
            <a:endParaRPr lang="de-DE" sz="1400" dirty="0" smtClean="0"/>
          </a:p>
          <a:p>
            <a:r>
              <a:rPr lang="de-DE" sz="1400" dirty="0" smtClean="0"/>
              <a:t>Master 1kVA </a:t>
            </a:r>
            <a:r>
              <a:rPr lang="ru-RU" sz="1400" dirty="0" smtClean="0"/>
              <a:t>Резервирование</a:t>
            </a:r>
            <a:endParaRPr lang="de-DE" sz="1400" dirty="0"/>
          </a:p>
        </p:txBody>
      </p:sp>
      <p:sp>
        <p:nvSpPr>
          <p:cNvPr id="18" name="Textfeld 17"/>
          <p:cNvSpPr txBox="1"/>
          <p:nvPr/>
        </p:nvSpPr>
        <p:spPr>
          <a:xfrm>
            <a:off x="5601422" y="3054327"/>
            <a:ext cx="757785" cy="215444"/>
          </a:xfrm>
          <a:prstGeom prst="rect">
            <a:avLst/>
          </a:prstGeom>
          <a:noFill/>
        </p:spPr>
        <p:txBody>
          <a:bodyPr wrap="square" lIns="0" tIns="0" rIns="0" bIns="0" rtlCol="0">
            <a:spAutoFit/>
          </a:bodyPr>
          <a:lstStyle/>
          <a:p>
            <a:r>
              <a:rPr lang="de-DE" sz="1400" dirty="0" smtClean="0"/>
              <a:t>Slave</a:t>
            </a:r>
            <a:endParaRPr lang="de-DE" sz="1400" dirty="0"/>
          </a:p>
        </p:txBody>
      </p:sp>
      <p:pic>
        <p:nvPicPr>
          <p:cNvPr id="409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565536" flipH="1">
            <a:off x="2743033" y="3310416"/>
            <a:ext cx="355195" cy="1625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565536" flipH="1">
            <a:off x="5802717" y="3310417"/>
            <a:ext cx="355195" cy="1625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Freihandform 22"/>
          <p:cNvSpPr/>
          <p:nvPr/>
        </p:nvSpPr>
        <p:spPr>
          <a:xfrm>
            <a:off x="3560956" y="3271024"/>
            <a:ext cx="3318534" cy="408878"/>
          </a:xfrm>
          <a:custGeom>
            <a:avLst/>
            <a:gdLst>
              <a:gd name="connsiteX0" fmla="*/ 0 w 3318534"/>
              <a:gd name="connsiteY0" fmla="*/ 394010 h 408878"/>
              <a:gd name="connsiteX1" fmla="*/ 170985 w 3318534"/>
              <a:gd name="connsiteY1" fmla="*/ 386576 h 408878"/>
              <a:gd name="connsiteX2" fmla="*/ 564995 w 3318534"/>
              <a:gd name="connsiteY2" fmla="*/ 379142 h 408878"/>
              <a:gd name="connsiteX3" fmla="*/ 587298 w 3318534"/>
              <a:gd name="connsiteY3" fmla="*/ 371708 h 408878"/>
              <a:gd name="connsiteX4" fmla="*/ 676507 w 3318534"/>
              <a:gd name="connsiteY4" fmla="*/ 356839 h 408878"/>
              <a:gd name="connsiteX5" fmla="*/ 698810 w 3318534"/>
              <a:gd name="connsiteY5" fmla="*/ 341971 h 408878"/>
              <a:gd name="connsiteX6" fmla="*/ 735981 w 3318534"/>
              <a:gd name="connsiteY6" fmla="*/ 304800 h 408878"/>
              <a:gd name="connsiteX7" fmla="*/ 758283 w 3318534"/>
              <a:gd name="connsiteY7" fmla="*/ 282498 h 408878"/>
              <a:gd name="connsiteX8" fmla="*/ 780585 w 3318534"/>
              <a:gd name="connsiteY8" fmla="*/ 260196 h 408878"/>
              <a:gd name="connsiteX9" fmla="*/ 795454 w 3318534"/>
              <a:gd name="connsiteY9" fmla="*/ 245327 h 408878"/>
              <a:gd name="connsiteX10" fmla="*/ 810322 w 3318534"/>
              <a:gd name="connsiteY10" fmla="*/ 223025 h 408878"/>
              <a:gd name="connsiteX11" fmla="*/ 840059 w 3318534"/>
              <a:gd name="connsiteY11" fmla="*/ 193288 h 408878"/>
              <a:gd name="connsiteX12" fmla="*/ 840059 w 3318534"/>
              <a:gd name="connsiteY12" fmla="*/ 104078 h 408878"/>
              <a:gd name="connsiteX13" fmla="*/ 832624 w 3318534"/>
              <a:gd name="connsiteY13" fmla="*/ 81776 h 408878"/>
              <a:gd name="connsiteX14" fmla="*/ 788020 w 3318534"/>
              <a:gd name="connsiteY14" fmla="*/ 66908 h 408878"/>
              <a:gd name="connsiteX15" fmla="*/ 765717 w 3318534"/>
              <a:gd name="connsiteY15" fmla="*/ 59474 h 408878"/>
              <a:gd name="connsiteX16" fmla="*/ 743415 w 3318534"/>
              <a:gd name="connsiteY16" fmla="*/ 66908 h 408878"/>
              <a:gd name="connsiteX17" fmla="*/ 706244 w 3318534"/>
              <a:gd name="connsiteY17" fmla="*/ 104078 h 408878"/>
              <a:gd name="connsiteX18" fmla="*/ 706244 w 3318534"/>
              <a:gd name="connsiteY18" fmla="*/ 230459 h 408878"/>
              <a:gd name="connsiteX19" fmla="*/ 743415 w 3318534"/>
              <a:gd name="connsiteY19" fmla="*/ 282498 h 408878"/>
              <a:gd name="connsiteX20" fmla="*/ 765717 w 3318534"/>
              <a:gd name="connsiteY20" fmla="*/ 297366 h 408878"/>
              <a:gd name="connsiteX21" fmla="*/ 780585 w 3318534"/>
              <a:gd name="connsiteY21" fmla="*/ 312235 h 408878"/>
              <a:gd name="connsiteX22" fmla="*/ 825190 w 3318534"/>
              <a:gd name="connsiteY22" fmla="*/ 327103 h 408878"/>
              <a:gd name="connsiteX23" fmla="*/ 847493 w 3318534"/>
              <a:gd name="connsiteY23" fmla="*/ 334537 h 408878"/>
              <a:gd name="connsiteX24" fmla="*/ 951571 w 3318534"/>
              <a:gd name="connsiteY24" fmla="*/ 327103 h 408878"/>
              <a:gd name="connsiteX25" fmla="*/ 996176 w 3318534"/>
              <a:gd name="connsiteY25" fmla="*/ 304800 h 408878"/>
              <a:gd name="connsiteX26" fmla="*/ 1018478 w 3318534"/>
              <a:gd name="connsiteY26" fmla="*/ 297366 h 408878"/>
              <a:gd name="connsiteX27" fmla="*/ 1085385 w 3318534"/>
              <a:gd name="connsiteY27" fmla="*/ 260196 h 408878"/>
              <a:gd name="connsiteX28" fmla="*/ 1122556 w 3318534"/>
              <a:gd name="connsiteY28" fmla="*/ 230459 h 408878"/>
              <a:gd name="connsiteX29" fmla="*/ 1144859 w 3318534"/>
              <a:gd name="connsiteY29" fmla="*/ 223025 h 408878"/>
              <a:gd name="connsiteX30" fmla="*/ 1189464 w 3318534"/>
              <a:gd name="connsiteY30" fmla="*/ 200722 h 408878"/>
              <a:gd name="connsiteX31" fmla="*/ 1234068 w 3318534"/>
              <a:gd name="connsiteY31" fmla="*/ 163552 h 408878"/>
              <a:gd name="connsiteX32" fmla="*/ 1256371 w 3318534"/>
              <a:gd name="connsiteY32" fmla="*/ 156117 h 408878"/>
              <a:gd name="connsiteX33" fmla="*/ 1278673 w 3318534"/>
              <a:gd name="connsiteY33" fmla="*/ 141249 h 408878"/>
              <a:gd name="connsiteX34" fmla="*/ 1323278 w 3318534"/>
              <a:gd name="connsiteY34" fmla="*/ 126381 h 408878"/>
              <a:gd name="connsiteX35" fmla="*/ 1345581 w 3318534"/>
              <a:gd name="connsiteY35" fmla="*/ 118947 h 408878"/>
              <a:gd name="connsiteX36" fmla="*/ 1397620 w 3318534"/>
              <a:gd name="connsiteY36" fmla="*/ 104078 h 408878"/>
              <a:gd name="connsiteX37" fmla="*/ 1449659 w 3318534"/>
              <a:gd name="connsiteY37" fmla="*/ 96644 h 408878"/>
              <a:gd name="connsiteX38" fmla="*/ 1747024 w 3318534"/>
              <a:gd name="connsiteY38" fmla="*/ 104078 h 408878"/>
              <a:gd name="connsiteX39" fmla="*/ 1925444 w 3318534"/>
              <a:gd name="connsiteY39" fmla="*/ 118947 h 408878"/>
              <a:gd name="connsiteX40" fmla="*/ 2163337 w 3318534"/>
              <a:gd name="connsiteY40" fmla="*/ 111513 h 408878"/>
              <a:gd name="connsiteX41" fmla="*/ 2334322 w 3318534"/>
              <a:gd name="connsiteY41" fmla="*/ 96644 h 408878"/>
              <a:gd name="connsiteX42" fmla="*/ 2408664 w 3318534"/>
              <a:gd name="connsiteY42" fmla="*/ 81776 h 408878"/>
              <a:gd name="connsiteX43" fmla="*/ 2520176 w 3318534"/>
              <a:gd name="connsiteY43" fmla="*/ 66908 h 408878"/>
              <a:gd name="connsiteX44" fmla="*/ 2557346 w 3318534"/>
              <a:gd name="connsiteY44" fmla="*/ 59474 h 408878"/>
              <a:gd name="connsiteX45" fmla="*/ 2676293 w 3318534"/>
              <a:gd name="connsiteY45" fmla="*/ 52039 h 408878"/>
              <a:gd name="connsiteX46" fmla="*/ 2750634 w 3318534"/>
              <a:gd name="connsiteY46" fmla="*/ 44605 h 408878"/>
              <a:gd name="connsiteX47" fmla="*/ 2854712 w 3318534"/>
              <a:gd name="connsiteY47" fmla="*/ 14869 h 408878"/>
              <a:gd name="connsiteX48" fmla="*/ 2966224 w 3318534"/>
              <a:gd name="connsiteY48" fmla="*/ 0 h 408878"/>
              <a:gd name="connsiteX49" fmla="*/ 3137210 w 3318534"/>
              <a:gd name="connsiteY49" fmla="*/ 22303 h 408878"/>
              <a:gd name="connsiteX50" fmla="*/ 3181815 w 3318534"/>
              <a:gd name="connsiteY50" fmla="*/ 37171 h 408878"/>
              <a:gd name="connsiteX51" fmla="*/ 3204117 w 3318534"/>
              <a:gd name="connsiteY51" fmla="*/ 52039 h 408878"/>
              <a:gd name="connsiteX52" fmla="*/ 3218985 w 3318534"/>
              <a:gd name="connsiteY52" fmla="*/ 66908 h 408878"/>
              <a:gd name="connsiteX53" fmla="*/ 3241288 w 3318534"/>
              <a:gd name="connsiteY53" fmla="*/ 74342 h 408878"/>
              <a:gd name="connsiteX54" fmla="*/ 3278459 w 3318534"/>
              <a:gd name="connsiteY54" fmla="*/ 111513 h 408878"/>
              <a:gd name="connsiteX55" fmla="*/ 3300761 w 3318534"/>
              <a:gd name="connsiteY55" fmla="*/ 156117 h 408878"/>
              <a:gd name="connsiteX56" fmla="*/ 3308195 w 3318534"/>
              <a:gd name="connsiteY56" fmla="*/ 289932 h 408878"/>
              <a:gd name="connsiteX57" fmla="*/ 3293327 w 3318534"/>
              <a:gd name="connsiteY57" fmla="*/ 312235 h 408878"/>
              <a:gd name="connsiteX58" fmla="*/ 3248722 w 3318534"/>
              <a:gd name="connsiteY58" fmla="*/ 327103 h 408878"/>
              <a:gd name="connsiteX59" fmla="*/ 3211551 w 3318534"/>
              <a:gd name="connsiteY59" fmla="*/ 364274 h 408878"/>
              <a:gd name="connsiteX60" fmla="*/ 3122342 w 3318534"/>
              <a:gd name="connsiteY60" fmla="*/ 394010 h 408878"/>
              <a:gd name="connsiteX61" fmla="*/ 3100039 w 3318534"/>
              <a:gd name="connsiteY61" fmla="*/ 401444 h 408878"/>
              <a:gd name="connsiteX62" fmla="*/ 3077737 w 3318534"/>
              <a:gd name="connsiteY62" fmla="*/ 408878 h 408878"/>
              <a:gd name="connsiteX63" fmla="*/ 3062868 w 3318534"/>
              <a:gd name="connsiteY63" fmla="*/ 408878 h 40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18534" h="408878">
                <a:moveTo>
                  <a:pt x="0" y="394010"/>
                </a:moveTo>
                <a:lnTo>
                  <a:pt x="170985" y="386576"/>
                </a:lnTo>
                <a:lnTo>
                  <a:pt x="564995" y="379142"/>
                </a:lnTo>
                <a:cubicBezTo>
                  <a:pt x="572826" y="378862"/>
                  <a:pt x="579614" y="373245"/>
                  <a:pt x="587298" y="371708"/>
                </a:cubicBezTo>
                <a:cubicBezTo>
                  <a:pt x="616859" y="365796"/>
                  <a:pt x="676507" y="356839"/>
                  <a:pt x="676507" y="356839"/>
                </a:cubicBezTo>
                <a:cubicBezTo>
                  <a:pt x="683941" y="351883"/>
                  <a:pt x="692086" y="347855"/>
                  <a:pt x="698810" y="341971"/>
                </a:cubicBezTo>
                <a:cubicBezTo>
                  <a:pt x="711997" y="330432"/>
                  <a:pt x="723591" y="317190"/>
                  <a:pt x="735981" y="304800"/>
                </a:cubicBezTo>
                <a:lnTo>
                  <a:pt x="758283" y="282498"/>
                </a:lnTo>
                <a:lnTo>
                  <a:pt x="780585" y="260196"/>
                </a:lnTo>
                <a:cubicBezTo>
                  <a:pt x="785541" y="255240"/>
                  <a:pt x="791566" y="251159"/>
                  <a:pt x="795454" y="245327"/>
                </a:cubicBezTo>
                <a:cubicBezTo>
                  <a:pt x="800410" y="237893"/>
                  <a:pt x="804507" y="229809"/>
                  <a:pt x="810322" y="223025"/>
                </a:cubicBezTo>
                <a:cubicBezTo>
                  <a:pt x="819445" y="212382"/>
                  <a:pt x="840059" y="193288"/>
                  <a:pt x="840059" y="193288"/>
                </a:cubicBezTo>
                <a:cubicBezTo>
                  <a:pt x="853623" y="152596"/>
                  <a:pt x="851125" y="170473"/>
                  <a:pt x="840059" y="104078"/>
                </a:cubicBezTo>
                <a:cubicBezTo>
                  <a:pt x="838771" y="96348"/>
                  <a:pt x="839001" y="86331"/>
                  <a:pt x="832624" y="81776"/>
                </a:cubicBezTo>
                <a:cubicBezTo>
                  <a:pt x="819871" y="72667"/>
                  <a:pt x="802888" y="71864"/>
                  <a:pt x="788020" y="66908"/>
                </a:cubicBezTo>
                <a:lnTo>
                  <a:pt x="765717" y="59474"/>
                </a:lnTo>
                <a:cubicBezTo>
                  <a:pt x="758283" y="61952"/>
                  <a:pt x="749684" y="62206"/>
                  <a:pt x="743415" y="66908"/>
                </a:cubicBezTo>
                <a:cubicBezTo>
                  <a:pt x="729397" y="77421"/>
                  <a:pt x="706244" y="104078"/>
                  <a:pt x="706244" y="104078"/>
                </a:cubicBezTo>
                <a:cubicBezTo>
                  <a:pt x="688673" y="156794"/>
                  <a:pt x="694429" y="130032"/>
                  <a:pt x="706244" y="230459"/>
                </a:cubicBezTo>
                <a:cubicBezTo>
                  <a:pt x="708940" y="253372"/>
                  <a:pt x="724544" y="269917"/>
                  <a:pt x="743415" y="282498"/>
                </a:cubicBezTo>
                <a:cubicBezTo>
                  <a:pt x="750849" y="287454"/>
                  <a:pt x="758740" y="291785"/>
                  <a:pt x="765717" y="297366"/>
                </a:cubicBezTo>
                <a:cubicBezTo>
                  <a:pt x="771190" y="301745"/>
                  <a:pt x="774316" y="309100"/>
                  <a:pt x="780585" y="312235"/>
                </a:cubicBezTo>
                <a:cubicBezTo>
                  <a:pt x="794603" y="319244"/>
                  <a:pt x="810322" y="322147"/>
                  <a:pt x="825190" y="327103"/>
                </a:cubicBezTo>
                <a:lnTo>
                  <a:pt x="847493" y="334537"/>
                </a:lnTo>
                <a:cubicBezTo>
                  <a:pt x="882186" y="332059"/>
                  <a:pt x="917028" y="331167"/>
                  <a:pt x="951571" y="327103"/>
                </a:cubicBezTo>
                <a:cubicBezTo>
                  <a:pt x="976006" y="324228"/>
                  <a:pt x="974586" y="315595"/>
                  <a:pt x="996176" y="304800"/>
                </a:cubicBezTo>
                <a:cubicBezTo>
                  <a:pt x="1003185" y="301296"/>
                  <a:pt x="1011628" y="301172"/>
                  <a:pt x="1018478" y="297366"/>
                </a:cubicBezTo>
                <a:cubicBezTo>
                  <a:pt x="1095165" y="254763"/>
                  <a:pt x="1034921" y="277017"/>
                  <a:pt x="1085385" y="260196"/>
                </a:cubicBezTo>
                <a:cubicBezTo>
                  <a:pt x="1099214" y="246367"/>
                  <a:pt x="1103800" y="239837"/>
                  <a:pt x="1122556" y="230459"/>
                </a:cubicBezTo>
                <a:cubicBezTo>
                  <a:pt x="1129565" y="226955"/>
                  <a:pt x="1137425" y="225503"/>
                  <a:pt x="1144859" y="223025"/>
                </a:cubicBezTo>
                <a:cubicBezTo>
                  <a:pt x="1208763" y="180419"/>
                  <a:pt x="1127915" y="231496"/>
                  <a:pt x="1189464" y="200722"/>
                </a:cubicBezTo>
                <a:cubicBezTo>
                  <a:pt x="1238103" y="176403"/>
                  <a:pt x="1184751" y="196430"/>
                  <a:pt x="1234068" y="163552"/>
                </a:cubicBezTo>
                <a:cubicBezTo>
                  <a:pt x="1240588" y="159205"/>
                  <a:pt x="1249362" y="159622"/>
                  <a:pt x="1256371" y="156117"/>
                </a:cubicBezTo>
                <a:cubicBezTo>
                  <a:pt x="1264362" y="152121"/>
                  <a:pt x="1270508" y="144878"/>
                  <a:pt x="1278673" y="141249"/>
                </a:cubicBezTo>
                <a:cubicBezTo>
                  <a:pt x="1292995" y="134884"/>
                  <a:pt x="1308410" y="131337"/>
                  <a:pt x="1323278" y="126381"/>
                </a:cubicBezTo>
                <a:lnTo>
                  <a:pt x="1345581" y="118947"/>
                </a:lnTo>
                <a:cubicBezTo>
                  <a:pt x="1364687" y="112579"/>
                  <a:pt x="1377087" y="107811"/>
                  <a:pt x="1397620" y="104078"/>
                </a:cubicBezTo>
                <a:cubicBezTo>
                  <a:pt x="1414860" y="100943"/>
                  <a:pt x="1432313" y="99122"/>
                  <a:pt x="1449659" y="96644"/>
                </a:cubicBezTo>
                <a:lnTo>
                  <a:pt x="1747024" y="104078"/>
                </a:lnTo>
                <a:cubicBezTo>
                  <a:pt x="1872151" y="108393"/>
                  <a:pt x="1844783" y="105504"/>
                  <a:pt x="1925444" y="118947"/>
                </a:cubicBezTo>
                <a:cubicBezTo>
                  <a:pt x="2004742" y="116469"/>
                  <a:pt x="2084118" y="115834"/>
                  <a:pt x="2163337" y="111513"/>
                </a:cubicBezTo>
                <a:cubicBezTo>
                  <a:pt x="2220462" y="108397"/>
                  <a:pt x="2334322" y="96644"/>
                  <a:pt x="2334322" y="96644"/>
                </a:cubicBezTo>
                <a:cubicBezTo>
                  <a:pt x="2359103" y="91688"/>
                  <a:pt x="2383588" y="84910"/>
                  <a:pt x="2408664" y="81776"/>
                </a:cubicBezTo>
                <a:cubicBezTo>
                  <a:pt x="2438732" y="78018"/>
                  <a:pt x="2489399" y="72038"/>
                  <a:pt x="2520176" y="66908"/>
                </a:cubicBezTo>
                <a:cubicBezTo>
                  <a:pt x="2532639" y="64831"/>
                  <a:pt x="2544768" y="60672"/>
                  <a:pt x="2557346" y="59474"/>
                </a:cubicBezTo>
                <a:cubicBezTo>
                  <a:pt x="2596893" y="55707"/>
                  <a:pt x="2636684" y="55086"/>
                  <a:pt x="2676293" y="52039"/>
                </a:cubicBezTo>
                <a:cubicBezTo>
                  <a:pt x="2701124" y="50129"/>
                  <a:pt x="2725854" y="47083"/>
                  <a:pt x="2750634" y="44605"/>
                </a:cubicBezTo>
                <a:cubicBezTo>
                  <a:pt x="2785987" y="32821"/>
                  <a:pt x="2817374" y="21092"/>
                  <a:pt x="2854712" y="14869"/>
                </a:cubicBezTo>
                <a:cubicBezTo>
                  <a:pt x="2921451" y="3746"/>
                  <a:pt x="2884336" y="9100"/>
                  <a:pt x="2966224" y="0"/>
                </a:cubicBezTo>
                <a:cubicBezTo>
                  <a:pt x="3043653" y="5162"/>
                  <a:pt x="3071476" y="392"/>
                  <a:pt x="3137210" y="22303"/>
                </a:cubicBezTo>
                <a:lnTo>
                  <a:pt x="3181815" y="37171"/>
                </a:lnTo>
                <a:cubicBezTo>
                  <a:pt x="3189249" y="42127"/>
                  <a:pt x="3197140" y="46458"/>
                  <a:pt x="3204117" y="52039"/>
                </a:cubicBezTo>
                <a:cubicBezTo>
                  <a:pt x="3209590" y="56418"/>
                  <a:pt x="3212975" y="63302"/>
                  <a:pt x="3218985" y="66908"/>
                </a:cubicBezTo>
                <a:cubicBezTo>
                  <a:pt x="3225705" y="70940"/>
                  <a:pt x="3233854" y="71864"/>
                  <a:pt x="3241288" y="74342"/>
                </a:cubicBezTo>
                <a:cubicBezTo>
                  <a:pt x="3253678" y="86732"/>
                  <a:pt x="3272918" y="94890"/>
                  <a:pt x="3278459" y="111513"/>
                </a:cubicBezTo>
                <a:cubicBezTo>
                  <a:pt x="3288718" y="142291"/>
                  <a:pt x="3281546" y="127295"/>
                  <a:pt x="3300761" y="156117"/>
                </a:cubicBezTo>
                <a:cubicBezTo>
                  <a:pt x="3321050" y="216987"/>
                  <a:pt x="3324574" y="208035"/>
                  <a:pt x="3308195" y="289932"/>
                </a:cubicBezTo>
                <a:cubicBezTo>
                  <a:pt x="3306443" y="298693"/>
                  <a:pt x="3300904" y="307500"/>
                  <a:pt x="3293327" y="312235"/>
                </a:cubicBezTo>
                <a:cubicBezTo>
                  <a:pt x="3280037" y="320542"/>
                  <a:pt x="3248722" y="327103"/>
                  <a:pt x="3248722" y="327103"/>
                </a:cubicBezTo>
                <a:cubicBezTo>
                  <a:pt x="3236332" y="339493"/>
                  <a:pt x="3228174" y="358733"/>
                  <a:pt x="3211551" y="364274"/>
                </a:cubicBezTo>
                <a:lnTo>
                  <a:pt x="3122342" y="394010"/>
                </a:lnTo>
                <a:lnTo>
                  <a:pt x="3100039" y="401444"/>
                </a:lnTo>
                <a:cubicBezTo>
                  <a:pt x="3092605" y="403922"/>
                  <a:pt x="3085573" y="408878"/>
                  <a:pt x="3077737" y="408878"/>
                </a:cubicBezTo>
                <a:lnTo>
                  <a:pt x="3062868" y="408878"/>
                </a:lnTo>
              </a:path>
            </a:pathLst>
          </a:custGeom>
          <a:noFill/>
          <a:ln w="31750">
            <a:solidFill>
              <a:srgbClr val="96BE0D"/>
            </a:solidFill>
          </a:ln>
        </p:spPr>
        <p:txBody>
          <a:bodyPr rtlCol="0" anchor="ctr"/>
          <a:lstStyle/>
          <a:p>
            <a:pPr algn="ctr"/>
            <a:endParaRPr lang="de-DE"/>
          </a:p>
        </p:txBody>
      </p:sp>
      <p:grpSp>
        <p:nvGrpSpPr>
          <p:cNvPr id="4099" name="Gruppieren 4098"/>
          <p:cNvGrpSpPr/>
          <p:nvPr/>
        </p:nvGrpSpPr>
        <p:grpSpPr>
          <a:xfrm>
            <a:off x="2639122" y="4123311"/>
            <a:ext cx="3074020" cy="566393"/>
            <a:chOff x="2639122" y="4123311"/>
            <a:chExt cx="3074020" cy="566393"/>
          </a:xfrm>
        </p:grpSpPr>
        <p:cxnSp>
          <p:nvCxnSpPr>
            <p:cNvPr id="25" name="Gerade Verbindung 24"/>
            <p:cNvCxnSpPr/>
            <p:nvPr/>
          </p:nvCxnSpPr>
          <p:spPr bwMode="auto">
            <a:xfrm>
              <a:off x="2639122" y="4123311"/>
              <a:ext cx="0" cy="374348"/>
            </a:xfrm>
            <a:prstGeom prst="line">
              <a:avLst/>
            </a:prstGeom>
            <a:solidFill>
              <a:schemeClr val="accent1"/>
            </a:solidFill>
            <a:ln w="222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 Verbindung 26"/>
            <p:cNvCxnSpPr/>
            <p:nvPr/>
          </p:nvCxnSpPr>
          <p:spPr bwMode="auto">
            <a:xfrm>
              <a:off x="5713142" y="4129386"/>
              <a:ext cx="0" cy="374348"/>
            </a:xfrm>
            <a:prstGeom prst="line">
              <a:avLst/>
            </a:prstGeom>
            <a:solidFill>
              <a:schemeClr val="accent1"/>
            </a:solidFill>
            <a:ln w="222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 Verbindung 27"/>
            <p:cNvCxnSpPr/>
            <p:nvPr/>
          </p:nvCxnSpPr>
          <p:spPr bwMode="auto">
            <a:xfrm flipH="1">
              <a:off x="2639122" y="4503734"/>
              <a:ext cx="3074020" cy="0"/>
            </a:xfrm>
            <a:prstGeom prst="line">
              <a:avLst/>
            </a:prstGeom>
            <a:solidFill>
              <a:schemeClr val="accent1"/>
            </a:solidFill>
            <a:ln w="222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 Verbindung mit Pfeil 30"/>
            <p:cNvCxnSpPr/>
            <p:nvPr/>
          </p:nvCxnSpPr>
          <p:spPr bwMode="auto">
            <a:xfrm>
              <a:off x="4176132" y="4497659"/>
              <a:ext cx="0" cy="192045"/>
            </a:xfrm>
            <a:prstGeom prst="straightConnector1">
              <a:avLst/>
            </a:prstGeom>
            <a:solidFill>
              <a:schemeClr val="accent1"/>
            </a:solidFill>
            <a:ln w="22225" cap="flat" cmpd="sng" algn="ctr">
              <a:solidFill>
                <a:schemeClr val="tx2"/>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5" name="Textfeld 34"/>
          <p:cNvSpPr txBox="1"/>
          <p:nvPr/>
        </p:nvSpPr>
        <p:spPr>
          <a:xfrm>
            <a:off x="2263040" y="4696005"/>
            <a:ext cx="3582726" cy="430887"/>
          </a:xfrm>
          <a:prstGeom prst="rect">
            <a:avLst/>
          </a:prstGeom>
          <a:noFill/>
        </p:spPr>
        <p:txBody>
          <a:bodyPr wrap="square" lIns="0" tIns="0" rIns="0" bIns="0" rtlCol="0">
            <a:spAutoFit/>
          </a:bodyPr>
          <a:lstStyle/>
          <a:p>
            <a:pPr algn="ctr"/>
            <a:r>
              <a:rPr lang="ru-RU" sz="1400" dirty="0">
                <a:solidFill>
                  <a:srgbClr val="18B2C2"/>
                </a:solidFill>
              </a:rPr>
              <a:t>Параллельная система готова к </a:t>
            </a:r>
            <a:r>
              <a:rPr lang="ru-RU" sz="1400" dirty="0" smtClean="0">
                <a:solidFill>
                  <a:srgbClr val="18B2C2"/>
                </a:solidFill>
              </a:rPr>
              <a:t>использованию</a:t>
            </a:r>
            <a:r>
              <a:rPr lang="ru-RU" sz="1400" b="1" dirty="0" smtClean="0">
                <a:solidFill>
                  <a:srgbClr val="18B2C2"/>
                </a:solidFill>
              </a:rPr>
              <a:t>!</a:t>
            </a:r>
            <a:endParaRPr lang="de-DE" sz="1400" b="1" dirty="0">
              <a:solidFill>
                <a:srgbClr val="18B2C2"/>
              </a:solidFill>
            </a:endParaRPr>
          </a:p>
        </p:txBody>
      </p:sp>
      <p:sp>
        <p:nvSpPr>
          <p:cNvPr id="12" name="Textfeld 11"/>
          <p:cNvSpPr txBox="1"/>
          <p:nvPr/>
        </p:nvSpPr>
        <p:spPr>
          <a:xfrm>
            <a:off x="3643280" y="1975941"/>
            <a:ext cx="2202486" cy="307777"/>
          </a:xfrm>
          <a:prstGeom prst="rect">
            <a:avLst/>
          </a:prstGeom>
          <a:noFill/>
        </p:spPr>
        <p:txBody>
          <a:bodyPr wrap="square" lIns="0" tIns="0" rIns="0" bIns="0" rtlCol="0">
            <a:spAutoFit/>
          </a:bodyPr>
          <a:lstStyle/>
          <a:p>
            <a:r>
              <a:rPr lang="en-GB" sz="2000" b="1" dirty="0">
                <a:solidFill>
                  <a:srgbClr val="96BE0D"/>
                </a:solidFill>
              </a:rPr>
              <a:t>2000 VA / 1800 </a:t>
            </a:r>
            <a:r>
              <a:rPr lang="en-GB" sz="2000" b="1" dirty="0" smtClean="0">
                <a:solidFill>
                  <a:srgbClr val="96BE0D"/>
                </a:solidFill>
              </a:rPr>
              <a:t>W</a:t>
            </a:r>
            <a:endParaRPr lang="en-GB" sz="2000" b="1" dirty="0">
              <a:solidFill>
                <a:srgbClr val="96BE0D"/>
              </a:solidFill>
            </a:endParaRPr>
          </a:p>
        </p:txBody>
      </p:sp>
      <p:pic>
        <p:nvPicPr>
          <p:cNvPr id="26" name="Рисунок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Tree>
    <p:extLst>
      <p:ext uri="{BB962C8B-B14F-4D97-AF65-F5344CB8AC3E}">
        <p14:creationId xmlns:p14="http://schemas.microsoft.com/office/powerpoint/2010/main" val="156370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fade">
                                      <p:cBhvr>
                                        <p:cTn id="25" dur="500"/>
                                        <p:tgtEl>
                                          <p:spTgt spid="409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098"/>
                                        </p:tgtEl>
                                      </p:cBhvr>
                                    </p:animEffect>
                                    <p:set>
                                      <p:cBhvr>
                                        <p:cTn id="30" dur="1" fill="hold">
                                          <p:stCondLst>
                                            <p:cond delay="499"/>
                                          </p:stCondLst>
                                        </p:cTn>
                                        <p:tgtEl>
                                          <p:spTgt spid="409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099"/>
                                        </p:tgtEl>
                                        <p:attrNameLst>
                                          <p:attrName>style.visibility</p:attrName>
                                        </p:attrNameLst>
                                      </p:cBhvr>
                                      <p:to>
                                        <p:strVal val="visible"/>
                                      </p:to>
                                    </p:set>
                                    <p:animEffect transition="in" filter="fade">
                                      <p:cBhvr>
                                        <p:cTn id="58" dur="500"/>
                                        <p:tgtEl>
                                          <p:spTgt spid="4099"/>
                                        </p:tgtEl>
                                      </p:cBhvr>
                                    </p:animEffect>
                                  </p:childTnLst>
                                </p:cTn>
                              </p:par>
                            </p:childTnLst>
                          </p:cTn>
                        </p:par>
                        <p:par>
                          <p:cTn id="59" fill="hold">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3" grpId="0" animBg="1"/>
      <p:bldP spid="35"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QUINT4-UPS/1AC/1AC/1KVA</a:t>
            </a:r>
            <a:endParaRPr lang="en-GB" dirty="0"/>
          </a:p>
        </p:txBody>
      </p:sp>
      <p:grpSp>
        <p:nvGrpSpPr>
          <p:cNvPr id="3" name="Gruppieren 2"/>
          <p:cNvGrpSpPr/>
          <p:nvPr/>
        </p:nvGrpSpPr>
        <p:grpSpPr>
          <a:xfrm>
            <a:off x="520998" y="1301116"/>
            <a:ext cx="8063918" cy="2916238"/>
            <a:chOff x="519178" y="1311646"/>
            <a:chExt cx="8063918" cy="2916238"/>
          </a:xfrm>
        </p:grpSpPr>
        <p:sp>
          <p:nvSpPr>
            <p:cNvPr id="9" name="Inhaltsplatzhalter 2"/>
            <p:cNvSpPr txBox="1">
              <a:spLocks/>
            </p:cNvSpPr>
            <p:nvPr/>
          </p:nvSpPr>
          <p:spPr>
            <a:xfrm>
              <a:off x="519178" y="1311646"/>
              <a:ext cx="8063918" cy="2916238"/>
            </a:xfrm>
            <a:prstGeom prst="rect">
              <a:avLst/>
            </a:prstGeom>
            <a:solidFill>
              <a:srgbClr val="E3EBEE">
                <a:alpha val="79000"/>
              </a:srgbClr>
            </a:solidFill>
          </p:spPr>
          <p:txBody>
            <a:bodyPr vert="horz" lIns="72000" tIns="72000" rIns="0" bIns="72000" rtlCol="0">
              <a:noAutofit/>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endParaRPr lang="de-DE" sz="1200" dirty="0"/>
            </a:p>
          </p:txBody>
        </p:sp>
        <p:sp>
          <p:nvSpPr>
            <p:cNvPr id="10" name="Rechteck 9"/>
            <p:cNvSpPr/>
            <p:nvPr/>
          </p:nvSpPr>
          <p:spPr>
            <a:xfrm>
              <a:off x="520998" y="1311646"/>
              <a:ext cx="8062098" cy="324000"/>
            </a:xfrm>
            <a:prstGeom prst="rect">
              <a:avLst/>
            </a:prstGeom>
            <a:solidFill>
              <a:schemeClr val="accent1"/>
            </a:solidFill>
            <a:ln>
              <a:noFill/>
            </a:ln>
          </p:spPr>
          <p:txBody>
            <a:bodyPr rtlCol="0" anchor="ctr"/>
            <a:lstStyle/>
            <a:p>
              <a:pPr algn="ctr"/>
              <a:endParaRPr lang="de-DE"/>
            </a:p>
          </p:txBody>
        </p:sp>
      </p:grpSp>
      <p:sp>
        <p:nvSpPr>
          <p:cNvPr id="11" name="Inhaltsplatzhalter 1"/>
          <p:cNvSpPr txBox="1">
            <a:spLocks/>
          </p:cNvSpPr>
          <p:nvPr/>
        </p:nvSpPr>
        <p:spPr>
          <a:xfrm>
            <a:off x="528638" y="1301116"/>
            <a:ext cx="8054458" cy="337914"/>
          </a:xfrm>
          <a:prstGeom prst="rect">
            <a:avLst/>
          </a:prstGeom>
        </p:spPr>
        <p:txBody>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pPr marL="0" indent="0" eaLnBrk="0" hangingPunct="0">
              <a:spcBef>
                <a:spcPct val="50000"/>
              </a:spcBef>
              <a:buNone/>
            </a:pPr>
            <a:r>
              <a:rPr lang="ru-RU" sz="1600" b="1" dirty="0" smtClean="0"/>
              <a:t>Особенность </a:t>
            </a:r>
            <a:r>
              <a:rPr lang="de-DE" sz="1600" b="1" dirty="0" smtClean="0"/>
              <a:t>: </a:t>
            </a:r>
            <a:r>
              <a:rPr lang="ru-RU" sz="1600" b="1" dirty="0" smtClean="0"/>
              <a:t>Старт от батарей</a:t>
            </a:r>
            <a:endParaRPr lang="de-DE" sz="1600" b="1" kern="0" dirty="0"/>
          </a:p>
        </p:txBody>
      </p:sp>
      <p:sp>
        <p:nvSpPr>
          <p:cNvPr id="13" name="Inhaltsplatzhalter 1"/>
          <p:cNvSpPr txBox="1">
            <a:spLocks/>
          </p:cNvSpPr>
          <p:nvPr/>
        </p:nvSpPr>
        <p:spPr>
          <a:xfrm>
            <a:off x="526098" y="1628775"/>
            <a:ext cx="8041758" cy="2598738"/>
          </a:xfrm>
          <a:prstGeom prst="rect">
            <a:avLst/>
          </a:prstGeom>
        </p:spPr>
        <p:txBody>
          <a:bodyPr vert="horz" lIns="0" tIns="72000" rIns="0" bIns="72000" rtlCol="0">
            <a:noAutofit/>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pPr marL="92075" indent="0">
              <a:spcBef>
                <a:spcPct val="50000"/>
              </a:spcBef>
              <a:buClr>
                <a:srgbClr val="0099A1"/>
              </a:buClr>
              <a:buSzPct val="70000"/>
              <a:buNone/>
            </a:pPr>
            <a:r>
              <a:rPr lang="ru-RU" sz="1400" dirty="0"/>
              <a:t>ИБП может запускаться в режиме 230 В / 50 Гц или 120 В / 60 Гц. </a:t>
            </a:r>
            <a:r>
              <a:rPr lang="ru-RU" sz="1400" dirty="0" smtClean="0"/>
              <a:t>Конечно</a:t>
            </a:r>
            <a:r>
              <a:rPr lang="ru-RU" sz="1400" dirty="0"/>
              <a:t>, необходимы </a:t>
            </a:r>
            <a:r>
              <a:rPr lang="ru-RU" sz="1400" dirty="0" smtClean="0"/>
              <a:t>только заряженные </a:t>
            </a:r>
            <a:r>
              <a:rPr lang="ru-RU" sz="1400" dirty="0"/>
              <a:t>батареи.</a:t>
            </a:r>
            <a:r>
              <a:rPr lang="en-GB" sz="1400" b="1" dirty="0" smtClean="0"/>
              <a:t/>
            </a:r>
            <a:br>
              <a:rPr lang="en-GB" sz="1400" b="1" dirty="0" smtClean="0"/>
            </a:br>
            <a:endParaRPr lang="de-DE" sz="1100" kern="0" dirty="0"/>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349" y="1992962"/>
            <a:ext cx="3323130" cy="1870363"/>
          </a:xfrm>
          <a:prstGeom prst="rect">
            <a:avLst/>
          </a:prstGeom>
        </p:spPr>
      </p:pic>
      <p:pic>
        <p:nvPicPr>
          <p:cNvPr id="17" name="Picture 3"/>
          <p:cNvPicPr>
            <a:picLocks noChangeAspect="1" noChangeArrowheads="1"/>
          </p:cNvPicPr>
          <p:nvPr/>
        </p:nvPicPr>
        <p:blipFill rotWithShape="1">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l="26335" t="22936" r="26513" b="-603"/>
          <a:stretch/>
        </p:blipFill>
        <p:spPr bwMode="auto">
          <a:xfrm>
            <a:off x="3003755" y="3611325"/>
            <a:ext cx="306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6093" y="2352675"/>
            <a:ext cx="1464045" cy="1220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5323" y="2352675"/>
            <a:ext cx="1464045" cy="1220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Gerade Verbindung 17"/>
          <p:cNvCxnSpPr/>
          <p:nvPr/>
        </p:nvCxnSpPr>
        <p:spPr bwMode="auto">
          <a:xfrm>
            <a:off x="4023996" y="3505200"/>
            <a:ext cx="0" cy="165102"/>
          </a:xfrm>
          <a:prstGeom prst="line">
            <a:avLst/>
          </a:prstGeom>
          <a:solidFill>
            <a:schemeClr val="accent1"/>
          </a:solidFill>
          <a:ln w="222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21"/>
          <p:cNvCxnSpPr/>
          <p:nvPr/>
        </p:nvCxnSpPr>
        <p:spPr bwMode="auto">
          <a:xfrm>
            <a:off x="5179695" y="3500438"/>
            <a:ext cx="1" cy="173038"/>
          </a:xfrm>
          <a:prstGeom prst="line">
            <a:avLst/>
          </a:prstGeom>
          <a:solidFill>
            <a:schemeClr val="accent1"/>
          </a:solidFill>
          <a:ln w="222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22"/>
          <p:cNvCxnSpPr/>
          <p:nvPr/>
        </p:nvCxnSpPr>
        <p:spPr bwMode="auto">
          <a:xfrm>
            <a:off x="4022408" y="3667125"/>
            <a:ext cx="1155700" cy="0"/>
          </a:xfrm>
          <a:prstGeom prst="line">
            <a:avLst/>
          </a:prstGeom>
          <a:solidFill>
            <a:schemeClr val="accent1"/>
          </a:solidFill>
          <a:ln w="222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 Verbindung 34"/>
          <p:cNvCxnSpPr/>
          <p:nvPr/>
        </p:nvCxnSpPr>
        <p:spPr bwMode="auto">
          <a:xfrm>
            <a:off x="3778728" y="3510757"/>
            <a:ext cx="0" cy="320674"/>
          </a:xfrm>
          <a:prstGeom prst="line">
            <a:avLst/>
          </a:prstGeom>
          <a:solidFill>
            <a:schemeClr val="accent1"/>
          </a:solidFill>
          <a:ln w="222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Gerade Verbindung 36"/>
          <p:cNvCxnSpPr/>
          <p:nvPr/>
        </p:nvCxnSpPr>
        <p:spPr bwMode="auto">
          <a:xfrm>
            <a:off x="3778728" y="3831431"/>
            <a:ext cx="3048792" cy="0"/>
          </a:xfrm>
          <a:prstGeom prst="line">
            <a:avLst/>
          </a:prstGeom>
          <a:solidFill>
            <a:schemeClr val="accent1"/>
          </a:solidFill>
          <a:ln w="222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Gerade Verbindung 37"/>
          <p:cNvCxnSpPr/>
          <p:nvPr/>
        </p:nvCxnSpPr>
        <p:spPr bwMode="auto">
          <a:xfrm>
            <a:off x="6827520" y="3500438"/>
            <a:ext cx="1" cy="330993"/>
          </a:xfrm>
          <a:prstGeom prst="line">
            <a:avLst/>
          </a:prstGeom>
          <a:solidFill>
            <a:schemeClr val="accent1"/>
          </a:solidFill>
          <a:ln w="222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a:off x="2527778" y="3500438"/>
            <a:ext cx="0" cy="512762"/>
          </a:xfrm>
          <a:prstGeom prst="line">
            <a:avLst/>
          </a:prstGeom>
          <a:solidFill>
            <a:schemeClr val="accent1"/>
          </a:solidFill>
          <a:ln w="222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a:off x="2527778" y="4013200"/>
            <a:ext cx="523080" cy="0"/>
          </a:xfrm>
          <a:prstGeom prst="line">
            <a:avLst/>
          </a:prstGeom>
          <a:solidFill>
            <a:schemeClr val="accent1"/>
          </a:solidFill>
          <a:ln w="222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 name="Gruppieren 3"/>
          <p:cNvGrpSpPr/>
          <p:nvPr/>
        </p:nvGrpSpPr>
        <p:grpSpPr>
          <a:xfrm>
            <a:off x="2832266" y="3466348"/>
            <a:ext cx="648977" cy="648977"/>
            <a:chOff x="2192342" y="2769765"/>
            <a:chExt cx="648977" cy="648977"/>
          </a:xfrm>
        </p:grpSpPr>
        <p:pic>
          <p:nvPicPr>
            <p:cNvPr id="1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2342" y="2769765"/>
              <a:ext cx="648977" cy="648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Ellipse 14"/>
            <p:cNvSpPr/>
            <p:nvPr/>
          </p:nvSpPr>
          <p:spPr>
            <a:xfrm>
              <a:off x="2408818" y="2981313"/>
              <a:ext cx="216024" cy="206827"/>
            </a:xfrm>
            <a:prstGeom prst="ellipse">
              <a:avLst/>
            </a:prstGeom>
            <a:solidFill>
              <a:srgbClr val="FFC000"/>
            </a:solidFill>
            <a:ln>
              <a:noFill/>
            </a:ln>
          </p:spPr>
          <p:txBody>
            <a:bodyPr rtlCol="0" anchor="ctr"/>
            <a:lstStyle/>
            <a:p>
              <a:pPr algn="ctr"/>
              <a:endParaRPr lang="de-DE"/>
            </a:p>
          </p:txBody>
        </p:sp>
      </p:grpSp>
      <p:cxnSp>
        <p:nvCxnSpPr>
          <p:cNvPr id="2058" name="Gerade Verbindung 2057"/>
          <p:cNvCxnSpPr/>
          <p:nvPr/>
        </p:nvCxnSpPr>
        <p:spPr bwMode="auto">
          <a:xfrm flipV="1">
            <a:off x="3796189" y="2109788"/>
            <a:ext cx="0" cy="242887"/>
          </a:xfrm>
          <a:prstGeom prst="line">
            <a:avLst/>
          </a:prstGeom>
          <a:solidFill>
            <a:schemeClr val="accent1"/>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 Verbindung 47"/>
          <p:cNvCxnSpPr/>
          <p:nvPr/>
        </p:nvCxnSpPr>
        <p:spPr bwMode="auto">
          <a:xfrm>
            <a:off x="3567589" y="2109788"/>
            <a:ext cx="228600" cy="0"/>
          </a:xfrm>
          <a:prstGeom prst="line">
            <a:avLst/>
          </a:prstGeom>
          <a:solidFill>
            <a:schemeClr val="accent1"/>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Gerade Verbindung 50"/>
          <p:cNvCxnSpPr/>
          <p:nvPr/>
        </p:nvCxnSpPr>
        <p:spPr bwMode="auto">
          <a:xfrm flipV="1">
            <a:off x="3674745" y="2234803"/>
            <a:ext cx="0" cy="117872"/>
          </a:xfrm>
          <a:prstGeom prst="line">
            <a:avLst/>
          </a:prstGeom>
          <a:solidFill>
            <a:schemeClr val="accent1"/>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Gerade Verbindung 52"/>
          <p:cNvCxnSpPr/>
          <p:nvPr/>
        </p:nvCxnSpPr>
        <p:spPr bwMode="auto">
          <a:xfrm>
            <a:off x="3074670" y="2230040"/>
            <a:ext cx="600075" cy="0"/>
          </a:xfrm>
          <a:prstGeom prst="line">
            <a:avLst/>
          </a:prstGeom>
          <a:solidFill>
            <a:schemeClr val="accent1"/>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3074671" y="2110834"/>
            <a:ext cx="0" cy="117872"/>
          </a:xfrm>
          <a:prstGeom prst="line">
            <a:avLst/>
          </a:prstGeom>
          <a:solidFill>
            <a:schemeClr val="accent1"/>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a:off x="3074670" y="2110834"/>
            <a:ext cx="235085" cy="0"/>
          </a:xfrm>
          <a:prstGeom prst="line">
            <a:avLst/>
          </a:prstGeom>
          <a:solidFill>
            <a:schemeClr val="accent1"/>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073" name="Gruppieren 2072"/>
          <p:cNvGrpSpPr/>
          <p:nvPr/>
        </p:nvGrpSpPr>
        <p:grpSpPr>
          <a:xfrm>
            <a:off x="3309755" y="1990176"/>
            <a:ext cx="257834" cy="120658"/>
            <a:chOff x="3987935" y="1990176"/>
            <a:chExt cx="257834" cy="120658"/>
          </a:xfrm>
        </p:grpSpPr>
        <p:cxnSp>
          <p:nvCxnSpPr>
            <p:cNvPr id="60" name="Gerade Verbindung 59"/>
            <p:cNvCxnSpPr/>
            <p:nvPr/>
          </p:nvCxnSpPr>
          <p:spPr bwMode="auto">
            <a:xfrm flipV="1">
              <a:off x="3987935" y="2026444"/>
              <a:ext cx="257834" cy="84390"/>
            </a:xfrm>
            <a:prstGeom prst="line">
              <a:avLst/>
            </a:prstGeom>
            <a:solidFill>
              <a:schemeClr val="accent1"/>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109708" y="1992962"/>
              <a:ext cx="0" cy="75678"/>
            </a:xfrm>
            <a:prstGeom prst="line">
              <a:avLst/>
            </a:prstGeom>
            <a:solidFill>
              <a:schemeClr val="accent1"/>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Gerade Verbindung 65"/>
            <p:cNvCxnSpPr/>
            <p:nvPr/>
          </p:nvCxnSpPr>
          <p:spPr bwMode="auto">
            <a:xfrm flipH="1">
              <a:off x="4057011" y="1990176"/>
              <a:ext cx="102412" cy="0"/>
            </a:xfrm>
            <a:prstGeom prst="line">
              <a:avLst/>
            </a:prstGeom>
            <a:solidFill>
              <a:schemeClr val="accent1"/>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1" name="Gruppieren 70"/>
          <p:cNvGrpSpPr/>
          <p:nvPr/>
        </p:nvGrpSpPr>
        <p:grpSpPr>
          <a:xfrm>
            <a:off x="3309755" y="2026824"/>
            <a:ext cx="257834" cy="82487"/>
            <a:chOff x="3987935" y="2028347"/>
            <a:chExt cx="257834" cy="82487"/>
          </a:xfrm>
        </p:grpSpPr>
        <p:cxnSp>
          <p:nvCxnSpPr>
            <p:cNvPr id="72" name="Gerade Verbindung 71"/>
            <p:cNvCxnSpPr/>
            <p:nvPr/>
          </p:nvCxnSpPr>
          <p:spPr bwMode="auto">
            <a:xfrm>
              <a:off x="3987935" y="2110834"/>
              <a:ext cx="257834" cy="0"/>
            </a:xfrm>
            <a:prstGeom prst="line">
              <a:avLst/>
            </a:prstGeom>
            <a:solidFill>
              <a:schemeClr val="accent1"/>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 Verbindung 72"/>
            <p:cNvCxnSpPr/>
            <p:nvPr/>
          </p:nvCxnSpPr>
          <p:spPr bwMode="auto">
            <a:xfrm flipV="1">
              <a:off x="4116852" y="2031133"/>
              <a:ext cx="0" cy="75678"/>
            </a:xfrm>
            <a:prstGeom prst="line">
              <a:avLst/>
            </a:prstGeom>
            <a:solidFill>
              <a:schemeClr val="accent1"/>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Gerade Verbindung 73"/>
            <p:cNvCxnSpPr/>
            <p:nvPr/>
          </p:nvCxnSpPr>
          <p:spPr bwMode="auto">
            <a:xfrm flipH="1">
              <a:off x="4064155" y="2028347"/>
              <a:ext cx="102412" cy="0"/>
            </a:xfrm>
            <a:prstGeom prst="line">
              <a:avLst/>
            </a:prstGeom>
            <a:solidFill>
              <a:schemeClr val="accent1"/>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40" name="Рисунок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
        <p:nvSpPr>
          <p:cNvPr id="43" name="Textplatzhalter 4"/>
          <p:cNvSpPr>
            <a:spLocks noGrp="1"/>
          </p:cNvSpPr>
          <p:nvPr>
            <p:ph type="body" sz="quarter" idx="15"/>
          </p:nvPr>
        </p:nvSpPr>
        <p:spPr>
          <a:xfrm>
            <a:off x="539751" y="339725"/>
            <a:ext cx="8063917" cy="323849"/>
          </a:xfrm>
        </p:spPr>
        <p:txBody>
          <a:bodyPr/>
          <a:lstStyle/>
          <a:p>
            <a:r>
              <a:rPr lang="ru-RU" dirty="0" smtClean="0"/>
              <a:t>ИБП</a:t>
            </a:r>
          </a:p>
        </p:txBody>
      </p:sp>
    </p:spTree>
    <p:extLst>
      <p:ext uri="{BB962C8B-B14F-4D97-AF65-F5344CB8AC3E}">
        <p14:creationId xmlns:p14="http://schemas.microsoft.com/office/powerpoint/2010/main" val="241477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73"/>
                                        </p:tgtEl>
                                      </p:cBhvr>
                                    </p:animEffect>
                                    <p:set>
                                      <p:cBhvr>
                                        <p:cTn id="7" dur="1" fill="hold">
                                          <p:stCondLst>
                                            <p:cond delay="499"/>
                                          </p:stCondLst>
                                        </p:cTn>
                                        <p:tgtEl>
                                          <p:spTgt spid="207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16"/>
          </p:nvPr>
        </p:nvPicPr>
        <p:blipFill rotWithShape="1">
          <a:blip r:embed="rId2" cstate="print">
            <a:extLst>
              <a:ext uri="{28A0092B-C50C-407E-A947-70E740481C1C}">
                <a14:useLocalDpi xmlns:a14="http://schemas.microsoft.com/office/drawing/2010/main" val="0"/>
              </a:ext>
            </a:extLst>
          </a:blip>
          <a:srcRect l="-2" t="4369" r="1" b="39380"/>
          <a:stretch/>
        </p:blipFill>
        <p:spPr>
          <a:xfrm>
            <a:off x="0" y="-4500"/>
            <a:ext cx="9152000" cy="5148000"/>
          </a:xfrm>
        </p:spPr>
      </p:pic>
      <p:sp>
        <p:nvSpPr>
          <p:cNvPr id="2" name="TextBox 1"/>
          <p:cNvSpPr txBox="1"/>
          <p:nvPr/>
        </p:nvSpPr>
        <p:spPr>
          <a:xfrm>
            <a:off x="-1836712" y="5143500"/>
            <a:ext cx="13435538" cy="1569660"/>
          </a:xfrm>
          <a:prstGeom prst="rect">
            <a:avLst/>
          </a:prstGeom>
          <a:noFill/>
        </p:spPr>
        <p:txBody>
          <a:bodyPr wrap="none" rtlCol="0">
            <a:spAutoFit/>
            <a:scene3d>
              <a:camera prst="perspectiveRelaxed" fov="7200000"/>
              <a:lightRig rig="threePt" dir="t"/>
            </a:scene3d>
          </a:bodyPr>
          <a:lstStyle/>
          <a:p>
            <a:r>
              <a:rPr lang="ru-RU" sz="9600" b="1" dirty="0" smtClean="0">
                <a:solidFill>
                  <a:schemeClr val="bg2"/>
                </a:solidFill>
              </a:rPr>
              <a:t>Настало будущее в мире</a:t>
            </a:r>
            <a:endParaRPr lang="ru-RU" sz="9600" b="1" dirty="0">
              <a:solidFill>
                <a:schemeClr val="bg2"/>
              </a:solidFill>
            </a:endParaRPr>
          </a:p>
        </p:txBody>
      </p:sp>
      <p:sp>
        <p:nvSpPr>
          <p:cNvPr id="8" name="TextBox 7"/>
          <p:cNvSpPr txBox="1"/>
          <p:nvPr/>
        </p:nvSpPr>
        <p:spPr>
          <a:xfrm>
            <a:off x="-3632945" y="5747689"/>
            <a:ext cx="17027995" cy="1569660"/>
          </a:xfrm>
          <a:prstGeom prst="rect">
            <a:avLst/>
          </a:prstGeom>
          <a:noFill/>
        </p:spPr>
        <p:txBody>
          <a:bodyPr wrap="none" rtlCol="0">
            <a:spAutoFit/>
            <a:scene3d>
              <a:camera prst="perspectiveRelaxed" fov="7200000"/>
              <a:lightRig rig="threePt" dir="t"/>
            </a:scene3d>
          </a:bodyPr>
          <a:lstStyle/>
          <a:p>
            <a:r>
              <a:rPr lang="ru-RU" sz="9600" b="1" dirty="0" smtClean="0">
                <a:solidFill>
                  <a:schemeClr val="bg2"/>
                </a:solidFill>
              </a:rPr>
              <a:t>преобразователей </a:t>
            </a:r>
            <a:r>
              <a:rPr lang="ru-RU" sz="9600" b="1" dirty="0">
                <a:solidFill>
                  <a:schemeClr val="bg2"/>
                </a:solidFill>
              </a:rPr>
              <a:t>аналоговых </a:t>
            </a:r>
          </a:p>
        </p:txBody>
      </p:sp>
      <p:sp>
        <p:nvSpPr>
          <p:cNvPr id="9" name="TextBox 8"/>
          <p:cNvSpPr txBox="1"/>
          <p:nvPr/>
        </p:nvSpPr>
        <p:spPr>
          <a:xfrm>
            <a:off x="-3569305" y="6196353"/>
            <a:ext cx="16900717" cy="1569660"/>
          </a:xfrm>
          <a:prstGeom prst="rect">
            <a:avLst/>
          </a:prstGeom>
          <a:noFill/>
        </p:spPr>
        <p:txBody>
          <a:bodyPr wrap="none" rtlCol="0">
            <a:spAutoFit/>
            <a:scene3d>
              <a:camera prst="perspectiveRelaxed" fov="7200000"/>
              <a:lightRig rig="threePt" dir="t"/>
            </a:scene3d>
          </a:bodyPr>
          <a:lstStyle/>
          <a:p>
            <a:r>
              <a:rPr lang="ru-RU" sz="9600" b="1" dirty="0" smtClean="0">
                <a:solidFill>
                  <a:schemeClr val="bg2"/>
                </a:solidFill>
              </a:rPr>
              <a:t>сигналов. Уже доступен фронт-</a:t>
            </a:r>
            <a:endParaRPr lang="ru-RU" sz="9600" b="1" dirty="0">
              <a:solidFill>
                <a:schemeClr val="bg2"/>
              </a:solidFill>
            </a:endParaRPr>
          </a:p>
        </p:txBody>
      </p:sp>
      <p:sp>
        <p:nvSpPr>
          <p:cNvPr id="10" name="TextBox 9"/>
          <p:cNvSpPr txBox="1"/>
          <p:nvPr/>
        </p:nvSpPr>
        <p:spPr>
          <a:xfrm>
            <a:off x="-2890271" y="6734743"/>
            <a:ext cx="15542653" cy="1569660"/>
          </a:xfrm>
          <a:prstGeom prst="rect">
            <a:avLst/>
          </a:prstGeom>
          <a:noFill/>
        </p:spPr>
        <p:txBody>
          <a:bodyPr wrap="none" rtlCol="0">
            <a:spAutoFit/>
            <a:scene3d>
              <a:camera prst="perspectiveRelaxed" fov="7200000"/>
              <a:lightRig rig="threePt" dir="t"/>
            </a:scene3d>
          </a:bodyPr>
          <a:lstStyle/>
          <a:p>
            <a:r>
              <a:rPr lang="ru-RU" sz="9600" b="1" dirty="0" smtClean="0">
                <a:solidFill>
                  <a:schemeClr val="bg2"/>
                </a:solidFill>
              </a:rPr>
              <a:t>адаптер для </a:t>
            </a:r>
            <a:r>
              <a:rPr lang="en-US" sz="9600" b="1" dirty="0" smtClean="0">
                <a:solidFill>
                  <a:schemeClr val="bg2"/>
                </a:solidFill>
              </a:rPr>
              <a:t>Mini Analog Pro</a:t>
            </a:r>
            <a:r>
              <a:rPr lang="ru-RU" sz="9600" b="1" dirty="0" smtClean="0">
                <a:solidFill>
                  <a:schemeClr val="bg2"/>
                </a:solidFill>
              </a:rPr>
              <a:t> </a:t>
            </a:r>
            <a:endParaRPr lang="ru-RU" sz="9600" b="1" dirty="0">
              <a:solidFill>
                <a:schemeClr val="bg2"/>
              </a:solidFill>
            </a:endParaRPr>
          </a:p>
        </p:txBody>
      </p:sp>
    </p:spTree>
    <p:extLst>
      <p:ext uri="{BB962C8B-B14F-4D97-AF65-F5344CB8AC3E}">
        <p14:creationId xmlns:p14="http://schemas.microsoft.com/office/powerpoint/2010/main" val="291413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5.55556E-7 8.64198E-7 L -0.00226 -0.68056 " pathEditMode="relative" rAng="0" ptsTypes="AA">
                                      <p:cBhvr>
                                        <p:cTn id="6" dur="15000" fill="hold"/>
                                        <p:tgtEl>
                                          <p:spTgt spid="2"/>
                                        </p:tgtEl>
                                        <p:attrNameLst>
                                          <p:attrName>ppt_x</p:attrName>
                                          <p:attrName>ppt_y</p:attrName>
                                        </p:attrNameLst>
                                      </p:cBhvr>
                                      <p:rCtr x="-122" y="-34043"/>
                                    </p:animMotion>
                                  </p:childTnLst>
                                </p:cTn>
                              </p:par>
                              <p:par>
                                <p:cTn id="7" presetID="53" presetClass="exit" presetSubtype="32" fill="hold" grpId="1" nodeType="withEffect">
                                  <p:stCondLst>
                                    <p:cond delay="0"/>
                                  </p:stCondLst>
                                  <p:childTnLst>
                                    <p:anim calcmode="lin" valueType="num">
                                      <p:cBhvr>
                                        <p:cTn id="8" dur="15000"/>
                                        <p:tgtEl>
                                          <p:spTgt spid="2"/>
                                        </p:tgtEl>
                                        <p:attrNameLst>
                                          <p:attrName>ppt_w</p:attrName>
                                        </p:attrNameLst>
                                      </p:cBhvr>
                                      <p:tavLst>
                                        <p:tav tm="0">
                                          <p:val>
                                            <p:strVal val="ppt_w"/>
                                          </p:val>
                                        </p:tav>
                                        <p:tav tm="100000">
                                          <p:val>
                                            <p:fltVal val="0"/>
                                          </p:val>
                                        </p:tav>
                                      </p:tavLst>
                                    </p:anim>
                                    <p:anim calcmode="lin" valueType="num">
                                      <p:cBhvr>
                                        <p:cTn id="9" dur="15000"/>
                                        <p:tgtEl>
                                          <p:spTgt spid="2"/>
                                        </p:tgtEl>
                                        <p:attrNameLst>
                                          <p:attrName>ppt_h</p:attrName>
                                        </p:attrNameLst>
                                      </p:cBhvr>
                                      <p:tavLst>
                                        <p:tav tm="0">
                                          <p:val>
                                            <p:strVal val="ppt_h"/>
                                          </p:val>
                                        </p:tav>
                                        <p:tav tm="100000">
                                          <p:val>
                                            <p:fltVal val="0"/>
                                          </p:val>
                                        </p:tav>
                                      </p:tavLst>
                                    </p:anim>
                                    <p:animEffect transition="out" filter="fade">
                                      <p:cBhvr>
                                        <p:cTn id="10" dur="15000"/>
                                        <p:tgtEl>
                                          <p:spTgt spid="2"/>
                                        </p:tgtEl>
                                      </p:cBhvr>
                                    </p:animEffect>
                                    <p:set>
                                      <p:cBhvr>
                                        <p:cTn id="11" dur="1" fill="hold">
                                          <p:stCondLst>
                                            <p:cond delay="14999"/>
                                          </p:stCondLst>
                                        </p:cTn>
                                        <p:tgtEl>
                                          <p:spTgt spid="2"/>
                                        </p:tgtEl>
                                        <p:attrNameLst>
                                          <p:attrName>style.visibility</p:attrName>
                                        </p:attrNameLst>
                                      </p:cBhvr>
                                      <p:to>
                                        <p:strVal val="hidden"/>
                                      </p:to>
                                    </p:set>
                                  </p:childTnLst>
                                </p:cTn>
                              </p:par>
                              <p:par>
                                <p:cTn id="12" presetID="64" presetClass="path" presetSubtype="0" accel="50000" decel="50000" fill="hold" grpId="0" nodeType="withEffect">
                                  <p:stCondLst>
                                    <p:cond delay="500"/>
                                  </p:stCondLst>
                                  <p:childTnLst>
                                    <p:animMotion origin="layout" path="M 8.33333E-7 -1.7284E-6 L 0.00121 -0.78395 " pathEditMode="relative" rAng="0" ptsTypes="AA">
                                      <p:cBhvr>
                                        <p:cTn id="13" dur="15000" fill="hold"/>
                                        <p:tgtEl>
                                          <p:spTgt spid="8"/>
                                        </p:tgtEl>
                                        <p:attrNameLst>
                                          <p:attrName>ppt_x</p:attrName>
                                          <p:attrName>ppt_y</p:attrName>
                                        </p:attrNameLst>
                                      </p:cBhvr>
                                      <p:rCtr x="52" y="-39198"/>
                                    </p:animMotion>
                                  </p:childTnLst>
                                </p:cTn>
                              </p:par>
                              <p:par>
                                <p:cTn id="14" presetID="53" presetClass="exit" presetSubtype="32" fill="hold" grpId="1" nodeType="withEffect">
                                  <p:stCondLst>
                                    <p:cond delay="500"/>
                                  </p:stCondLst>
                                  <p:childTnLst>
                                    <p:anim calcmode="lin" valueType="num">
                                      <p:cBhvr>
                                        <p:cTn id="15" dur="15000"/>
                                        <p:tgtEl>
                                          <p:spTgt spid="8"/>
                                        </p:tgtEl>
                                        <p:attrNameLst>
                                          <p:attrName>ppt_w</p:attrName>
                                        </p:attrNameLst>
                                      </p:cBhvr>
                                      <p:tavLst>
                                        <p:tav tm="0">
                                          <p:val>
                                            <p:strVal val="ppt_w"/>
                                          </p:val>
                                        </p:tav>
                                        <p:tav tm="100000">
                                          <p:val>
                                            <p:fltVal val="0"/>
                                          </p:val>
                                        </p:tav>
                                      </p:tavLst>
                                    </p:anim>
                                    <p:anim calcmode="lin" valueType="num">
                                      <p:cBhvr>
                                        <p:cTn id="16" dur="15000"/>
                                        <p:tgtEl>
                                          <p:spTgt spid="8"/>
                                        </p:tgtEl>
                                        <p:attrNameLst>
                                          <p:attrName>ppt_h</p:attrName>
                                        </p:attrNameLst>
                                      </p:cBhvr>
                                      <p:tavLst>
                                        <p:tav tm="0">
                                          <p:val>
                                            <p:strVal val="ppt_h"/>
                                          </p:val>
                                        </p:tav>
                                        <p:tav tm="100000">
                                          <p:val>
                                            <p:fltVal val="0"/>
                                          </p:val>
                                        </p:tav>
                                      </p:tavLst>
                                    </p:anim>
                                    <p:animEffect transition="out" filter="fade">
                                      <p:cBhvr>
                                        <p:cTn id="17" dur="15000"/>
                                        <p:tgtEl>
                                          <p:spTgt spid="8"/>
                                        </p:tgtEl>
                                      </p:cBhvr>
                                    </p:animEffect>
                                    <p:set>
                                      <p:cBhvr>
                                        <p:cTn id="18" dur="1" fill="hold">
                                          <p:stCondLst>
                                            <p:cond delay="14999"/>
                                          </p:stCondLst>
                                        </p:cTn>
                                        <p:tgtEl>
                                          <p:spTgt spid="8"/>
                                        </p:tgtEl>
                                        <p:attrNameLst>
                                          <p:attrName>style.visibility</p:attrName>
                                        </p:attrNameLst>
                                      </p:cBhvr>
                                      <p:to>
                                        <p:strVal val="hidden"/>
                                      </p:to>
                                    </p:set>
                                  </p:childTnLst>
                                </p:cTn>
                              </p:par>
                              <p:par>
                                <p:cTn id="19" presetID="64" presetClass="path" presetSubtype="0" accel="50000" decel="50000" fill="hold" grpId="0" nodeType="withEffect">
                                  <p:stCondLst>
                                    <p:cond delay="1000"/>
                                  </p:stCondLst>
                                  <p:childTnLst>
                                    <p:animMotion origin="layout" path="M -4.16667E-6 1.23457E-6 L -0.00243 -0.88519 " pathEditMode="relative" rAng="0" ptsTypes="AA">
                                      <p:cBhvr>
                                        <p:cTn id="20" dur="15000" fill="hold"/>
                                        <p:tgtEl>
                                          <p:spTgt spid="9"/>
                                        </p:tgtEl>
                                        <p:attrNameLst>
                                          <p:attrName>ppt_x</p:attrName>
                                          <p:attrName>ppt_y</p:attrName>
                                        </p:attrNameLst>
                                      </p:cBhvr>
                                      <p:rCtr x="-122" y="-44259"/>
                                    </p:animMotion>
                                  </p:childTnLst>
                                </p:cTn>
                              </p:par>
                              <p:par>
                                <p:cTn id="21" presetID="53" presetClass="exit" presetSubtype="32" fill="hold" grpId="1" nodeType="withEffect">
                                  <p:stCondLst>
                                    <p:cond delay="1000"/>
                                  </p:stCondLst>
                                  <p:childTnLst>
                                    <p:anim calcmode="lin" valueType="num">
                                      <p:cBhvr>
                                        <p:cTn id="22" dur="15000"/>
                                        <p:tgtEl>
                                          <p:spTgt spid="9"/>
                                        </p:tgtEl>
                                        <p:attrNameLst>
                                          <p:attrName>ppt_w</p:attrName>
                                        </p:attrNameLst>
                                      </p:cBhvr>
                                      <p:tavLst>
                                        <p:tav tm="0">
                                          <p:val>
                                            <p:strVal val="ppt_w"/>
                                          </p:val>
                                        </p:tav>
                                        <p:tav tm="100000">
                                          <p:val>
                                            <p:fltVal val="0"/>
                                          </p:val>
                                        </p:tav>
                                      </p:tavLst>
                                    </p:anim>
                                    <p:anim calcmode="lin" valueType="num">
                                      <p:cBhvr>
                                        <p:cTn id="23" dur="15000"/>
                                        <p:tgtEl>
                                          <p:spTgt spid="9"/>
                                        </p:tgtEl>
                                        <p:attrNameLst>
                                          <p:attrName>ppt_h</p:attrName>
                                        </p:attrNameLst>
                                      </p:cBhvr>
                                      <p:tavLst>
                                        <p:tav tm="0">
                                          <p:val>
                                            <p:strVal val="ppt_h"/>
                                          </p:val>
                                        </p:tav>
                                        <p:tav tm="100000">
                                          <p:val>
                                            <p:fltVal val="0"/>
                                          </p:val>
                                        </p:tav>
                                      </p:tavLst>
                                    </p:anim>
                                    <p:animEffect transition="out" filter="fade">
                                      <p:cBhvr>
                                        <p:cTn id="24" dur="15000"/>
                                        <p:tgtEl>
                                          <p:spTgt spid="9"/>
                                        </p:tgtEl>
                                      </p:cBhvr>
                                    </p:animEffect>
                                    <p:set>
                                      <p:cBhvr>
                                        <p:cTn id="25" dur="1" fill="hold">
                                          <p:stCondLst>
                                            <p:cond delay="14999"/>
                                          </p:stCondLst>
                                        </p:cTn>
                                        <p:tgtEl>
                                          <p:spTgt spid="9"/>
                                        </p:tgtEl>
                                        <p:attrNameLst>
                                          <p:attrName>style.visibility</p:attrName>
                                        </p:attrNameLst>
                                      </p:cBhvr>
                                      <p:to>
                                        <p:strVal val="hidden"/>
                                      </p:to>
                                    </p:set>
                                  </p:childTnLst>
                                </p:cTn>
                              </p:par>
                              <p:par>
                                <p:cTn id="26" presetID="64" presetClass="path" presetSubtype="0" accel="50000" decel="50000" fill="hold" grpId="0" nodeType="withEffect">
                                  <p:stCondLst>
                                    <p:cond delay="1500"/>
                                  </p:stCondLst>
                                  <p:childTnLst>
                                    <p:animMotion origin="layout" path="M 0.00052 -3.08642E-6 L 0.00104 -0.99784 " pathEditMode="relative" rAng="0" ptsTypes="AA">
                                      <p:cBhvr>
                                        <p:cTn id="27" dur="15000" fill="hold"/>
                                        <p:tgtEl>
                                          <p:spTgt spid="10"/>
                                        </p:tgtEl>
                                        <p:attrNameLst>
                                          <p:attrName>ppt_x</p:attrName>
                                          <p:attrName>ppt_y</p:attrName>
                                        </p:attrNameLst>
                                      </p:cBhvr>
                                      <p:rCtr x="17" y="-49907"/>
                                    </p:animMotion>
                                  </p:childTnLst>
                                </p:cTn>
                              </p:par>
                              <p:par>
                                <p:cTn id="28" presetID="53" presetClass="exit" presetSubtype="32" fill="hold" grpId="1" nodeType="withEffect">
                                  <p:stCondLst>
                                    <p:cond delay="1500"/>
                                  </p:stCondLst>
                                  <p:childTnLst>
                                    <p:anim calcmode="lin" valueType="num">
                                      <p:cBhvr>
                                        <p:cTn id="29" dur="15000"/>
                                        <p:tgtEl>
                                          <p:spTgt spid="10"/>
                                        </p:tgtEl>
                                        <p:attrNameLst>
                                          <p:attrName>ppt_w</p:attrName>
                                        </p:attrNameLst>
                                      </p:cBhvr>
                                      <p:tavLst>
                                        <p:tav tm="0">
                                          <p:val>
                                            <p:strVal val="ppt_w"/>
                                          </p:val>
                                        </p:tav>
                                        <p:tav tm="100000">
                                          <p:val>
                                            <p:fltVal val="0"/>
                                          </p:val>
                                        </p:tav>
                                      </p:tavLst>
                                    </p:anim>
                                    <p:anim calcmode="lin" valueType="num">
                                      <p:cBhvr>
                                        <p:cTn id="30" dur="15000"/>
                                        <p:tgtEl>
                                          <p:spTgt spid="10"/>
                                        </p:tgtEl>
                                        <p:attrNameLst>
                                          <p:attrName>ppt_h</p:attrName>
                                        </p:attrNameLst>
                                      </p:cBhvr>
                                      <p:tavLst>
                                        <p:tav tm="0">
                                          <p:val>
                                            <p:strVal val="ppt_h"/>
                                          </p:val>
                                        </p:tav>
                                        <p:tav tm="100000">
                                          <p:val>
                                            <p:fltVal val="0"/>
                                          </p:val>
                                        </p:tav>
                                      </p:tavLst>
                                    </p:anim>
                                    <p:animEffect transition="out" filter="fade">
                                      <p:cBhvr>
                                        <p:cTn id="31" dur="15000"/>
                                        <p:tgtEl>
                                          <p:spTgt spid="10"/>
                                        </p:tgtEl>
                                      </p:cBhvr>
                                    </p:animEffect>
                                    <p:set>
                                      <p:cBhvr>
                                        <p:cTn id="32" dur="1" fill="hold">
                                          <p:stCondLst>
                                            <p:cond delay="14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p:bldP spid="8" grpId="1"/>
      <p:bldP spid="9" grpId="0"/>
      <p:bldP spid="9" grpId="1"/>
      <p:bldP spid="10"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sz="quarter" idx="19"/>
          </p:nvPr>
        </p:nvPicPr>
        <p:blipFill rotWithShape="1">
          <a:blip r:embed="rId2" cstate="print">
            <a:extLst>
              <a:ext uri="{28A0092B-C50C-407E-A947-70E740481C1C}">
                <a14:useLocalDpi xmlns:a14="http://schemas.microsoft.com/office/drawing/2010/main" val="0"/>
              </a:ext>
            </a:extLst>
          </a:blip>
          <a:srcRect t="17998" b="15348"/>
          <a:stretch/>
        </p:blipFill>
        <p:spPr>
          <a:xfrm>
            <a:off x="5580112" y="1042869"/>
            <a:ext cx="3384376" cy="3461119"/>
          </a:xfrm>
        </p:spPr>
      </p:pic>
      <p:sp>
        <p:nvSpPr>
          <p:cNvPr id="2" name="Inhaltsplatzhalter 1"/>
          <p:cNvSpPr>
            <a:spLocks noGrp="1"/>
          </p:cNvSpPr>
          <p:nvPr>
            <p:ph sz="quarter" idx="18"/>
          </p:nvPr>
        </p:nvSpPr>
        <p:spPr/>
        <p:txBody>
          <a:bodyPr>
            <a:normAutofit fontScale="85000" lnSpcReduction="20000"/>
          </a:bodyPr>
          <a:lstStyle/>
          <a:p>
            <a:pPr lvl="2"/>
            <a:r>
              <a:rPr lang="ru-RU" dirty="0" smtClean="0"/>
              <a:t>Гальваническая развязка от поля до сети</a:t>
            </a:r>
            <a:endParaRPr lang="en-US" dirty="0" smtClean="0"/>
          </a:p>
          <a:p>
            <a:pPr lvl="2"/>
            <a:r>
              <a:rPr lang="ru-RU" dirty="0" smtClean="0"/>
              <a:t>Мониторинг и параметризация через </a:t>
            </a:r>
            <a:r>
              <a:rPr lang="en-US" dirty="0" smtClean="0"/>
              <a:t>NFC </a:t>
            </a:r>
            <a:r>
              <a:rPr lang="ru-RU" dirty="0" smtClean="0"/>
              <a:t>и</a:t>
            </a:r>
            <a:r>
              <a:rPr lang="en-US" dirty="0" smtClean="0"/>
              <a:t> </a:t>
            </a:r>
            <a:r>
              <a:rPr lang="en-US" dirty="0" err="1" smtClean="0"/>
              <a:t>bluetooth</a:t>
            </a:r>
            <a:endParaRPr lang="en-US" dirty="0" smtClean="0"/>
          </a:p>
          <a:p>
            <a:pPr lvl="2"/>
            <a:r>
              <a:rPr lang="ru-RU" dirty="0" smtClean="0"/>
              <a:t>Измерение токовой петли без разрыва цепи</a:t>
            </a:r>
            <a:endParaRPr lang="en-US" dirty="0" smtClean="0"/>
          </a:p>
          <a:p>
            <a:pPr lvl="2"/>
            <a:r>
              <a:rPr lang="ru-RU" dirty="0" smtClean="0"/>
              <a:t>Свободная комбинация любых аналоговых сигналов</a:t>
            </a:r>
            <a:endParaRPr lang="en-US" dirty="0" smtClean="0"/>
          </a:p>
          <a:p>
            <a:pPr lvl="2"/>
            <a:r>
              <a:rPr lang="ru-RU" dirty="0" smtClean="0"/>
              <a:t>Легкое и безошибочное подключение</a:t>
            </a:r>
            <a:endParaRPr lang="en-US" dirty="0"/>
          </a:p>
        </p:txBody>
      </p:sp>
      <p:sp>
        <p:nvSpPr>
          <p:cNvPr id="5" name="Titel 4"/>
          <p:cNvSpPr>
            <a:spLocks noGrp="1"/>
          </p:cNvSpPr>
          <p:nvPr>
            <p:ph type="title"/>
          </p:nvPr>
        </p:nvSpPr>
        <p:spPr>
          <a:xfrm>
            <a:off x="467544" y="490364"/>
            <a:ext cx="8229600" cy="857250"/>
          </a:xfrm>
        </p:spPr>
        <p:txBody>
          <a:bodyPr/>
          <a:lstStyle/>
          <a:p>
            <a:r>
              <a:rPr lang="ru-RU" sz="2000" dirty="0" smtClean="0"/>
              <a:t>Ключевая особенность</a:t>
            </a:r>
            <a:endParaRPr lang="en-US" sz="2400" dirty="0"/>
          </a:p>
        </p:txBody>
      </p:sp>
      <p:sp>
        <p:nvSpPr>
          <p:cNvPr id="16" name="Textplatzhalter 15"/>
          <p:cNvSpPr>
            <a:spLocks noGrp="1"/>
          </p:cNvSpPr>
          <p:nvPr>
            <p:ph type="body" sz="quarter" idx="15"/>
          </p:nvPr>
        </p:nvSpPr>
        <p:spPr/>
        <p:txBody>
          <a:bodyPr/>
          <a:lstStyle/>
          <a:p>
            <a:r>
              <a:rPr lang="de-DE" dirty="0"/>
              <a:t>MINI Analog Pro </a:t>
            </a:r>
            <a:r>
              <a:rPr lang="ru-RU" dirty="0"/>
              <a:t>Кабельные и</a:t>
            </a:r>
            <a:r>
              <a:rPr lang="de-DE" dirty="0"/>
              <a:t> </a:t>
            </a:r>
            <a:r>
              <a:rPr lang="ru-RU" dirty="0"/>
              <a:t>Коммуникационные </a:t>
            </a:r>
            <a:r>
              <a:rPr lang="ru-RU" dirty="0" smtClean="0"/>
              <a:t>модули</a:t>
            </a:r>
            <a:endParaRPr lang="de-DE"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Tree>
    <p:extLst>
      <p:ext uri="{BB962C8B-B14F-4D97-AF65-F5344CB8AC3E}">
        <p14:creationId xmlns:p14="http://schemas.microsoft.com/office/powerpoint/2010/main" val="288756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751" y="663576"/>
            <a:ext cx="8136705" cy="468312"/>
          </a:xfrm>
        </p:spPr>
        <p:txBody>
          <a:bodyPr>
            <a:normAutofit fontScale="90000"/>
          </a:bodyPr>
          <a:lstStyle/>
          <a:p>
            <a:r>
              <a:rPr lang="ru-RU" sz="2800" dirty="0" smtClean="0"/>
              <a:t>Доступные варианты</a:t>
            </a:r>
            <a:endParaRPr lang="de-DE" sz="2800" dirty="0"/>
          </a:p>
        </p:txBody>
      </p:sp>
      <p:sp>
        <p:nvSpPr>
          <p:cNvPr id="3" name="Textplatzhalter 2"/>
          <p:cNvSpPr>
            <a:spLocks noGrp="1"/>
          </p:cNvSpPr>
          <p:nvPr>
            <p:ph type="body" sz="quarter" idx="15"/>
          </p:nvPr>
        </p:nvSpPr>
        <p:spPr/>
        <p:txBody>
          <a:bodyPr/>
          <a:lstStyle/>
          <a:p>
            <a:r>
              <a:rPr lang="de-DE" dirty="0"/>
              <a:t>MINI Analog Pro </a:t>
            </a:r>
            <a:r>
              <a:rPr lang="de-DE" dirty="0" smtClean="0"/>
              <a:t> </a:t>
            </a:r>
            <a:r>
              <a:rPr lang="ru-RU" dirty="0" smtClean="0"/>
              <a:t>Кабельные </a:t>
            </a:r>
            <a:r>
              <a:rPr lang="ru-RU" dirty="0"/>
              <a:t>и</a:t>
            </a:r>
            <a:r>
              <a:rPr lang="de-DE" dirty="0" smtClean="0"/>
              <a:t> </a:t>
            </a:r>
            <a:r>
              <a:rPr lang="ru-RU" dirty="0" smtClean="0"/>
              <a:t>Коммуникационные модули</a:t>
            </a:r>
            <a:endParaRPr lang="de-DE" dirty="0"/>
          </a:p>
        </p:txBody>
      </p:sp>
      <p:pic>
        <p:nvPicPr>
          <p:cNvPr id="4" name="Picture 2" descr="C:\Users\pycs01\AppData\Local\Temp\7zEEB33.tmp\79150_1000_int.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99592" y="2751805"/>
            <a:ext cx="1657582" cy="17350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pycs01\AppData\Local\Temp\7zEAB51.tmp\a_0055173_int.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0889" y="3155022"/>
            <a:ext cx="1105796" cy="5467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pycs01\AppData\Local\Temp\7zE4110.tmp\a_0069823_i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1418" y="1133322"/>
            <a:ext cx="1735038" cy="17350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pycs01\AppData\Local\Temp\7zE97D6.tmp\79143_1000_int.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874303" y="2751805"/>
            <a:ext cx="1650025" cy="17350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pycs01\AppData\Local\Temp\7zE653D.tmp\a_0042160.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4940146" y="3237453"/>
            <a:ext cx="1105796" cy="3818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pycs01\AppData\Local\Temp\7zE97E6.tmp\79149_1000_in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1133322"/>
            <a:ext cx="1658571" cy="1736075"/>
          </a:xfrm>
          <a:prstGeom prst="rect">
            <a:avLst/>
          </a:prstGeom>
          <a:noFill/>
          <a:extLst>
            <a:ext uri="{909E8E84-426E-40DD-AFC4-6F175D3DCCD1}">
              <a14:hiddenFill xmlns:a14="http://schemas.microsoft.com/office/drawing/2010/main">
                <a:solidFill>
                  <a:srgbClr val="FFFFFF"/>
                </a:solidFill>
              </a14:hiddenFill>
            </a:ext>
          </a:extLst>
        </p:spPr>
      </p:pic>
      <p:sp>
        <p:nvSpPr>
          <p:cNvPr id="10" name="Inhaltsplatzhalter 3"/>
          <p:cNvSpPr txBox="1">
            <a:spLocks/>
          </p:cNvSpPr>
          <p:nvPr/>
        </p:nvSpPr>
        <p:spPr>
          <a:xfrm>
            <a:off x="4305444" y="4215597"/>
            <a:ext cx="1800199" cy="246221"/>
          </a:xfrm>
          <a:prstGeom prst="rect">
            <a:avLst/>
          </a:prstGeom>
        </p:spPr>
        <p:txBody>
          <a:bodyPr wrap="square" lIns="0" tIns="0" rIns="0" bIns="0">
            <a:spAutoFit/>
          </a:bodyPr>
          <a:lstStyle>
            <a:defPPr>
              <a:defRPr lang="de-DE"/>
            </a:defPPr>
            <a:lvl1pPr marL="0" indent="0" algn="ctr" eaLnBrk="1" hangingPunct="1">
              <a:spcBef>
                <a:spcPct val="20000"/>
              </a:spcBef>
              <a:buClr>
                <a:schemeClr val="folHlink"/>
              </a:buClr>
              <a:buFont typeface="Wingdings" charset="2"/>
              <a:buNone/>
              <a:defRPr sz="1400" b="0">
                <a:ea typeface="Arial Unicode MS" pitchFamily="34" charset="-128"/>
                <a:cs typeface="Arial Unicode MS" pitchFamily="34" charset="-128"/>
              </a:defRPr>
            </a:lvl1pPr>
            <a:lvl2pPr marL="531813" indent="-176213" eaLnBrk="1" hangingPunct="1">
              <a:spcBef>
                <a:spcPct val="20000"/>
              </a:spcBef>
              <a:buClr>
                <a:schemeClr val="folHlink"/>
              </a:buClr>
              <a:buFont typeface="Wingdings" charset="2"/>
              <a:buChar char="§"/>
              <a:defRPr b="0">
                <a:latin typeface="+mn-lt"/>
                <a:cs typeface="+mn-cs"/>
              </a:defRPr>
            </a:lvl2pPr>
            <a:lvl3pPr marL="896938" indent="-185738" eaLnBrk="1" hangingPunct="1">
              <a:spcBef>
                <a:spcPct val="20000"/>
              </a:spcBef>
              <a:buClr>
                <a:schemeClr val="folHlink"/>
              </a:buClr>
              <a:buFont typeface="Wingdings" charset="2"/>
              <a:buChar char="§"/>
              <a:defRPr b="0">
                <a:latin typeface="+mn-lt"/>
                <a:cs typeface="+mn-cs"/>
              </a:defRPr>
            </a:lvl3pPr>
            <a:lvl4pPr marL="1258888" indent="-182563" eaLnBrk="1" hangingPunct="1">
              <a:spcBef>
                <a:spcPct val="20000"/>
              </a:spcBef>
              <a:buClr>
                <a:schemeClr val="folHlink"/>
              </a:buClr>
              <a:buFont typeface="Wingdings" charset="2"/>
              <a:buChar char="§"/>
              <a:defRPr b="0">
                <a:latin typeface="+mn-lt"/>
                <a:cs typeface="+mn-cs"/>
              </a:defRPr>
            </a:lvl4pPr>
            <a:lvl5pPr marL="1611313" indent="-173038" eaLnBrk="1" hangingPunct="1">
              <a:spcBef>
                <a:spcPct val="20000"/>
              </a:spcBef>
              <a:buClr>
                <a:schemeClr val="folHlink"/>
              </a:buClr>
              <a:buFont typeface="Wingdings" charset="2"/>
              <a:buChar char="§"/>
              <a:defRPr b="0">
                <a:latin typeface="+mn-lt"/>
                <a:cs typeface="+mn-cs"/>
              </a:defRPr>
            </a:lvl5pPr>
            <a:lvl6pPr marL="2068513" indent="-173038" fontAlgn="base">
              <a:spcBef>
                <a:spcPct val="20000"/>
              </a:spcBef>
              <a:spcAft>
                <a:spcPct val="0"/>
              </a:spcAft>
              <a:buClr>
                <a:schemeClr val="folHlink"/>
              </a:buClr>
              <a:buFont typeface="Wingdings" charset="2"/>
              <a:buChar char="§"/>
              <a:defRPr>
                <a:latin typeface="+mn-lt"/>
                <a:cs typeface="+mn-cs"/>
              </a:defRPr>
            </a:lvl6pPr>
            <a:lvl7pPr marL="2525713" indent="-173038" fontAlgn="base">
              <a:spcBef>
                <a:spcPct val="20000"/>
              </a:spcBef>
              <a:spcAft>
                <a:spcPct val="0"/>
              </a:spcAft>
              <a:buClr>
                <a:schemeClr val="folHlink"/>
              </a:buClr>
              <a:buFont typeface="Wingdings" charset="2"/>
              <a:buChar char="§"/>
              <a:defRPr>
                <a:latin typeface="+mn-lt"/>
                <a:cs typeface="+mn-cs"/>
              </a:defRPr>
            </a:lvl7pPr>
            <a:lvl8pPr marL="2982913" indent="-173038" fontAlgn="base">
              <a:spcBef>
                <a:spcPct val="20000"/>
              </a:spcBef>
              <a:spcAft>
                <a:spcPct val="0"/>
              </a:spcAft>
              <a:buClr>
                <a:schemeClr val="folHlink"/>
              </a:buClr>
              <a:buFont typeface="Wingdings" charset="2"/>
              <a:buChar char="§"/>
              <a:defRPr>
                <a:latin typeface="+mn-lt"/>
                <a:cs typeface="+mn-cs"/>
              </a:defRPr>
            </a:lvl8pPr>
            <a:lvl9pPr marL="3440113" indent="-173038" fontAlgn="base">
              <a:spcBef>
                <a:spcPct val="20000"/>
              </a:spcBef>
              <a:spcAft>
                <a:spcPct val="0"/>
              </a:spcAft>
              <a:buClr>
                <a:schemeClr val="folHlink"/>
              </a:buClr>
              <a:buFont typeface="Wingdings" charset="2"/>
              <a:buChar char="§"/>
              <a:defRPr>
                <a:latin typeface="+mn-lt"/>
                <a:cs typeface="+mn-cs"/>
              </a:defRPr>
            </a:lvl9pPr>
          </a:lstStyle>
          <a:p>
            <a:r>
              <a:rPr lang="de-DE" sz="1600" dirty="0" smtClean="0"/>
              <a:t>Modbus/RTU</a:t>
            </a:r>
            <a:endParaRPr lang="de-DE" sz="1600" dirty="0"/>
          </a:p>
        </p:txBody>
      </p:sp>
      <p:sp>
        <p:nvSpPr>
          <p:cNvPr id="11" name="Inhaltsplatzhalter 3"/>
          <p:cNvSpPr txBox="1">
            <a:spLocks/>
          </p:cNvSpPr>
          <p:nvPr/>
        </p:nvSpPr>
        <p:spPr>
          <a:xfrm>
            <a:off x="1540024" y="1755137"/>
            <a:ext cx="2592288" cy="246221"/>
          </a:xfrm>
          <a:prstGeom prst="rect">
            <a:avLst/>
          </a:prstGeom>
        </p:spPr>
        <p:txBody>
          <a:bodyPr wrap="square" lIns="0" tIns="0" rIns="0" bIns="0">
            <a:spAutoFit/>
          </a:bodyPr>
          <a:lstStyle>
            <a:defPPr>
              <a:defRPr lang="de-DE"/>
            </a:defPPr>
            <a:lvl1pPr marL="0" indent="0" algn="ctr" eaLnBrk="1" hangingPunct="1">
              <a:spcBef>
                <a:spcPct val="20000"/>
              </a:spcBef>
              <a:buClr>
                <a:schemeClr val="folHlink"/>
              </a:buClr>
              <a:buFont typeface="Wingdings" charset="2"/>
              <a:buNone/>
              <a:defRPr sz="1400" b="0">
                <a:ea typeface="Arial Unicode MS" pitchFamily="34" charset="-128"/>
                <a:cs typeface="Arial Unicode MS" pitchFamily="34" charset="-128"/>
              </a:defRPr>
            </a:lvl1pPr>
            <a:lvl2pPr marL="531813" indent="-176213" eaLnBrk="1" hangingPunct="1">
              <a:spcBef>
                <a:spcPct val="20000"/>
              </a:spcBef>
              <a:buClr>
                <a:schemeClr val="folHlink"/>
              </a:buClr>
              <a:buFont typeface="Wingdings" charset="2"/>
              <a:buChar char="§"/>
              <a:defRPr b="0">
                <a:latin typeface="+mn-lt"/>
                <a:cs typeface="+mn-cs"/>
              </a:defRPr>
            </a:lvl2pPr>
            <a:lvl3pPr marL="896938" indent="-185738" eaLnBrk="1" hangingPunct="1">
              <a:spcBef>
                <a:spcPct val="20000"/>
              </a:spcBef>
              <a:buClr>
                <a:schemeClr val="folHlink"/>
              </a:buClr>
              <a:buFont typeface="Wingdings" charset="2"/>
              <a:buChar char="§"/>
              <a:defRPr b="0">
                <a:latin typeface="+mn-lt"/>
                <a:cs typeface="+mn-cs"/>
              </a:defRPr>
            </a:lvl3pPr>
            <a:lvl4pPr marL="1258888" indent="-182563" eaLnBrk="1" hangingPunct="1">
              <a:spcBef>
                <a:spcPct val="20000"/>
              </a:spcBef>
              <a:buClr>
                <a:schemeClr val="folHlink"/>
              </a:buClr>
              <a:buFont typeface="Wingdings" charset="2"/>
              <a:buChar char="§"/>
              <a:defRPr b="0">
                <a:latin typeface="+mn-lt"/>
                <a:cs typeface="+mn-cs"/>
              </a:defRPr>
            </a:lvl4pPr>
            <a:lvl5pPr marL="1611313" indent="-173038" eaLnBrk="1" hangingPunct="1">
              <a:spcBef>
                <a:spcPct val="20000"/>
              </a:spcBef>
              <a:buClr>
                <a:schemeClr val="folHlink"/>
              </a:buClr>
              <a:buFont typeface="Wingdings" charset="2"/>
              <a:buChar char="§"/>
              <a:defRPr b="0">
                <a:latin typeface="+mn-lt"/>
                <a:cs typeface="+mn-cs"/>
              </a:defRPr>
            </a:lvl5pPr>
            <a:lvl6pPr marL="2068513" indent="-173038" fontAlgn="base">
              <a:spcBef>
                <a:spcPct val="20000"/>
              </a:spcBef>
              <a:spcAft>
                <a:spcPct val="0"/>
              </a:spcAft>
              <a:buClr>
                <a:schemeClr val="folHlink"/>
              </a:buClr>
              <a:buFont typeface="Wingdings" charset="2"/>
              <a:buChar char="§"/>
              <a:defRPr>
                <a:latin typeface="+mn-lt"/>
                <a:cs typeface="+mn-cs"/>
              </a:defRPr>
            </a:lvl6pPr>
            <a:lvl7pPr marL="2525713" indent="-173038" fontAlgn="base">
              <a:spcBef>
                <a:spcPct val="20000"/>
              </a:spcBef>
              <a:spcAft>
                <a:spcPct val="0"/>
              </a:spcAft>
              <a:buClr>
                <a:schemeClr val="folHlink"/>
              </a:buClr>
              <a:buFont typeface="Wingdings" charset="2"/>
              <a:buChar char="§"/>
              <a:defRPr>
                <a:latin typeface="+mn-lt"/>
                <a:cs typeface="+mn-cs"/>
              </a:defRPr>
            </a:lvl7pPr>
            <a:lvl8pPr marL="2982913" indent="-173038" fontAlgn="base">
              <a:spcBef>
                <a:spcPct val="20000"/>
              </a:spcBef>
              <a:spcAft>
                <a:spcPct val="0"/>
              </a:spcAft>
              <a:buClr>
                <a:schemeClr val="folHlink"/>
              </a:buClr>
              <a:buFont typeface="Wingdings" charset="2"/>
              <a:buChar char="§"/>
              <a:defRPr>
                <a:latin typeface="+mn-lt"/>
                <a:cs typeface="+mn-cs"/>
              </a:defRPr>
            </a:lvl8pPr>
            <a:lvl9pPr marL="3440113" indent="-173038" fontAlgn="base">
              <a:spcBef>
                <a:spcPct val="20000"/>
              </a:spcBef>
              <a:spcAft>
                <a:spcPct val="0"/>
              </a:spcAft>
              <a:buClr>
                <a:schemeClr val="folHlink"/>
              </a:buClr>
              <a:buFont typeface="Wingdings" charset="2"/>
              <a:buChar char="§"/>
              <a:defRPr>
                <a:latin typeface="+mn-lt"/>
                <a:cs typeface="+mn-cs"/>
              </a:defRPr>
            </a:lvl9pPr>
          </a:lstStyle>
          <a:p>
            <a:r>
              <a:rPr lang="de-DE" sz="1600" dirty="0" smtClean="0"/>
              <a:t>FLK 16 </a:t>
            </a:r>
            <a:r>
              <a:rPr lang="ru-RU" sz="1600" dirty="0" smtClean="0"/>
              <a:t>адаптер для кабеля</a:t>
            </a:r>
            <a:endParaRPr lang="de-DE" sz="1600" dirty="0"/>
          </a:p>
        </p:txBody>
      </p:sp>
      <p:sp>
        <p:nvSpPr>
          <p:cNvPr id="12" name="Inhaltsplatzhalter 3"/>
          <p:cNvSpPr txBox="1">
            <a:spLocks/>
          </p:cNvSpPr>
          <p:nvPr/>
        </p:nvSpPr>
        <p:spPr>
          <a:xfrm>
            <a:off x="5285235" y="2001359"/>
            <a:ext cx="1800199" cy="246221"/>
          </a:xfrm>
          <a:prstGeom prst="rect">
            <a:avLst/>
          </a:prstGeom>
        </p:spPr>
        <p:txBody>
          <a:bodyPr wrap="square" lIns="0" tIns="0" rIns="0" bIns="0">
            <a:spAutoFit/>
          </a:bodyPr>
          <a:lstStyle>
            <a:defPPr>
              <a:defRPr lang="de-DE"/>
            </a:defPPr>
            <a:lvl1pPr marL="0" indent="0" algn="ctr" eaLnBrk="1" hangingPunct="1">
              <a:spcBef>
                <a:spcPct val="20000"/>
              </a:spcBef>
              <a:buClr>
                <a:schemeClr val="folHlink"/>
              </a:buClr>
              <a:buFont typeface="Wingdings" charset="2"/>
              <a:buNone/>
              <a:defRPr sz="1400" b="0">
                <a:ea typeface="Arial Unicode MS" pitchFamily="34" charset="-128"/>
                <a:cs typeface="Arial Unicode MS" pitchFamily="34" charset="-128"/>
              </a:defRPr>
            </a:lvl1pPr>
            <a:lvl2pPr marL="531813" indent="-176213" eaLnBrk="1" hangingPunct="1">
              <a:spcBef>
                <a:spcPct val="20000"/>
              </a:spcBef>
              <a:buClr>
                <a:schemeClr val="folHlink"/>
              </a:buClr>
              <a:buFont typeface="Wingdings" charset="2"/>
              <a:buChar char="§"/>
              <a:defRPr b="0">
                <a:latin typeface="+mn-lt"/>
                <a:cs typeface="+mn-cs"/>
              </a:defRPr>
            </a:lvl2pPr>
            <a:lvl3pPr marL="896938" indent="-185738" eaLnBrk="1" hangingPunct="1">
              <a:spcBef>
                <a:spcPct val="20000"/>
              </a:spcBef>
              <a:buClr>
                <a:schemeClr val="folHlink"/>
              </a:buClr>
              <a:buFont typeface="Wingdings" charset="2"/>
              <a:buChar char="§"/>
              <a:defRPr b="0">
                <a:latin typeface="+mn-lt"/>
                <a:cs typeface="+mn-cs"/>
              </a:defRPr>
            </a:lvl3pPr>
            <a:lvl4pPr marL="1258888" indent="-182563" eaLnBrk="1" hangingPunct="1">
              <a:spcBef>
                <a:spcPct val="20000"/>
              </a:spcBef>
              <a:buClr>
                <a:schemeClr val="folHlink"/>
              </a:buClr>
              <a:buFont typeface="Wingdings" charset="2"/>
              <a:buChar char="§"/>
              <a:defRPr b="0">
                <a:latin typeface="+mn-lt"/>
                <a:cs typeface="+mn-cs"/>
              </a:defRPr>
            </a:lvl4pPr>
            <a:lvl5pPr marL="1611313" indent="-173038" eaLnBrk="1" hangingPunct="1">
              <a:spcBef>
                <a:spcPct val="20000"/>
              </a:spcBef>
              <a:buClr>
                <a:schemeClr val="folHlink"/>
              </a:buClr>
              <a:buFont typeface="Wingdings" charset="2"/>
              <a:buChar char="§"/>
              <a:defRPr b="0">
                <a:latin typeface="+mn-lt"/>
                <a:cs typeface="+mn-cs"/>
              </a:defRPr>
            </a:lvl5pPr>
            <a:lvl6pPr marL="2068513" indent="-173038" fontAlgn="base">
              <a:spcBef>
                <a:spcPct val="20000"/>
              </a:spcBef>
              <a:spcAft>
                <a:spcPct val="0"/>
              </a:spcAft>
              <a:buClr>
                <a:schemeClr val="folHlink"/>
              </a:buClr>
              <a:buFont typeface="Wingdings" charset="2"/>
              <a:buChar char="§"/>
              <a:defRPr>
                <a:latin typeface="+mn-lt"/>
                <a:cs typeface="+mn-cs"/>
              </a:defRPr>
            </a:lvl6pPr>
            <a:lvl7pPr marL="2525713" indent="-173038" fontAlgn="base">
              <a:spcBef>
                <a:spcPct val="20000"/>
              </a:spcBef>
              <a:spcAft>
                <a:spcPct val="0"/>
              </a:spcAft>
              <a:buClr>
                <a:schemeClr val="folHlink"/>
              </a:buClr>
              <a:buFont typeface="Wingdings" charset="2"/>
              <a:buChar char="§"/>
              <a:defRPr>
                <a:latin typeface="+mn-lt"/>
                <a:cs typeface="+mn-cs"/>
              </a:defRPr>
            </a:lvl7pPr>
            <a:lvl8pPr marL="2982913" indent="-173038" fontAlgn="base">
              <a:spcBef>
                <a:spcPct val="20000"/>
              </a:spcBef>
              <a:spcAft>
                <a:spcPct val="0"/>
              </a:spcAft>
              <a:buClr>
                <a:schemeClr val="folHlink"/>
              </a:buClr>
              <a:buFont typeface="Wingdings" charset="2"/>
              <a:buChar char="§"/>
              <a:defRPr>
                <a:latin typeface="+mn-lt"/>
                <a:cs typeface="+mn-cs"/>
              </a:defRPr>
            </a:lvl8pPr>
            <a:lvl9pPr marL="3440113" indent="-173038" fontAlgn="base">
              <a:spcBef>
                <a:spcPct val="20000"/>
              </a:spcBef>
              <a:spcAft>
                <a:spcPct val="0"/>
              </a:spcAft>
              <a:buClr>
                <a:schemeClr val="folHlink"/>
              </a:buClr>
              <a:buFont typeface="Wingdings" charset="2"/>
              <a:buChar char="§"/>
              <a:defRPr>
                <a:latin typeface="+mn-lt"/>
                <a:cs typeface="+mn-cs"/>
              </a:defRPr>
            </a:lvl9pPr>
          </a:lstStyle>
          <a:p>
            <a:r>
              <a:rPr lang="de-DE" sz="1600" dirty="0" err="1" smtClean="0"/>
              <a:t>Modbus</a:t>
            </a:r>
            <a:r>
              <a:rPr lang="de-DE" sz="1600" dirty="0" smtClean="0"/>
              <a:t>/TCP</a:t>
            </a:r>
            <a:endParaRPr lang="de-DE" sz="1600" dirty="0"/>
          </a:p>
        </p:txBody>
      </p:sp>
      <p:sp>
        <p:nvSpPr>
          <p:cNvPr id="13" name="Inhaltsplatzhalter 3"/>
          <p:cNvSpPr txBox="1">
            <a:spLocks/>
          </p:cNvSpPr>
          <p:nvPr/>
        </p:nvSpPr>
        <p:spPr>
          <a:xfrm>
            <a:off x="1976528" y="4191788"/>
            <a:ext cx="2163424" cy="270030"/>
          </a:xfrm>
          <a:prstGeom prst="rect">
            <a:avLst/>
          </a:prstGeom>
        </p:spPr>
        <p:txBody>
          <a:bodyPr lIns="0" tIns="0" rIns="0" bIns="0"/>
          <a:lstStyle>
            <a:lvl1pPr marL="176213" indent="-176213" algn="l" rtl="0" eaLnBrk="1" fontAlgn="base" hangingPunct="1">
              <a:spcBef>
                <a:spcPct val="20000"/>
              </a:spcBef>
              <a:spcAft>
                <a:spcPct val="0"/>
              </a:spcAft>
              <a:buClr>
                <a:schemeClr val="folHlink"/>
              </a:buClr>
              <a:buFont typeface="Wingdings" charset="2"/>
              <a:buChar char="§"/>
              <a:defRPr sz="2400">
                <a:solidFill>
                  <a:schemeClr val="tx1"/>
                </a:solidFill>
                <a:latin typeface="+mn-lt"/>
                <a:ea typeface="+mn-ea"/>
                <a:cs typeface="+mn-cs"/>
              </a:defRPr>
            </a:lvl1pPr>
            <a:lvl2pPr marL="531813" indent="-176213"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2pPr>
            <a:lvl3pPr marL="896938" indent="-1857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3pPr>
            <a:lvl4pPr marL="1258888" indent="-182563"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4pPr>
            <a:lvl5pPr marL="16113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5pPr>
            <a:lvl6pPr marL="20685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6pPr>
            <a:lvl7pPr marL="25257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7pPr>
            <a:lvl8pPr marL="29829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8pPr>
            <a:lvl9pPr marL="3440113" indent="-173038" algn="l" rtl="0" eaLnBrk="1" fontAlgn="base" hangingPunct="1">
              <a:spcBef>
                <a:spcPct val="20000"/>
              </a:spcBef>
              <a:spcAft>
                <a:spcPct val="0"/>
              </a:spcAft>
              <a:buClr>
                <a:schemeClr val="folHlink"/>
              </a:buClr>
              <a:buFont typeface="Wingdings" charset="2"/>
              <a:buChar char="§"/>
              <a:defRPr sz="2400">
                <a:solidFill>
                  <a:schemeClr val="tx1"/>
                </a:solidFill>
                <a:latin typeface="+mn-lt"/>
                <a:cs typeface="+mn-cs"/>
              </a:defRPr>
            </a:lvl9pPr>
          </a:lstStyle>
          <a:p>
            <a:pPr marL="0" indent="0" algn="ctr">
              <a:buFont typeface="Wingdings" charset="2"/>
              <a:buNone/>
            </a:pPr>
            <a:r>
              <a:rPr lang="de-DE" sz="1600" kern="1200" dirty="0" smtClean="0">
                <a:latin typeface="Arial" charset="0"/>
                <a:ea typeface="Arial Unicode MS" pitchFamily="34" charset="-128"/>
                <a:cs typeface="Arial Unicode MS" pitchFamily="34" charset="-128"/>
              </a:rPr>
              <a:t>Profibus DP</a:t>
            </a:r>
            <a:endParaRPr lang="de-DE" sz="1600" kern="1200" dirty="0">
              <a:latin typeface="Arial" charset="0"/>
              <a:ea typeface="Arial Unicode MS" pitchFamily="34" charset="-128"/>
              <a:cs typeface="Arial Unicode MS" pitchFamily="34" charset="-128"/>
            </a:endParaRPr>
          </a:p>
        </p:txBody>
      </p:sp>
      <p:pic>
        <p:nvPicPr>
          <p:cNvPr id="14" name="Picture 7" descr="C:\Users\pycs01\AppData\Local\Temp\7zE653D.tmp\a_0042160.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5808560" y="1566737"/>
            <a:ext cx="1105796" cy="381871"/>
          </a:xfrm>
          <a:prstGeom prst="rect">
            <a:avLst/>
          </a:prstGeom>
          <a:noFill/>
          <a:extLst>
            <a:ext uri="{909E8E84-426E-40DD-AFC4-6F175D3DCCD1}">
              <a14:hiddenFill xmlns:a14="http://schemas.microsoft.com/office/drawing/2010/main">
                <a:solidFill>
                  <a:srgbClr val="FFFFFF"/>
                </a:solidFill>
              </a14:hiddenFill>
            </a:ext>
          </a:extLst>
        </p:spPr>
      </p:pic>
      <p:pic>
        <p:nvPicPr>
          <p:cNvPr id="15" name="Рисунок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Tree>
    <p:extLst>
      <p:ext uri="{BB962C8B-B14F-4D97-AF65-F5344CB8AC3E}">
        <p14:creationId xmlns:p14="http://schemas.microsoft.com/office/powerpoint/2010/main" val="219587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1"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bwMode="auto">
          <a:xfrm>
            <a:off x="395288" y="86400"/>
            <a:ext cx="8353425" cy="81116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lvl="0" algn="l"/>
            <a:r>
              <a:rPr lang="en-US" sz="3600" dirty="0" smtClean="0">
                <a:solidFill>
                  <a:srgbClr val="10BCB4"/>
                </a:solidFill>
              </a:rPr>
              <a:t>TERMITRAB </a:t>
            </a:r>
            <a:r>
              <a:rPr lang="en-US" sz="3600" dirty="0">
                <a:solidFill>
                  <a:srgbClr val="10BCB4"/>
                </a:solidFill>
              </a:rPr>
              <a:t>c</a:t>
            </a:r>
            <a:r>
              <a:rPr lang="en-US" sz="3600" dirty="0" smtClean="0">
                <a:solidFill>
                  <a:srgbClr val="10BCB4"/>
                </a:solidFill>
              </a:rPr>
              <a:t>omplete</a:t>
            </a:r>
            <a:endParaRPr lang="en-US" sz="3600" dirty="0" smtClean="0">
              <a:solidFill>
                <a:schemeClr val="tx1"/>
              </a:solidFill>
            </a:endParaRPr>
          </a:p>
        </p:txBody>
      </p:sp>
      <p:pic>
        <p:nvPicPr>
          <p:cNvPr id="11" name="Picture 2" descr="D:\05 Projekte\01 Entwicklungsprojekte\02 TERMITRAB complete\08 Bilder\00 Auswahl\Familie - Ohne Schatten.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75657" y="951570"/>
            <a:ext cx="6188825" cy="264033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71600" y="3435846"/>
            <a:ext cx="7200800" cy="769441"/>
          </a:xfrm>
          <a:prstGeom prst="rect">
            <a:avLst/>
          </a:prstGeom>
        </p:spPr>
        <p:txBody>
          <a:bodyPr wrap="square">
            <a:spAutoFit/>
          </a:bodyPr>
          <a:lstStyle/>
          <a:p>
            <a:pPr marL="144000" indent="-144000" eaLnBrk="1" hangingPunct="1">
              <a:spcBef>
                <a:spcPts val="800"/>
              </a:spcBef>
              <a:buClr>
                <a:srgbClr val="0099A1"/>
              </a:buClr>
              <a:buFont typeface="Wingdings" charset="2"/>
              <a:buChar char="§"/>
            </a:pPr>
            <a:r>
              <a:rPr lang="en-US" sz="2200" b="1" kern="0" dirty="0">
                <a:solidFill>
                  <a:srgbClr val="000000"/>
                </a:solidFill>
                <a:latin typeface="Arial"/>
                <a:cs typeface="Arial Unicode MS" charset="0"/>
              </a:rPr>
              <a:t> </a:t>
            </a:r>
            <a:r>
              <a:rPr lang="ru-RU" sz="2200" b="1" kern="0" dirty="0" smtClean="0">
                <a:solidFill>
                  <a:srgbClr val="000000"/>
                </a:solidFill>
                <a:latin typeface="Arial"/>
                <a:cs typeface="Arial Unicode MS" charset="0"/>
              </a:rPr>
              <a:t>Единая система устройств с возможностью выбора необходимой функциональности</a:t>
            </a:r>
            <a:endParaRPr lang="de-DE" sz="2200" kern="0" dirty="0">
              <a:solidFill>
                <a:srgbClr val="000000"/>
              </a:solidFill>
              <a:latin typeface="Arial"/>
              <a:cs typeface="Arial Unicode MS" charset="0"/>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Tree>
    <p:extLst>
      <p:ext uri="{BB962C8B-B14F-4D97-AF65-F5344CB8AC3E}">
        <p14:creationId xmlns:p14="http://schemas.microsoft.com/office/powerpoint/2010/main" val="1516828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94495" y="915566"/>
            <a:ext cx="7057825" cy="3456385"/>
          </a:xfrm>
        </p:spPr>
        <p:txBody>
          <a:bodyPr>
            <a:normAutofit fontScale="92500" lnSpcReduction="10000"/>
          </a:bodyPr>
          <a:lstStyle/>
          <a:p>
            <a:r>
              <a:rPr lang="ru-RU" sz="1400" dirty="0"/>
              <a:t>Производство электромеханических клемм: </a:t>
            </a:r>
          </a:p>
          <a:p>
            <a:r>
              <a:rPr lang="ru-RU" sz="1400" dirty="0"/>
              <a:t>1. Производство клемм серии </a:t>
            </a:r>
            <a:r>
              <a:rPr lang="en-US" sz="1400" dirty="0"/>
              <a:t>UT * </a:t>
            </a:r>
          </a:p>
          <a:p>
            <a:r>
              <a:rPr lang="en-US" sz="1400" dirty="0" smtClean="0"/>
              <a:t>UT </a:t>
            </a:r>
            <a:r>
              <a:rPr lang="en-US" sz="1400" dirty="0"/>
              <a:t>2.5 (UT 2,5 BU) </a:t>
            </a:r>
          </a:p>
          <a:p>
            <a:r>
              <a:rPr lang="en-US" sz="1400" dirty="0" smtClean="0"/>
              <a:t>UT </a:t>
            </a:r>
            <a:r>
              <a:rPr lang="en-US" sz="1400" dirty="0"/>
              <a:t>2,5 QUATTRO </a:t>
            </a:r>
          </a:p>
          <a:p>
            <a:r>
              <a:rPr lang="en-US" sz="1400" dirty="0" smtClean="0"/>
              <a:t>UTTB </a:t>
            </a:r>
            <a:r>
              <a:rPr lang="en-US" sz="1400" dirty="0"/>
              <a:t>2.5, UTTB 4 </a:t>
            </a:r>
          </a:p>
          <a:p>
            <a:r>
              <a:rPr lang="en-US" sz="1400" dirty="0" smtClean="0"/>
              <a:t>UT </a:t>
            </a:r>
            <a:r>
              <a:rPr lang="en-US" sz="1400" dirty="0"/>
              <a:t>4 (UT 4 BU) (3 </a:t>
            </a:r>
            <a:r>
              <a:rPr lang="ru-RU" sz="1400" dirty="0"/>
              <a:t>кв. 2017) </a:t>
            </a:r>
          </a:p>
          <a:p>
            <a:r>
              <a:rPr lang="ru-RU" sz="1400" dirty="0"/>
              <a:t>2. Производство клемм серии </a:t>
            </a:r>
            <a:r>
              <a:rPr lang="en-US" sz="1400" dirty="0"/>
              <a:t>ST </a:t>
            </a:r>
          </a:p>
          <a:p>
            <a:r>
              <a:rPr lang="en-US" sz="1400" dirty="0" smtClean="0"/>
              <a:t>ST </a:t>
            </a:r>
            <a:r>
              <a:rPr lang="en-US" sz="1400" dirty="0"/>
              <a:t>2.5 (ST 2,5 BU) </a:t>
            </a:r>
            <a:endParaRPr lang="ru-RU" sz="1400" dirty="0" smtClean="0"/>
          </a:p>
          <a:p>
            <a:endParaRPr lang="ru-RU" dirty="0" smtClean="0"/>
          </a:p>
          <a:p>
            <a:r>
              <a:rPr lang="ru-RU" sz="1400" dirty="0"/>
              <a:t>Производство устройств защиты от импульсных перенапряжений (УЗИП) :</a:t>
            </a:r>
          </a:p>
          <a:p>
            <a:r>
              <a:rPr lang="ru-RU" sz="1400" dirty="0"/>
              <a:t>1.   Производство УЗИП серии TT</a:t>
            </a:r>
          </a:p>
          <a:p>
            <a:r>
              <a:rPr lang="en-US" sz="1400" dirty="0" smtClean="0"/>
              <a:t>TT-ST-2-PE-24DC</a:t>
            </a:r>
            <a:endParaRPr lang="en-US" sz="1400" dirty="0"/>
          </a:p>
          <a:p>
            <a:r>
              <a:rPr lang="en-US" sz="1400" dirty="0" smtClean="0"/>
              <a:t>TT-ST-M-EX(I</a:t>
            </a:r>
            <a:r>
              <a:rPr lang="en-US" sz="1400" dirty="0"/>
              <a:t>)-24DC </a:t>
            </a:r>
          </a:p>
          <a:p>
            <a:r>
              <a:rPr lang="en-US" sz="1400" dirty="0" smtClean="0"/>
              <a:t>TT-ST-2X1-230AC</a:t>
            </a:r>
            <a:endParaRPr lang="en-US" sz="1400" dirty="0"/>
          </a:p>
          <a:p>
            <a:r>
              <a:rPr lang="en-US" sz="1400" dirty="0" smtClean="0"/>
              <a:t>TT-ST-2/2-24DC</a:t>
            </a:r>
            <a:endParaRPr lang="en-US" sz="1400" dirty="0"/>
          </a:p>
          <a:p>
            <a:pPr marL="0" indent="0">
              <a:buNone/>
            </a:pPr>
            <a:endParaRPr lang="ru-RU" dirty="0"/>
          </a:p>
        </p:txBody>
      </p:sp>
      <p:sp>
        <p:nvSpPr>
          <p:cNvPr id="3" name="Заголовок 2"/>
          <p:cNvSpPr>
            <a:spLocks noGrp="1"/>
          </p:cNvSpPr>
          <p:nvPr>
            <p:ph type="title"/>
          </p:nvPr>
        </p:nvSpPr>
        <p:spPr/>
        <p:txBody>
          <a:bodyPr/>
          <a:lstStyle/>
          <a:p>
            <a:r>
              <a:rPr lang="ru-RU" b="0" dirty="0"/>
              <a:t>Производство «Феникс Контакт»</a:t>
            </a:r>
            <a:endParaRPr lang="ru-RU" dirty="0"/>
          </a:p>
        </p:txBody>
      </p:sp>
      <p:pic>
        <p:nvPicPr>
          <p:cNvPr id="257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7" y="3057804"/>
            <a:ext cx="2448271" cy="1526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207" y="843559"/>
            <a:ext cx="1296937" cy="1251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7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9" y="1329612"/>
            <a:ext cx="1080119"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Tree>
    <p:extLst>
      <p:ext uri="{BB962C8B-B14F-4D97-AF65-F5344CB8AC3E}">
        <p14:creationId xmlns:p14="http://schemas.microsoft.com/office/powerpoint/2010/main" val="13236992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hteck 44"/>
          <p:cNvSpPr/>
          <p:nvPr/>
        </p:nvSpPr>
        <p:spPr>
          <a:xfrm>
            <a:off x="522810" y="2816761"/>
            <a:ext cx="1530000" cy="1734303"/>
          </a:xfrm>
          <a:prstGeom prst="rect">
            <a:avLst/>
          </a:prstGeom>
          <a:solidFill>
            <a:schemeClr val="accent1">
              <a:lumMod val="40000"/>
              <a:lumOff val="60000"/>
            </a:schemeClr>
          </a:solidFill>
          <a:ln>
            <a:noFill/>
          </a:ln>
        </p:spPr>
        <p:txBody>
          <a:bodyPr rtlCol="0" anchor="ctr"/>
          <a:lstStyle/>
          <a:p>
            <a:pPr algn="ctr"/>
            <a:endParaRPr lang="de-DE" sz="1800" dirty="0"/>
          </a:p>
        </p:txBody>
      </p:sp>
      <p:sp>
        <p:nvSpPr>
          <p:cNvPr id="56" name="Rechteck 55"/>
          <p:cNvSpPr/>
          <p:nvPr/>
        </p:nvSpPr>
        <p:spPr>
          <a:xfrm>
            <a:off x="3924713" y="2432998"/>
            <a:ext cx="1530000" cy="2118065"/>
          </a:xfrm>
          <a:prstGeom prst="rect">
            <a:avLst/>
          </a:prstGeom>
          <a:solidFill>
            <a:schemeClr val="accent1">
              <a:lumMod val="40000"/>
              <a:lumOff val="60000"/>
            </a:schemeClr>
          </a:solidFill>
          <a:ln>
            <a:noFill/>
          </a:ln>
        </p:spPr>
        <p:txBody>
          <a:bodyPr rtlCol="0" anchor="ctr"/>
          <a:lstStyle/>
          <a:p>
            <a:pPr algn="ctr"/>
            <a:endParaRPr lang="de-DE" dirty="0"/>
          </a:p>
        </p:txBody>
      </p:sp>
      <p:sp>
        <p:nvSpPr>
          <p:cNvPr id="57" name="Rechteck 56"/>
          <p:cNvSpPr/>
          <p:nvPr/>
        </p:nvSpPr>
        <p:spPr>
          <a:xfrm>
            <a:off x="5652641" y="1801139"/>
            <a:ext cx="1530000" cy="2749923"/>
          </a:xfrm>
          <a:prstGeom prst="rect">
            <a:avLst/>
          </a:prstGeom>
          <a:solidFill>
            <a:schemeClr val="accent1">
              <a:lumMod val="40000"/>
              <a:lumOff val="60000"/>
            </a:schemeClr>
          </a:solidFill>
          <a:ln>
            <a:noFill/>
          </a:ln>
        </p:spPr>
        <p:txBody>
          <a:bodyPr rtlCol="0" anchor="ctr"/>
          <a:lstStyle/>
          <a:p>
            <a:pPr algn="ctr"/>
            <a:endParaRPr lang="de-DE" dirty="0"/>
          </a:p>
        </p:txBody>
      </p:sp>
      <p:sp>
        <p:nvSpPr>
          <p:cNvPr id="58" name="Rechteck 57"/>
          <p:cNvSpPr/>
          <p:nvPr/>
        </p:nvSpPr>
        <p:spPr>
          <a:xfrm>
            <a:off x="7380132" y="1803103"/>
            <a:ext cx="1530000" cy="2747959"/>
          </a:xfrm>
          <a:prstGeom prst="rect">
            <a:avLst/>
          </a:prstGeom>
          <a:solidFill>
            <a:schemeClr val="accent1">
              <a:lumMod val="40000"/>
              <a:lumOff val="60000"/>
            </a:schemeClr>
          </a:solidFill>
          <a:ln>
            <a:noFill/>
          </a:ln>
        </p:spPr>
        <p:txBody>
          <a:bodyPr rtlCol="0" anchor="ctr"/>
          <a:lstStyle/>
          <a:p>
            <a:pPr algn="ctr"/>
            <a:endParaRPr lang="de-DE" dirty="0"/>
          </a:p>
        </p:txBody>
      </p:sp>
      <p:sp>
        <p:nvSpPr>
          <p:cNvPr id="59" name="Inhaltsplatzhalter 15"/>
          <p:cNvSpPr txBox="1">
            <a:spLocks/>
          </p:cNvSpPr>
          <p:nvPr/>
        </p:nvSpPr>
        <p:spPr>
          <a:xfrm>
            <a:off x="564395" y="2842512"/>
            <a:ext cx="1564553" cy="1826470"/>
          </a:xfrm>
          <a:prstGeom prst="rect">
            <a:avLst/>
          </a:prstGeom>
        </p:spPr>
        <p:txBody>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r>
              <a:rPr lang="ru-RU" sz="1200" kern="0" dirty="0" smtClean="0"/>
              <a:t>Однокаскадные</a:t>
            </a:r>
            <a:endParaRPr lang="de-DE" sz="1200" kern="0" dirty="0" smtClean="0"/>
          </a:p>
          <a:p>
            <a:r>
              <a:rPr lang="de-DE" sz="1200" kern="0" dirty="0" smtClean="0"/>
              <a:t>Push-In / </a:t>
            </a:r>
            <a:r>
              <a:rPr lang="ru-RU" sz="1200" kern="0" dirty="0" smtClean="0"/>
              <a:t>Винт</a:t>
            </a:r>
            <a:endParaRPr lang="de-DE" sz="1200" kern="0" dirty="0" smtClean="0"/>
          </a:p>
          <a:p>
            <a:r>
              <a:rPr lang="de-DE" sz="1200" kern="0" dirty="0" smtClean="0"/>
              <a:t>6 mm</a:t>
            </a:r>
          </a:p>
          <a:p>
            <a:r>
              <a:rPr lang="ru-RU" sz="1200" b="1" kern="0" dirty="0" smtClean="0"/>
              <a:t>Контроль состояния</a:t>
            </a:r>
            <a:endParaRPr lang="en-US" sz="1200" b="1" kern="0" dirty="0" smtClean="0"/>
          </a:p>
          <a:p>
            <a:r>
              <a:rPr lang="ru-RU" sz="1200" kern="0" dirty="0" smtClean="0"/>
              <a:t>Неразборные</a:t>
            </a:r>
            <a:endParaRPr lang="de-DE" sz="1200" kern="0" dirty="0" smtClean="0"/>
          </a:p>
        </p:txBody>
      </p:sp>
      <p:sp>
        <p:nvSpPr>
          <p:cNvPr id="60" name="Inhaltsplatzhalter 15"/>
          <p:cNvSpPr txBox="1">
            <a:spLocks/>
          </p:cNvSpPr>
          <p:nvPr/>
        </p:nvSpPr>
        <p:spPr>
          <a:xfrm>
            <a:off x="3975792" y="2462737"/>
            <a:ext cx="1545511" cy="2012280"/>
          </a:xfrm>
          <a:prstGeom prst="rect">
            <a:avLst/>
          </a:prstGeom>
        </p:spPr>
        <p:txBody>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r>
              <a:rPr lang="ru-RU" sz="1200" kern="0" dirty="0" smtClean="0"/>
              <a:t>Многокаскадные</a:t>
            </a:r>
            <a:endParaRPr lang="de-DE" sz="1200" kern="0" dirty="0" smtClean="0"/>
          </a:p>
          <a:p>
            <a:r>
              <a:rPr lang="de-DE" sz="1200" kern="0" dirty="0" smtClean="0"/>
              <a:t>Push-In / </a:t>
            </a:r>
            <a:r>
              <a:rPr lang="ru-RU" sz="1200" kern="0" dirty="0" smtClean="0"/>
              <a:t>Винт</a:t>
            </a:r>
            <a:endParaRPr lang="de-DE" sz="1200" kern="0" dirty="0" smtClean="0"/>
          </a:p>
          <a:p>
            <a:r>
              <a:rPr lang="de-DE" sz="1200" kern="0" dirty="0" smtClean="0"/>
              <a:t>6 mm</a:t>
            </a:r>
          </a:p>
          <a:p>
            <a:r>
              <a:rPr lang="ru-RU" sz="1200" b="1" kern="0" dirty="0" smtClean="0"/>
              <a:t>Контроль состояния</a:t>
            </a:r>
            <a:endParaRPr lang="en-US" sz="1200" b="1" kern="0" dirty="0" smtClean="0"/>
          </a:p>
          <a:p>
            <a:r>
              <a:rPr lang="ru-RU" sz="1200" b="1" kern="0" dirty="0" smtClean="0"/>
              <a:t>Доп. функции</a:t>
            </a:r>
            <a:endParaRPr lang="de-DE" sz="1200" b="1" kern="0" dirty="0" smtClean="0"/>
          </a:p>
          <a:p>
            <a:r>
              <a:rPr lang="ru-RU" sz="1200" kern="0" dirty="0" smtClean="0"/>
              <a:t>Неразборные</a:t>
            </a:r>
            <a:endParaRPr lang="de-DE" sz="1200" kern="0" dirty="0" smtClean="0"/>
          </a:p>
        </p:txBody>
      </p:sp>
      <p:pic>
        <p:nvPicPr>
          <p:cNvPr id="61" name="Picture 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00379" y="1045342"/>
            <a:ext cx="1080000" cy="719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52054" y="760610"/>
            <a:ext cx="1080000" cy="1014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38029" y="1536080"/>
            <a:ext cx="1080000" cy="846607"/>
          </a:xfrm>
          <a:prstGeom prst="rect">
            <a:avLst/>
          </a:prstGeom>
          <a:noFill/>
          <a:ln>
            <a:noFill/>
          </a:ln>
          <a:extLst/>
        </p:spPr>
      </p:pic>
      <p:sp>
        <p:nvSpPr>
          <p:cNvPr id="64" name="Inhaltsplatzhalter 15"/>
          <p:cNvSpPr txBox="1">
            <a:spLocks/>
          </p:cNvSpPr>
          <p:nvPr/>
        </p:nvSpPr>
        <p:spPr>
          <a:xfrm>
            <a:off x="5652643" y="1802362"/>
            <a:ext cx="1692697" cy="1953386"/>
          </a:xfrm>
          <a:prstGeom prst="rect">
            <a:avLst/>
          </a:prstGeom>
        </p:spPr>
        <p:txBody>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r>
              <a:rPr lang="ru-RU" sz="1200" kern="0" dirty="0" smtClean="0"/>
              <a:t>Многокаскадные</a:t>
            </a:r>
            <a:endParaRPr lang="de-DE" sz="1200" kern="0" dirty="0" smtClean="0"/>
          </a:p>
          <a:p>
            <a:r>
              <a:rPr lang="de-DE" sz="1200" kern="0" dirty="0" smtClean="0"/>
              <a:t>Push-In / </a:t>
            </a:r>
            <a:r>
              <a:rPr lang="ru-RU" sz="1200" kern="0" dirty="0" smtClean="0"/>
              <a:t>Винт</a:t>
            </a:r>
            <a:endParaRPr lang="de-DE" sz="1200" kern="0" dirty="0" smtClean="0"/>
          </a:p>
          <a:p>
            <a:r>
              <a:rPr lang="de-DE" sz="1200" kern="0" dirty="0" smtClean="0"/>
              <a:t>6 mm</a:t>
            </a:r>
          </a:p>
          <a:p>
            <a:r>
              <a:rPr lang="ru-RU" sz="1200" b="1" kern="0" dirty="0" smtClean="0"/>
              <a:t>Контроль состояния</a:t>
            </a:r>
            <a:endParaRPr lang="en-US" sz="1200" b="1" kern="0" dirty="0" smtClean="0"/>
          </a:p>
          <a:p>
            <a:r>
              <a:rPr lang="ru-RU" sz="1200" b="1" kern="0" dirty="0" smtClean="0"/>
              <a:t>Доп. функции</a:t>
            </a:r>
            <a:endParaRPr lang="de-DE" sz="1200" b="1" kern="0" dirty="0" smtClean="0"/>
          </a:p>
          <a:p>
            <a:r>
              <a:rPr lang="ru-RU" sz="1200" b="1" kern="0" dirty="0" smtClean="0"/>
              <a:t>Штекерные</a:t>
            </a:r>
            <a:endParaRPr lang="de-DE" sz="1200" b="1" kern="0" dirty="0" smtClean="0"/>
          </a:p>
        </p:txBody>
      </p:sp>
      <p:sp>
        <p:nvSpPr>
          <p:cNvPr id="65" name="Inhaltsplatzhalter 15"/>
          <p:cNvSpPr txBox="1">
            <a:spLocks/>
          </p:cNvSpPr>
          <p:nvPr/>
        </p:nvSpPr>
        <p:spPr>
          <a:xfrm>
            <a:off x="7433787" y="1806791"/>
            <a:ext cx="1692697" cy="1296144"/>
          </a:xfrm>
          <a:prstGeom prst="rect">
            <a:avLst/>
          </a:prstGeom>
        </p:spPr>
        <p:txBody>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r>
              <a:rPr lang="ru-RU" sz="1200" kern="0" dirty="0" smtClean="0"/>
              <a:t>Многокаскадные</a:t>
            </a:r>
            <a:endParaRPr lang="de-DE" sz="1200" kern="0" dirty="0" smtClean="0"/>
          </a:p>
          <a:p>
            <a:r>
              <a:rPr lang="de-DE" sz="1200" kern="0" dirty="0" smtClean="0"/>
              <a:t>Push-In</a:t>
            </a:r>
          </a:p>
          <a:p>
            <a:r>
              <a:rPr lang="de-DE" sz="1200" b="1" kern="0" dirty="0" smtClean="0"/>
              <a:t>3.5 mm</a:t>
            </a:r>
          </a:p>
          <a:p>
            <a:r>
              <a:rPr lang="ru-RU" sz="1200" kern="0" dirty="0" smtClean="0"/>
              <a:t>Неразборные</a:t>
            </a:r>
            <a:endParaRPr lang="de-DE" sz="1200" kern="0" dirty="0" smtClean="0"/>
          </a:p>
        </p:txBody>
      </p:sp>
      <p:pic>
        <p:nvPicPr>
          <p:cNvPr id="6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884" y="2102769"/>
            <a:ext cx="1009803" cy="65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Rechteck 66"/>
          <p:cNvSpPr/>
          <p:nvPr/>
        </p:nvSpPr>
        <p:spPr>
          <a:xfrm>
            <a:off x="2227466" y="2816761"/>
            <a:ext cx="1530000" cy="1734302"/>
          </a:xfrm>
          <a:prstGeom prst="rect">
            <a:avLst/>
          </a:prstGeom>
          <a:solidFill>
            <a:schemeClr val="accent1">
              <a:lumMod val="40000"/>
              <a:lumOff val="60000"/>
            </a:schemeClr>
          </a:solidFill>
          <a:ln>
            <a:noFill/>
          </a:ln>
        </p:spPr>
        <p:txBody>
          <a:bodyPr rtlCol="0" anchor="ctr"/>
          <a:lstStyle/>
          <a:p>
            <a:pPr algn="ctr"/>
            <a:endParaRPr lang="de-DE" sz="1800" dirty="0"/>
          </a:p>
        </p:txBody>
      </p:sp>
      <p:pic>
        <p:nvPicPr>
          <p:cNvPr id="68"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8079" y="2055364"/>
            <a:ext cx="1070323" cy="736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Inhaltsplatzhalter 15"/>
          <p:cNvSpPr txBox="1">
            <a:spLocks/>
          </p:cNvSpPr>
          <p:nvPr/>
        </p:nvSpPr>
        <p:spPr>
          <a:xfrm>
            <a:off x="2264584" y="2842479"/>
            <a:ext cx="1568693" cy="1632539"/>
          </a:xfrm>
          <a:prstGeom prst="rect">
            <a:avLst/>
          </a:prstGeom>
        </p:spPr>
        <p:txBody>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r>
              <a:rPr lang="ru-RU" sz="1200" kern="0" dirty="0" smtClean="0"/>
              <a:t>Многокаскадные</a:t>
            </a:r>
            <a:endParaRPr lang="de-DE" sz="1200" kern="0" dirty="0" smtClean="0"/>
          </a:p>
          <a:p>
            <a:r>
              <a:rPr lang="de-DE" sz="1200" kern="0" dirty="0" smtClean="0"/>
              <a:t>Push-In / </a:t>
            </a:r>
            <a:r>
              <a:rPr lang="ru-RU" sz="1200" kern="0" dirty="0" smtClean="0"/>
              <a:t>Винт</a:t>
            </a:r>
            <a:endParaRPr lang="de-DE" sz="1200" kern="0" dirty="0" smtClean="0"/>
          </a:p>
          <a:p>
            <a:r>
              <a:rPr lang="de-DE" sz="1200" kern="0" dirty="0" smtClean="0"/>
              <a:t>6 mm</a:t>
            </a:r>
          </a:p>
          <a:p>
            <a:r>
              <a:rPr lang="ru-RU" sz="1200" b="1" kern="0" dirty="0" smtClean="0"/>
              <a:t>Базовые функции</a:t>
            </a:r>
            <a:endParaRPr lang="de-DE" sz="1200" b="1" kern="0" dirty="0" smtClean="0"/>
          </a:p>
        </p:txBody>
      </p:sp>
      <p:grpSp>
        <p:nvGrpSpPr>
          <p:cNvPr id="4" name="Gruppieren 3"/>
          <p:cNvGrpSpPr/>
          <p:nvPr/>
        </p:nvGrpSpPr>
        <p:grpSpPr>
          <a:xfrm>
            <a:off x="2523363" y="2244575"/>
            <a:ext cx="991363" cy="429533"/>
            <a:chOff x="2523361" y="2244574"/>
            <a:chExt cx="991363" cy="429533"/>
          </a:xfrm>
        </p:grpSpPr>
        <p:sp>
          <p:nvSpPr>
            <p:cNvPr id="2" name="Rechteck 1"/>
            <p:cNvSpPr/>
            <p:nvPr/>
          </p:nvSpPr>
          <p:spPr>
            <a:xfrm>
              <a:off x="2628925" y="2382685"/>
              <a:ext cx="809600" cy="138111"/>
            </a:xfrm>
            <a:prstGeom prst="rect">
              <a:avLst/>
            </a:prstGeom>
            <a:solidFill>
              <a:schemeClr val="bg1">
                <a:lumMod val="65000"/>
              </a:schemeClr>
            </a:solidFill>
            <a:ln>
              <a:noFill/>
            </a:ln>
          </p:spPr>
          <p:txBody>
            <a:bodyPr rtlCol="0" anchor="ctr"/>
            <a:lstStyle/>
            <a:p>
              <a:pPr algn="ctr"/>
              <a:endParaRPr lang="de-DE"/>
            </a:p>
          </p:txBody>
        </p:sp>
        <p:sp>
          <p:nvSpPr>
            <p:cNvPr id="21" name="Rechteck 20"/>
            <p:cNvSpPr/>
            <p:nvPr/>
          </p:nvSpPr>
          <p:spPr>
            <a:xfrm>
              <a:off x="2566989" y="2520797"/>
              <a:ext cx="947735" cy="124732"/>
            </a:xfrm>
            <a:prstGeom prst="rect">
              <a:avLst/>
            </a:prstGeom>
            <a:solidFill>
              <a:schemeClr val="bg1">
                <a:lumMod val="65000"/>
              </a:schemeClr>
            </a:solidFill>
            <a:ln>
              <a:noFill/>
            </a:ln>
          </p:spPr>
          <p:txBody>
            <a:bodyPr rtlCol="0" anchor="ctr"/>
            <a:lstStyle/>
            <a:p>
              <a:pPr algn="ctr"/>
              <a:endParaRPr lang="de-DE"/>
            </a:p>
          </p:txBody>
        </p:sp>
        <p:sp>
          <p:nvSpPr>
            <p:cNvPr id="22" name="Rechteck 21"/>
            <p:cNvSpPr/>
            <p:nvPr/>
          </p:nvSpPr>
          <p:spPr>
            <a:xfrm>
              <a:off x="2705124" y="2244574"/>
              <a:ext cx="638151" cy="138111"/>
            </a:xfrm>
            <a:prstGeom prst="rect">
              <a:avLst/>
            </a:prstGeom>
            <a:solidFill>
              <a:schemeClr val="bg1">
                <a:lumMod val="65000"/>
              </a:schemeClr>
            </a:solidFill>
            <a:ln>
              <a:noFill/>
            </a:ln>
          </p:spPr>
          <p:txBody>
            <a:bodyPr rtlCol="0" anchor="ctr"/>
            <a:lstStyle/>
            <a:p>
              <a:pPr algn="ctr"/>
              <a:endParaRPr lang="de-DE"/>
            </a:p>
          </p:txBody>
        </p:sp>
        <p:sp>
          <p:nvSpPr>
            <p:cNvPr id="23" name="Rechteck 22"/>
            <p:cNvSpPr/>
            <p:nvPr/>
          </p:nvSpPr>
          <p:spPr>
            <a:xfrm>
              <a:off x="2523361" y="2628388"/>
              <a:ext cx="947735" cy="45719"/>
            </a:xfrm>
            <a:prstGeom prst="rect">
              <a:avLst/>
            </a:prstGeom>
            <a:solidFill>
              <a:schemeClr val="bg1">
                <a:lumMod val="65000"/>
              </a:schemeClr>
            </a:solidFill>
            <a:ln>
              <a:noFill/>
            </a:ln>
          </p:spPr>
          <p:txBody>
            <a:bodyPr rtlCol="0" anchor="ctr"/>
            <a:lstStyle/>
            <a:p>
              <a:pPr algn="ctr"/>
              <a:endParaRPr lang="de-DE"/>
            </a:p>
          </p:txBody>
        </p:sp>
      </p:grpSp>
      <p:grpSp>
        <p:nvGrpSpPr>
          <p:cNvPr id="5" name="Gruppieren 4"/>
          <p:cNvGrpSpPr/>
          <p:nvPr/>
        </p:nvGrpSpPr>
        <p:grpSpPr>
          <a:xfrm>
            <a:off x="4218071" y="1594380"/>
            <a:ext cx="991363" cy="723154"/>
            <a:chOff x="4218069" y="1594380"/>
            <a:chExt cx="991363" cy="723154"/>
          </a:xfrm>
        </p:grpSpPr>
        <p:grpSp>
          <p:nvGrpSpPr>
            <p:cNvPr id="25" name="Gruppieren 24"/>
            <p:cNvGrpSpPr/>
            <p:nvPr/>
          </p:nvGrpSpPr>
          <p:grpSpPr>
            <a:xfrm>
              <a:off x="4218069" y="1888001"/>
              <a:ext cx="991363" cy="429533"/>
              <a:chOff x="2523361" y="2244574"/>
              <a:chExt cx="991363" cy="429533"/>
            </a:xfrm>
          </p:grpSpPr>
          <p:sp>
            <p:nvSpPr>
              <p:cNvPr id="26" name="Rechteck 25"/>
              <p:cNvSpPr/>
              <p:nvPr/>
            </p:nvSpPr>
            <p:spPr>
              <a:xfrm>
                <a:off x="2628925" y="2382685"/>
                <a:ext cx="809600" cy="138111"/>
              </a:xfrm>
              <a:prstGeom prst="rect">
                <a:avLst/>
              </a:prstGeom>
              <a:solidFill>
                <a:schemeClr val="bg1">
                  <a:lumMod val="65000"/>
                </a:schemeClr>
              </a:solidFill>
              <a:ln>
                <a:noFill/>
              </a:ln>
            </p:spPr>
            <p:txBody>
              <a:bodyPr rtlCol="0" anchor="ctr"/>
              <a:lstStyle/>
              <a:p>
                <a:pPr algn="ctr"/>
                <a:endParaRPr lang="de-DE"/>
              </a:p>
            </p:txBody>
          </p:sp>
          <p:sp>
            <p:nvSpPr>
              <p:cNvPr id="27" name="Rechteck 26"/>
              <p:cNvSpPr/>
              <p:nvPr/>
            </p:nvSpPr>
            <p:spPr>
              <a:xfrm>
                <a:off x="2566989" y="2520797"/>
                <a:ext cx="947735" cy="124732"/>
              </a:xfrm>
              <a:prstGeom prst="rect">
                <a:avLst/>
              </a:prstGeom>
              <a:solidFill>
                <a:schemeClr val="bg1">
                  <a:lumMod val="65000"/>
                </a:schemeClr>
              </a:solidFill>
              <a:ln>
                <a:noFill/>
              </a:ln>
            </p:spPr>
            <p:txBody>
              <a:bodyPr rtlCol="0" anchor="ctr"/>
              <a:lstStyle/>
              <a:p>
                <a:pPr algn="ctr"/>
                <a:endParaRPr lang="de-DE"/>
              </a:p>
            </p:txBody>
          </p:sp>
          <p:sp>
            <p:nvSpPr>
              <p:cNvPr id="28" name="Rechteck 27"/>
              <p:cNvSpPr/>
              <p:nvPr/>
            </p:nvSpPr>
            <p:spPr>
              <a:xfrm>
                <a:off x="2705124" y="2244574"/>
                <a:ext cx="638151" cy="138111"/>
              </a:xfrm>
              <a:prstGeom prst="rect">
                <a:avLst/>
              </a:prstGeom>
              <a:solidFill>
                <a:schemeClr val="bg1">
                  <a:lumMod val="65000"/>
                </a:schemeClr>
              </a:solidFill>
              <a:ln>
                <a:noFill/>
              </a:ln>
            </p:spPr>
            <p:txBody>
              <a:bodyPr rtlCol="0" anchor="ctr"/>
              <a:lstStyle/>
              <a:p>
                <a:pPr algn="ctr"/>
                <a:endParaRPr lang="de-DE"/>
              </a:p>
            </p:txBody>
          </p:sp>
          <p:sp>
            <p:nvSpPr>
              <p:cNvPr id="29" name="Rechteck 28"/>
              <p:cNvSpPr/>
              <p:nvPr/>
            </p:nvSpPr>
            <p:spPr>
              <a:xfrm>
                <a:off x="2523361" y="2628388"/>
                <a:ext cx="947735" cy="45719"/>
              </a:xfrm>
              <a:prstGeom prst="rect">
                <a:avLst/>
              </a:prstGeom>
              <a:solidFill>
                <a:schemeClr val="bg1">
                  <a:lumMod val="65000"/>
                </a:schemeClr>
              </a:solidFill>
              <a:ln>
                <a:noFill/>
              </a:ln>
            </p:spPr>
            <p:txBody>
              <a:bodyPr rtlCol="0" anchor="ctr"/>
              <a:lstStyle/>
              <a:p>
                <a:pPr algn="ctr"/>
                <a:endParaRPr lang="de-DE"/>
              </a:p>
            </p:txBody>
          </p:sp>
        </p:grpSp>
        <p:sp>
          <p:nvSpPr>
            <p:cNvPr id="33" name="Rechteck 32"/>
            <p:cNvSpPr/>
            <p:nvPr/>
          </p:nvSpPr>
          <p:spPr>
            <a:xfrm>
              <a:off x="4580772" y="1594380"/>
              <a:ext cx="319076" cy="293621"/>
            </a:xfrm>
            <a:prstGeom prst="rect">
              <a:avLst/>
            </a:prstGeom>
            <a:solidFill>
              <a:schemeClr val="bg1">
                <a:lumMod val="65000"/>
              </a:schemeClr>
            </a:solidFill>
            <a:ln>
              <a:noFill/>
            </a:ln>
          </p:spPr>
          <p:txBody>
            <a:bodyPr rtlCol="0" anchor="ctr"/>
            <a:lstStyle/>
            <a:p>
              <a:pPr algn="ctr"/>
              <a:endParaRPr lang="de-DE"/>
            </a:p>
          </p:txBody>
        </p:sp>
      </p:grpSp>
      <p:grpSp>
        <p:nvGrpSpPr>
          <p:cNvPr id="8" name="Gruppieren 7"/>
          <p:cNvGrpSpPr/>
          <p:nvPr/>
        </p:nvGrpSpPr>
        <p:grpSpPr>
          <a:xfrm>
            <a:off x="5901137" y="800100"/>
            <a:ext cx="991363" cy="864550"/>
            <a:chOff x="5901135" y="800100"/>
            <a:chExt cx="991363" cy="864550"/>
          </a:xfrm>
        </p:grpSpPr>
        <p:grpSp>
          <p:nvGrpSpPr>
            <p:cNvPr id="37" name="Gruppieren 36"/>
            <p:cNvGrpSpPr/>
            <p:nvPr/>
          </p:nvGrpSpPr>
          <p:grpSpPr>
            <a:xfrm>
              <a:off x="5901135" y="1235117"/>
              <a:ext cx="991363" cy="429533"/>
              <a:chOff x="2523361" y="2244574"/>
              <a:chExt cx="991363" cy="429533"/>
            </a:xfrm>
          </p:grpSpPr>
          <p:sp>
            <p:nvSpPr>
              <p:cNvPr id="39" name="Rechteck 38"/>
              <p:cNvSpPr/>
              <p:nvPr/>
            </p:nvSpPr>
            <p:spPr>
              <a:xfrm>
                <a:off x="2628925" y="2382685"/>
                <a:ext cx="809600" cy="138111"/>
              </a:xfrm>
              <a:prstGeom prst="rect">
                <a:avLst/>
              </a:prstGeom>
              <a:solidFill>
                <a:schemeClr val="bg1">
                  <a:lumMod val="65000"/>
                </a:schemeClr>
              </a:solidFill>
              <a:ln>
                <a:noFill/>
              </a:ln>
            </p:spPr>
            <p:txBody>
              <a:bodyPr rtlCol="0" anchor="ctr"/>
              <a:lstStyle/>
              <a:p>
                <a:pPr algn="ctr"/>
                <a:endParaRPr lang="de-DE"/>
              </a:p>
            </p:txBody>
          </p:sp>
          <p:sp>
            <p:nvSpPr>
              <p:cNvPr id="40" name="Rechteck 39"/>
              <p:cNvSpPr/>
              <p:nvPr/>
            </p:nvSpPr>
            <p:spPr>
              <a:xfrm>
                <a:off x="2566989" y="2520797"/>
                <a:ext cx="947735" cy="124732"/>
              </a:xfrm>
              <a:prstGeom prst="rect">
                <a:avLst/>
              </a:prstGeom>
              <a:solidFill>
                <a:schemeClr val="bg1">
                  <a:lumMod val="65000"/>
                </a:schemeClr>
              </a:solidFill>
              <a:ln>
                <a:noFill/>
              </a:ln>
            </p:spPr>
            <p:txBody>
              <a:bodyPr rtlCol="0" anchor="ctr"/>
              <a:lstStyle/>
              <a:p>
                <a:pPr algn="ctr"/>
                <a:endParaRPr lang="de-DE"/>
              </a:p>
            </p:txBody>
          </p:sp>
          <p:sp>
            <p:nvSpPr>
              <p:cNvPr id="41" name="Rechteck 40"/>
              <p:cNvSpPr/>
              <p:nvPr/>
            </p:nvSpPr>
            <p:spPr>
              <a:xfrm>
                <a:off x="2705124" y="2244574"/>
                <a:ext cx="638151" cy="138111"/>
              </a:xfrm>
              <a:prstGeom prst="rect">
                <a:avLst/>
              </a:prstGeom>
              <a:solidFill>
                <a:schemeClr val="bg1">
                  <a:lumMod val="65000"/>
                </a:schemeClr>
              </a:solidFill>
              <a:ln>
                <a:noFill/>
              </a:ln>
            </p:spPr>
            <p:txBody>
              <a:bodyPr rtlCol="0" anchor="ctr"/>
              <a:lstStyle/>
              <a:p>
                <a:pPr algn="ctr"/>
                <a:endParaRPr lang="de-DE"/>
              </a:p>
            </p:txBody>
          </p:sp>
          <p:sp>
            <p:nvSpPr>
              <p:cNvPr id="42" name="Rechteck 41"/>
              <p:cNvSpPr/>
              <p:nvPr/>
            </p:nvSpPr>
            <p:spPr>
              <a:xfrm>
                <a:off x="2523361" y="2628388"/>
                <a:ext cx="947735" cy="45719"/>
              </a:xfrm>
              <a:prstGeom prst="rect">
                <a:avLst/>
              </a:prstGeom>
              <a:solidFill>
                <a:schemeClr val="bg1">
                  <a:lumMod val="65000"/>
                </a:schemeClr>
              </a:solidFill>
              <a:ln>
                <a:noFill/>
              </a:ln>
            </p:spPr>
            <p:txBody>
              <a:bodyPr rtlCol="0" anchor="ctr"/>
              <a:lstStyle/>
              <a:p>
                <a:pPr algn="ctr"/>
                <a:endParaRPr lang="de-DE"/>
              </a:p>
            </p:txBody>
          </p:sp>
        </p:grpSp>
        <p:sp>
          <p:nvSpPr>
            <p:cNvPr id="38" name="Rechteck 37"/>
            <p:cNvSpPr/>
            <p:nvPr/>
          </p:nvSpPr>
          <p:spPr>
            <a:xfrm>
              <a:off x="6301942" y="800100"/>
              <a:ext cx="319076" cy="435017"/>
            </a:xfrm>
            <a:prstGeom prst="rect">
              <a:avLst/>
            </a:prstGeom>
            <a:solidFill>
              <a:schemeClr val="bg1">
                <a:lumMod val="85000"/>
              </a:schemeClr>
            </a:solidFill>
            <a:ln>
              <a:noFill/>
            </a:ln>
          </p:spPr>
          <p:txBody>
            <a:bodyPr rtlCol="0" anchor="ctr"/>
            <a:lstStyle/>
            <a:p>
              <a:pPr algn="ctr"/>
              <a:endParaRPr lang="de-DE"/>
            </a:p>
          </p:txBody>
        </p:sp>
      </p:grpSp>
      <p:sp>
        <p:nvSpPr>
          <p:cNvPr id="43" name="Titel 3"/>
          <p:cNvSpPr>
            <a:spLocks noGrp="1"/>
          </p:cNvSpPr>
          <p:nvPr>
            <p:ph type="title"/>
          </p:nvPr>
        </p:nvSpPr>
        <p:spPr>
          <a:xfrm>
            <a:off x="539753" y="339726"/>
            <a:ext cx="8352729" cy="792163"/>
          </a:xfrm>
        </p:spPr>
        <p:txBody>
          <a:bodyPr>
            <a:normAutofit fontScale="90000"/>
          </a:bodyPr>
          <a:lstStyle/>
          <a:p>
            <a:r>
              <a:rPr lang="en-US" dirty="0" smtClean="0"/>
              <a:t>TERMITRAB complete –</a:t>
            </a:r>
            <a:br>
              <a:rPr lang="en-US" dirty="0" smtClean="0"/>
            </a:br>
            <a:r>
              <a:rPr lang="ru-RU" sz="2350" b="0" dirty="0" smtClean="0"/>
              <a:t>Портфолио</a:t>
            </a:r>
            <a:endParaRPr lang="en-US" sz="2350" b="0" dirty="0"/>
          </a:p>
        </p:txBody>
      </p:sp>
      <p:sp>
        <p:nvSpPr>
          <p:cNvPr id="9" name="Номер слайда 8"/>
          <p:cNvSpPr>
            <a:spLocks noGrp="1"/>
          </p:cNvSpPr>
          <p:nvPr>
            <p:ph type="sldNum" sz="quarter" idx="10"/>
          </p:nvPr>
        </p:nvSpPr>
        <p:spPr>
          <a:xfrm>
            <a:off x="467543" y="4659306"/>
            <a:ext cx="353724" cy="215227"/>
          </a:xfrm>
        </p:spPr>
        <p:txBody>
          <a:bodyPr/>
          <a:lstStyle/>
          <a:p>
            <a:fld id="{7231BF27-1591-456E-9E5F-B4A9367F028D}" type="slidenum">
              <a:rPr lang="de-DE" sz="1000" smtClean="0"/>
              <a:pPr/>
              <a:t>40</a:t>
            </a:fld>
            <a:endParaRPr lang="de-DE" sz="1000" dirty="0"/>
          </a:p>
        </p:txBody>
      </p:sp>
      <p:sp>
        <p:nvSpPr>
          <p:cNvPr id="7" name="Нижний колонтитул 6"/>
          <p:cNvSpPr>
            <a:spLocks noGrp="1"/>
          </p:cNvSpPr>
          <p:nvPr>
            <p:ph type="ftr" sz="quarter" idx="11"/>
          </p:nvPr>
        </p:nvSpPr>
        <p:spPr/>
        <p:txBody>
          <a:bodyPr/>
          <a:lstStyle/>
          <a:p>
            <a:r>
              <a:rPr lang="en-US" sz="1000" dirty="0" smtClean="0"/>
              <a:t>TERMITRAB complete |  2017</a:t>
            </a:r>
            <a:endParaRPr lang="de-DE" sz="1000" dirty="0"/>
          </a:p>
        </p:txBody>
      </p:sp>
    </p:spTree>
    <p:extLst>
      <p:ext uri="{BB962C8B-B14F-4D97-AF65-F5344CB8AC3E}">
        <p14:creationId xmlns:p14="http://schemas.microsoft.com/office/powerpoint/2010/main" val="3050800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6" grpId="0" animBg="1"/>
      <p:bldP spid="57" grpId="0" animBg="1"/>
      <p:bldP spid="58" grpId="0" animBg="1"/>
      <p:bldP spid="59" grpId="0"/>
      <p:bldP spid="60" grpId="0"/>
      <p:bldP spid="64" grpId="0"/>
      <p:bldP spid="65" grpId="0"/>
      <p:bldP spid="67" grpId="0" animBg="1"/>
      <p:bldP spid="6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89846" y="1306324"/>
            <a:ext cx="3425666" cy="3425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4" name="Gruppieren 83"/>
          <p:cNvGrpSpPr/>
          <p:nvPr/>
        </p:nvGrpSpPr>
        <p:grpSpPr>
          <a:xfrm>
            <a:off x="543811" y="1571716"/>
            <a:ext cx="3687986" cy="807305"/>
            <a:chOff x="543811" y="1571714"/>
            <a:chExt cx="3687986" cy="807305"/>
          </a:xfrm>
        </p:grpSpPr>
        <p:sp>
          <p:nvSpPr>
            <p:cNvPr id="85" name="Textfeld 84"/>
            <p:cNvSpPr txBox="1"/>
            <p:nvPr/>
          </p:nvSpPr>
          <p:spPr>
            <a:xfrm>
              <a:off x="543811" y="1571714"/>
              <a:ext cx="1811181" cy="615553"/>
            </a:xfrm>
            <a:prstGeom prst="rect">
              <a:avLst/>
            </a:prstGeom>
            <a:noFill/>
          </p:spPr>
          <p:txBody>
            <a:bodyPr wrap="square" lIns="0" tIns="0" rIns="0" bIns="0" rtlCol="0">
              <a:spAutoFit/>
            </a:bodyPr>
            <a:lstStyle/>
            <a:p>
              <a:r>
                <a:rPr lang="en-US" sz="1400" dirty="0" smtClean="0"/>
                <a:t>Push-in </a:t>
              </a:r>
              <a:r>
                <a:rPr lang="ru-RU" sz="1400" dirty="0" smtClean="0"/>
                <a:t>или</a:t>
              </a:r>
              <a:endParaRPr lang="en-US" sz="1400" dirty="0" smtClean="0"/>
            </a:p>
            <a:p>
              <a:r>
                <a:rPr lang="ru-RU" sz="1400" dirty="0" smtClean="0"/>
                <a:t>винтовое соединение</a:t>
              </a:r>
              <a:endParaRPr lang="en-US" sz="1400" dirty="0" smtClean="0"/>
            </a:p>
            <a:p>
              <a:r>
                <a:rPr lang="ru-RU" sz="1200" i="1" dirty="0" smtClean="0">
                  <a:solidFill>
                    <a:srgbClr val="18B2C2"/>
                  </a:solidFill>
                </a:rPr>
                <a:t>Гибкость</a:t>
              </a:r>
              <a:endParaRPr lang="en-US" sz="1200" i="1" dirty="0" smtClean="0">
                <a:solidFill>
                  <a:srgbClr val="18B2C2"/>
                </a:solidFill>
              </a:endParaRPr>
            </a:p>
          </p:txBody>
        </p:sp>
        <p:cxnSp>
          <p:nvCxnSpPr>
            <p:cNvPr id="86" name="Gerade Verbindung 18"/>
            <p:cNvCxnSpPr>
              <a:stCxn id="85" idx="3"/>
            </p:cNvCxnSpPr>
            <p:nvPr/>
          </p:nvCxnSpPr>
          <p:spPr bwMode="auto">
            <a:xfrm>
              <a:off x="2354992" y="1879491"/>
              <a:ext cx="1876805" cy="499528"/>
            </a:xfrm>
            <a:prstGeom prst="bentConnector3">
              <a:avLst>
                <a:gd name="adj1" fmla="val 50000"/>
              </a:avLst>
            </a:prstGeom>
            <a:solidFill>
              <a:schemeClr val="accent1"/>
            </a:solidFill>
            <a:ln w="19050" cap="flat" cmpd="sng" algn="ctr">
              <a:solidFill>
                <a:srgbClr val="18B2C2"/>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uppieren 86"/>
          <p:cNvGrpSpPr/>
          <p:nvPr/>
        </p:nvGrpSpPr>
        <p:grpSpPr>
          <a:xfrm>
            <a:off x="3264133" y="1181312"/>
            <a:ext cx="2448555" cy="1403141"/>
            <a:chOff x="3264132" y="1181311"/>
            <a:chExt cx="2448555" cy="1403141"/>
          </a:xfrm>
        </p:grpSpPr>
        <p:sp>
          <p:nvSpPr>
            <p:cNvPr id="88" name="Textfeld 87"/>
            <p:cNvSpPr txBox="1"/>
            <p:nvPr/>
          </p:nvSpPr>
          <p:spPr>
            <a:xfrm>
              <a:off x="3264132" y="1181311"/>
              <a:ext cx="2448555" cy="615553"/>
            </a:xfrm>
            <a:prstGeom prst="rect">
              <a:avLst/>
            </a:prstGeom>
            <a:noFill/>
          </p:spPr>
          <p:txBody>
            <a:bodyPr wrap="none" lIns="0" tIns="0" rIns="0" bIns="0" rtlCol="0">
              <a:spAutoFit/>
            </a:bodyPr>
            <a:lstStyle/>
            <a:p>
              <a:r>
                <a:rPr lang="ru-RU" sz="1400" b="1" dirty="0" smtClean="0"/>
                <a:t>Очень компактный дизайн</a:t>
              </a:r>
              <a:endParaRPr lang="en-US" sz="1400" b="1" dirty="0" smtClean="0"/>
            </a:p>
            <a:p>
              <a:r>
                <a:rPr lang="en-US" sz="1400" b="1" dirty="0" smtClean="0"/>
                <a:t>3.5 </a:t>
              </a:r>
              <a:r>
                <a:rPr lang="ru-RU" sz="1400" b="1" dirty="0" smtClean="0"/>
                <a:t>мм</a:t>
              </a:r>
              <a:r>
                <a:rPr lang="en-US" sz="1400" b="1" dirty="0" smtClean="0"/>
                <a:t> / 6 </a:t>
              </a:r>
              <a:r>
                <a:rPr lang="ru-RU" sz="1400" b="1" dirty="0" smtClean="0"/>
                <a:t>мм</a:t>
              </a:r>
              <a:endParaRPr lang="en-US" sz="1400" b="1" dirty="0" smtClean="0"/>
            </a:p>
            <a:p>
              <a:r>
                <a:rPr lang="ru-RU" sz="1200" b="1" i="1" dirty="0" smtClean="0">
                  <a:solidFill>
                    <a:srgbClr val="18B2C2"/>
                  </a:solidFill>
                </a:rPr>
                <a:t>Экономия пространства и средств</a:t>
              </a:r>
              <a:endParaRPr lang="en-US" sz="1200" b="1" i="1" dirty="0">
                <a:solidFill>
                  <a:srgbClr val="18B2C2"/>
                </a:solidFill>
              </a:endParaRPr>
            </a:p>
          </p:txBody>
        </p:sp>
        <p:cxnSp>
          <p:nvCxnSpPr>
            <p:cNvPr id="89" name="Gerade Verbindung 18"/>
            <p:cNvCxnSpPr>
              <a:stCxn id="88" idx="2"/>
            </p:cNvCxnSpPr>
            <p:nvPr/>
          </p:nvCxnSpPr>
          <p:spPr bwMode="auto">
            <a:xfrm rot="16200000" flipH="1">
              <a:off x="4226904" y="2058369"/>
              <a:ext cx="787588" cy="264577"/>
            </a:xfrm>
            <a:prstGeom prst="bentConnector3">
              <a:avLst>
                <a:gd name="adj1" fmla="val 50000"/>
              </a:avLst>
            </a:prstGeom>
            <a:solidFill>
              <a:schemeClr val="accent1"/>
            </a:solidFill>
            <a:ln w="19050" cap="flat" cmpd="sng" algn="ctr">
              <a:solidFill>
                <a:srgbClr val="18B2C2"/>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uppieren 89"/>
          <p:cNvGrpSpPr/>
          <p:nvPr/>
        </p:nvGrpSpPr>
        <p:grpSpPr>
          <a:xfrm>
            <a:off x="5609497" y="2571040"/>
            <a:ext cx="3361323" cy="615553"/>
            <a:chOff x="5609494" y="2647852"/>
            <a:chExt cx="3361323" cy="615553"/>
          </a:xfrm>
        </p:grpSpPr>
        <p:sp>
          <p:nvSpPr>
            <p:cNvPr id="91" name="Textfeld 90"/>
            <p:cNvSpPr txBox="1"/>
            <p:nvPr/>
          </p:nvSpPr>
          <p:spPr>
            <a:xfrm>
              <a:off x="7056276" y="2647852"/>
              <a:ext cx="1914541" cy="615553"/>
            </a:xfrm>
            <a:prstGeom prst="rect">
              <a:avLst/>
            </a:prstGeom>
            <a:noFill/>
          </p:spPr>
          <p:txBody>
            <a:bodyPr wrap="square" lIns="0" tIns="0" rIns="0" bIns="0" rtlCol="0">
              <a:spAutoFit/>
            </a:bodyPr>
            <a:lstStyle/>
            <a:p>
              <a:r>
                <a:rPr lang="ru-RU" sz="1400" b="1" dirty="0" smtClean="0"/>
                <a:t>Удаленный контроль состояния</a:t>
              </a:r>
              <a:endParaRPr lang="en-US" sz="1400" b="1" dirty="0" smtClean="0"/>
            </a:p>
            <a:p>
              <a:r>
                <a:rPr lang="en-US" sz="1200" b="1" i="1" dirty="0">
                  <a:solidFill>
                    <a:srgbClr val="18B2C2"/>
                  </a:solidFill>
                </a:rPr>
                <a:t>24/7 </a:t>
              </a:r>
              <a:r>
                <a:rPr lang="ru-RU" sz="1200" b="1" i="1" dirty="0" smtClean="0">
                  <a:solidFill>
                    <a:srgbClr val="18B2C2"/>
                  </a:solidFill>
                </a:rPr>
                <a:t>мониторинг</a:t>
              </a:r>
              <a:endParaRPr lang="en-US" sz="1200" b="1" i="1" dirty="0">
                <a:solidFill>
                  <a:srgbClr val="18B2C2"/>
                </a:solidFill>
              </a:endParaRPr>
            </a:p>
          </p:txBody>
        </p:sp>
        <p:cxnSp>
          <p:nvCxnSpPr>
            <p:cNvPr id="92" name="Gerade Verbindung 18"/>
            <p:cNvCxnSpPr>
              <a:stCxn id="91" idx="1"/>
            </p:cNvCxnSpPr>
            <p:nvPr/>
          </p:nvCxnSpPr>
          <p:spPr bwMode="auto">
            <a:xfrm rot="10800000" flipV="1">
              <a:off x="5609494" y="2955629"/>
              <a:ext cx="1446782" cy="52980"/>
            </a:xfrm>
            <a:prstGeom prst="bentConnector3">
              <a:avLst>
                <a:gd name="adj1" fmla="val 50000"/>
              </a:avLst>
            </a:prstGeom>
            <a:solidFill>
              <a:schemeClr val="accent1"/>
            </a:solidFill>
            <a:ln w="19050" cap="flat" cmpd="sng" algn="ctr">
              <a:solidFill>
                <a:srgbClr val="18B2C2"/>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uppieren 92"/>
          <p:cNvGrpSpPr/>
          <p:nvPr/>
        </p:nvGrpSpPr>
        <p:grpSpPr>
          <a:xfrm>
            <a:off x="4549778" y="3130552"/>
            <a:ext cx="4365625" cy="793227"/>
            <a:chOff x="4549776" y="3081692"/>
            <a:chExt cx="4365625" cy="793227"/>
          </a:xfrm>
        </p:grpSpPr>
        <p:sp>
          <p:nvSpPr>
            <p:cNvPr id="94" name="Textfeld 93"/>
            <p:cNvSpPr txBox="1"/>
            <p:nvPr/>
          </p:nvSpPr>
          <p:spPr>
            <a:xfrm>
              <a:off x="6837227" y="3290144"/>
              <a:ext cx="2078174" cy="584775"/>
            </a:xfrm>
            <a:prstGeom prst="rect">
              <a:avLst/>
            </a:prstGeom>
            <a:noFill/>
          </p:spPr>
          <p:txBody>
            <a:bodyPr wrap="square" lIns="0" tIns="0" rIns="0" bIns="0" rtlCol="0">
              <a:spAutoFit/>
            </a:bodyPr>
            <a:lstStyle/>
            <a:p>
              <a:r>
                <a:rPr lang="ru-RU" sz="1400" dirty="0" smtClean="0"/>
                <a:t>Место для маркировки</a:t>
              </a:r>
              <a:endParaRPr lang="en-US" sz="1400" dirty="0" smtClean="0"/>
            </a:p>
            <a:p>
              <a:r>
                <a:rPr lang="ru-RU" sz="1200" i="1" dirty="0" smtClean="0">
                  <a:solidFill>
                    <a:srgbClr val="18B2C2"/>
                  </a:solidFill>
                </a:rPr>
                <a:t>Упрощает идентификацию изделия</a:t>
              </a:r>
              <a:endParaRPr lang="en-US" sz="1200" i="1" dirty="0">
                <a:solidFill>
                  <a:srgbClr val="18B2C2"/>
                </a:solidFill>
              </a:endParaRPr>
            </a:p>
          </p:txBody>
        </p:sp>
        <p:cxnSp>
          <p:nvCxnSpPr>
            <p:cNvPr id="95" name="Gerade Verbindung 18"/>
            <p:cNvCxnSpPr/>
            <p:nvPr/>
          </p:nvCxnSpPr>
          <p:spPr bwMode="auto">
            <a:xfrm rot="10800000">
              <a:off x="4549776" y="3081692"/>
              <a:ext cx="2273009" cy="316612"/>
            </a:xfrm>
            <a:prstGeom prst="bentConnector3">
              <a:avLst>
                <a:gd name="adj1" fmla="val 50000"/>
              </a:avLst>
            </a:prstGeom>
            <a:solidFill>
              <a:schemeClr val="accent1"/>
            </a:solidFill>
            <a:ln w="19050" cap="flat" cmpd="sng" algn="ctr">
              <a:solidFill>
                <a:srgbClr val="18B2C2"/>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uppieren 95"/>
          <p:cNvGrpSpPr/>
          <p:nvPr/>
        </p:nvGrpSpPr>
        <p:grpSpPr>
          <a:xfrm>
            <a:off x="4089400" y="3441701"/>
            <a:ext cx="3884062" cy="1224543"/>
            <a:chOff x="4089400" y="3441700"/>
            <a:chExt cx="3884062" cy="1224542"/>
          </a:xfrm>
        </p:grpSpPr>
        <p:sp>
          <p:nvSpPr>
            <p:cNvPr id="97" name="Textfeld 96"/>
            <p:cNvSpPr txBox="1"/>
            <p:nvPr/>
          </p:nvSpPr>
          <p:spPr>
            <a:xfrm>
              <a:off x="4306689" y="4266132"/>
              <a:ext cx="3666773" cy="400110"/>
            </a:xfrm>
            <a:prstGeom prst="rect">
              <a:avLst/>
            </a:prstGeom>
            <a:noFill/>
          </p:spPr>
          <p:txBody>
            <a:bodyPr wrap="none" lIns="0" tIns="0" rIns="0" bIns="0" rtlCol="0">
              <a:spAutoFit/>
            </a:bodyPr>
            <a:lstStyle/>
            <a:p>
              <a:r>
                <a:rPr lang="ru-RU" sz="1400" dirty="0" smtClean="0"/>
                <a:t>Международная сертификация, в том числе </a:t>
              </a:r>
              <a:r>
                <a:rPr lang="en-US" sz="1400" dirty="0" smtClean="0"/>
                <a:t> Ex </a:t>
              </a:r>
              <a:endParaRPr lang="ru-RU" sz="1400" dirty="0" smtClean="0"/>
            </a:p>
            <a:p>
              <a:r>
                <a:rPr lang="ru-RU" sz="1200" i="1" dirty="0" smtClean="0">
                  <a:solidFill>
                    <a:srgbClr val="18B2C2"/>
                  </a:solidFill>
                </a:rPr>
                <a:t>Преимущества брэнда</a:t>
              </a:r>
              <a:endParaRPr lang="en-US" sz="1200" i="1" dirty="0" smtClean="0">
                <a:solidFill>
                  <a:srgbClr val="18B2C2"/>
                </a:solidFill>
              </a:endParaRPr>
            </a:p>
          </p:txBody>
        </p:sp>
        <p:cxnSp>
          <p:nvCxnSpPr>
            <p:cNvPr id="98" name="Gerade Verbindung 18"/>
            <p:cNvCxnSpPr/>
            <p:nvPr/>
          </p:nvCxnSpPr>
          <p:spPr bwMode="auto">
            <a:xfrm rot="16200000" flipV="1">
              <a:off x="3989709" y="3541391"/>
              <a:ext cx="816432" cy="617049"/>
            </a:xfrm>
            <a:prstGeom prst="bentConnector3">
              <a:avLst>
                <a:gd name="adj1" fmla="val 50000"/>
              </a:avLst>
            </a:prstGeom>
            <a:solidFill>
              <a:schemeClr val="accent1"/>
            </a:solidFill>
            <a:ln w="19050" cap="flat" cmpd="sng" algn="ctr">
              <a:solidFill>
                <a:srgbClr val="18B2C2"/>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uppieren 98"/>
          <p:cNvGrpSpPr/>
          <p:nvPr/>
        </p:nvGrpSpPr>
        <p:grpSpPr>
          <a:xfrm>
            <a:off x="543813" y="3436429"/>
            <a:ext cx="3236101" cy="400110"/>
            <a:chOff x="480020" y="3470191"/>
            <a:chExt cx="3236101" cy="400110"/>
          </a:xfrm>
        </p:grpSpPr>
        <p:sp>
          <p:nvSpPr>
            <p:cNvPr id="100" name="Textfeld 99"/>
            <p:cNvSpPr txBox="1"/>
            <p:nvPr/>
          </p:nvSpPr>
          <p:spPr>
            <a:xfrm>
              <a:off x="480020" y="3470191"/>
              <a:ext cx="2293898" cy="400110"/>
            </a:xfrm>
            <a:prstGeom prst="rect">
              <a:avLst/>
            </a:prstGeom>
            <a:noFill/>
          </p:spPr>
          <p:txBody>
            <a:bodyPr wrap="none" lIns="0" tIns="0" rIns="0" bIns="0" rtlCol="0">
              <a:spAutoFit/>
            </a:bodyPr>
            <a:lstStyle/>
            <a:p>
              <a:r>
                <a:rPr lang="ru-RU" sz="1400" b="1" dirty="0" smtClean="0"/>
                <a:t>Масштабируемое портфолио</a:t>
              </a:r>
              <a:endParaRPr lang="en-US" sz="1400" b="1" dirty="0" smtClean="0"/>
            </a:p>
            <a:p>
              <a:r>
                <a:rPr lang="ru-RU" sz="1200" b="1" i="1" dirty="0" smtClean="0">
                  <a:solidFill>
                    <a:srgbClr val="18B2C2"/>
                  </a:solidFill>
                </a:rPr>
                <a:t>Полная продуктовая линейка</a:t>
              </a:r>
              <a:endParaRPr lang="en-US" sz="1200" b="1" i="1" dirty="0" smtClean="0">
                <a:solidFill>
                  <a:srgbClr val="18B2C2"/>
                </a:solidFill>
              </a:endParaRPr>
            </a:p>
          </p:txBody>
        </p:sp>
        <p:cxnSp>
          <p:nvCxnSpPr>
            <p:cNvPr id="101" name="Gerade Verbindung 18"/>
            <p:cNvCxnSpPr>
              <a:stCxn id="100" idx="3"/>
            </p:cNvCxnSpPr>
            <p:nvPr/>
          </p:nvCxnSpPr>
          <p:spPr bwMode="auto">
            <a:xfrm flipV="1">
              <a:off x="2773918" y="3470192"/>
              <a:ext cx="942203" cy="200054"/>
            </a:xfrm>
            <a:prstGeom prst="bentConnector3">
              <a:avLst>
                <a:gd name="adj1" fmla="val 50000"/>
              </a:avLst>
            </a:prstGeom>
            <a:solidFill>
              <a:schemeClr val="accent1"/>
            </a:solidFill>
            <a:ln w="19050" cap="flat" cmpd="sng" algn="ctr">
              <a:solidFill>
                <a:srgbClr val="18B2C2"/>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2" name="Rechteck 101"/>
          <p:cNvSpPr/>
          <p:nvPr/>
        </p:nvSpPr>
        <p:spPr>
          <a:xfrm rot="666067">
            <a:off x="4352930" y="2666074"/>
            <a:ext cx="45719" cy="45719"/>
          </a:xfrm>
          <a:prstGeom prst="rect">
            <a:avLst/>
          </a:prstGeom>
          <a:solidFill>
            <a:srgbClr val="FF0000"/>
          </a:solidFill>
          <a:ln>
            <a:noFill/>
          </a:ln>
        </p:spPr>
        <p:txBody>
          <a:bodyPr rtlCol="0" anchor="ctr"/>
          <a:lstStyle/>
          <a:p>
            <a:pPr algn="ctr"/>
            <a:endParaRPr lang="en-US" dirty="0"/>
          </a:p>
        </p:txBody>
      </p:sp>
      <p:grpSp>
        <p:nvGrpSpPr>
          <p:cNvPr id="103" name="Gruppieren 102"/>
          <p:cNvGrpSpPr/>
          <p:nvPr/>
        </p:nvGrpSpPr>
        <p:grpSpPr>
          <a:xfrm>
            <a:off x="4398222" y="1664599"/>
            <a:ext cx="4345257" cy="1028736"/>
            <a:chOff x="4181840" y="1720436"/>
            <a:chExt cx="4055555" cy="1028736"/>
          </a:xfrm>
        </p:grpSpPr>
        <p:sp>
          <p:nvSpPr>
            <p:cNvPr id="104" name="Textfeld 103"/>
            <p:cNvSpPr txBox="1"/>
            <p:nvPr/>
          </p:nvSpPr>
          <p:spPr>
            <a:xfrm>
              <a:off x="5846363" y="1720436"/>
              <a:ext cx="2391032" cy="800219"/>
            </a:xfrm>
            <a:prstGeom prst="rect">
              <a:avLst/>
            </a:prstGeom>
            <a:noFill/>
          </p:spPr>
          <p:txBody>
            <a:bodyPr wrap="square" lIns="0" tIns="0" rIns="0" bIns="0" rtlCol="0">
              <a:spAutoFit/>
            </a:bodyPr>
            <a:lstStyle/>
            <a:p>
              <a:r>
                <a:rPr lang="ru-RU" sz="1400" b="1" dirty="0" smtClean="0"/>
                <a:t>Контроль состояния без внешнего электропитания</a:t>
              </a:r>
              <a:endParaRPr lang="en-US" sz="1400" b="1" dirty="0" smtClean="0"/>
            </a:p>
            <a:p>
              <a:r>
                <a:rPr lang="ru-RU" sz="1200" b="1" i="1" dirty="0" smtClean="0">
                  <a:solidFill>
                    <a:srgbClr val="18B2C2"/>
                  </a:solidFill>
                </a:rPr>
                <a:t>Сигнализация и безопасное отключение при перегрузке</a:t>
              </a:r>
              <a:endParaRPr lang="en-US" sz="1200" b="1" i="1" dirty="0">
                <a:solidFill>
                  <a:srgbClr val="18B2C2"/>
                </a:solidFill>
              </a:endParaRPr>
            </a:p>
          </p:txBody>
        </p:sp>
        <p:cxnSp>
          <p:nvCxnSpPr>
            <p:cNvPr id="105" name="Gerade Verbindung 18"/>
            <p:cNvCxnSpPr>
              <a:stCxn id="104" idx="1"/>
              <a:endCxn id="102" idx="3"/>
            </p:cNvCxnSpPr>
            <p:nvPr/>
          </p:nvCxnSpPr>
          <p:spPr bwMode="auto">
            <a:xfrm rot="10800000" flipV="1">
              <a:off x="4181840" y="2120546"/>
              <a:ext cx="1664524" cy="628626"/>
            </a:xfrm>
            <a:prstGeom prst="bentConnector3">
              <a:avLst>
                <a:gd name="adj1" fmla="val 50000"/>
              </a:avLst>
            </a:prstGeom>
            <a:solidFill>
              <a:schemeClr val="accent1"/>
            </a:solidFill>
            <a:ln w="19050" cap="flat" cmpd="sng" algn="ctr">
              <a:solidFill>
                <a:srgbClr val="18B2C2"/>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 name="Gruppieren 105"/>
          <p:cNvGrpSpPr/>
          <p:nvPr/>
        </p:nvGrpSpPr>
        <p:grpSpPr>
          <a:xfrm>
            <a:off x="1294018" y="3172455"/>
            <a:ext cx="2619615" cy="1426926"/>
            <a:chOff x="2182499" y="3123593"/>
            <a:chExt cx="1731133" cy="1426926"/>
          </a:xfrm>
        </p:grpSpPr>
        <p:sp>
          <p:nvSpPr>
            <p:cNvPr id="107" name="Textfeld 106"/>
            <p:cNvSpPr txBox="1"/>
            <p:nvPr/>
          </p:nvSpPr>
          <p:spPr>
            <a:xfrm>
              <a:off x="2182499" y="4150409"/>
              <a:ext cx="1525887" cy="400110"/>
            </a:xfrm>
            <a:prstGeom prst="rect">
              <a:avLst/>
            </a:prstGeom>
            <a:noFill/>
          </p:spPr>
          <p:txBody>
            <a:bodyPr wrap="square" lIns="0" tIns="0" rIns="0" bIns="0" rtlCol="0">
              <a:spAutoFit/>
            </a:bodyPr>
            <a:lstStyle/>
            <a:p>
              <a:r>
                <a:rPr lang="ru-RU" sz="1400" dirty="0" smtClean="0"/>
                <a:t>Ножевые размыкатели</a:t>
              </a:r>
              <a:endParaRPr lang="en-US" sz="1400" dirty="0" smtClean="0"/>
            </a:p>
            <a:p>
              <a:r>
                <a:rPr lang="ru-RU" sz="1200" i="1" dirty="0" smtClean="0">
                  <a:solidFill>
                    <a:srgbClr val="18B2C2"/>
                  </a:solidFill>
                </a:rPr>
                <a:t>Простая эксплуатация</a:t>
              </a:r>
              <a:endParaRPr lang="en-US" sz="1200" i="1" dirty="0">
                <a:solidFill>
                  <a:srgbClr val="18B2C2"/>
                </a:solidFill>
              </a:endParaRPr>
            </a:p>
          </p:txBody>
        </p:sp>
        <p:cxnSp>
          <p:nvCxnSpPr>
            <p:cNvPr id="108" name="Gerade Verbindung 18"/>
            <p:cNvCxnSpPr>
              <a:stCxn id="107" idx="3"/>
            </p:cNvCxnSpPr>
            <p:nvPr/>
          </p:nvCxnSpPr>
          <p:spPr bwMode="auto">
            <a:xfrm flipV="1">
              <a:off x="3708386" y="3123593"/>
              <a:ext cx="205246" cy="1226871"/>
            </a:xfrm>
            <a:prstGeom prst="bentConnector2">
              <a:avLst/>
            </a:prstGeom>
            <a:solidFill>
              <a:schemeClr val="accent1"/>
            </a:solidFill>
            <a:ln w="19050" cap="flat" cmpd="sng" algn="ctr">
              <a:solidFill>
                <a:srgbClr val="18B2C2"/>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 name="Gruppieren 108"/>
          <p:cNvGrpSpPr/>
          <p:nvPr/>
        </p:nvGrpSpPr>
        <p:grpSpPr>
          <a:xfrm>
            <a:off x="226349" y="2522678"/>
            <a:ext cx="2951758" cy="737721"/>
            <a:chOff x="310107" y="2550597"/>
            <a:chExt cx="2951758" cy="737721"/>
          </a:xfrm>
        </p:grpSpPr>
        <p:grpSp>
          <p:nvGrpSpPr>
            <p:cNvPr id="110" name="Gruppieren 109"/>
            <p:cNvGrpSpPr/>
            <p:nvPr/>
          </p:nvGrpSpPr>
          <p:grpSpPr>
            <a:xfrm>
              <a:off x="310107" y="2550597"/>
              <a:ext cx="2951758" cy="584775"/>
              <a:chOff x="310107" y="2550597"/>
              <a:chExt cx="2951758" cy="584775"/>
            </a:xfrm>
          </p:grpSpPr>
          <p:sp>
            <p:nvSpPr>
              <p:cNvPr id="112" name="Textfeld 111"/>
              <p:cNvSpPr txBox="1"/>
              <p:nvPr/>
            </p:nvSpPr>
            <p:spPr>
              <a:xfrm>
                <a:off x="310107" y="2550597"/>
                <a:ext cx="2055114" cy="584775"/>
              </a:xfrm>
              <a:prstGeom prst="rect">
                <a:avLst/>
              </a:prstGeom>
              <a:noFill/>
            </p:spPr>
            <p:txBody>
              <a:bodyPr wrap="none" lIns="0" tIns="0" rIns="0" bIns="0" rtlCol="0">
                <a:spAutoFit/>
              </a:bodyPr>
              <a:lstStyle/>
              <a:p>
                <a:r>
                  <a:rPr lang="ru-RU" sz="1400" dirty="0" smtClean="0"/>
                  <a:t>Штекерные и тестируемые</a:t>
                </a:r>
                <a:endParaRPr lang="en-US" sz="1400" dirty="0" smtClean="0"/>
              </a:p>
              <a:p>
                <a:r>
                  <a:rPr lang="ru-RU" sz="1200" i="1" dirty="0" smtClean="0">
                    <a:solidFill>
                      <a:srgbClr val="18B2C2"/>
                    </a:solidFill>
                  </a:rPr>
                  <a:t>Документирование </a:t>
                </a:r>
              </a:p>
              <a:p>
                <a:r>
                  <a:rPr lang="ru-RU" sz="1200" i="1" dirty="0" smtClean="0">
                    <a:solidFill>
                      <a:srgbClr val="18B2C2"/>
                    </a:solidFill>
                  </a:rPr>
                  <a:t>Результатов проверки</a:t>
                </a:r>
                <a:endParaRPr lang="en-US" sz="1200" i="1" dirty="0" smtClean="0">
                  <a:solidFill>
                    <a:srgbClr val="18B2C2"/>
                  </a:solidFill>
                </a:endParaRPr>
              </a:p>
            </p:txBody>
          </p:sp>
          <p:cxnSp>
            <p:nvCxnSpPr>
              <p:cNvPr id="113" name="Gerade Verbindung 18"/>
              <p:cNvCxnSpPr>
                <a:stCxn id="112" idx="3"/>
              </p:cNvCxnSpPr>
              <p:nvPr/>
            </p:nvCxnSpPr>
            <p:spPr bwMode="auto">
              <a:xfrm>
                <a:off x="2365221" y="2842985"/>
                <a:ext cx="896644" cy="150384"/>
              </a:xfrm>
              <a:prstGeom prst="bentConnector3">
                <a:avLst>
                  <a:gd name="adj1" fmla="val 50000"/>
                </a:avLst>
              </a:prstGeom>
              <a:solidFill>
                <a:schemeClr val="accent1"/>
              </a:solidFill>
              <a:ln w="19050" cap="flat" cmpd="sng" algn="ctr">
                <a:solidFill>
                  <a:srgbClr val="18B2C2"/>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11" name="Picture 3" descr="C:\Users\pbbt22\Desktop\a_0028664.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07486" y="2887701"/>
              <a:ext cx="428474" cy="400617"/>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itel 3"/>
          <p:cNvSpPr>
            <a:spLocks noGrp="1"/>
          </p:cNvSpPr>
          <p:nvPr>
            <p:ph type="title"/>
          </p:nvPr>
        </p:nvSpPr>
        <p:spPr>
          <a:xfrm>
            <a:off x="539753" y="339726"/>
            <a:ext cx="8352729" cy="792163"/>
          </a:xfrm>
        </p:spPr>
        <p:txBody>
          <a:bodyPr>
            <a:normAutofit fontScale="90000"/>
          </a:bodyPr>
          <a:lstStyle/>
          <a:p>
            <a:r>
              <a:rPr lang="en-US" dirty="0" smtClean="0"/>
              <a:t>TERMITRAB complete –</a:t>
            </a:r>
            <a:br>
              <a:rPr lang="en-US" dirty="0" smtClean="0"/>
            </a:br>
            <a:r>
              <a:rPr lang="ru-RU" sz="2350" b="0" dirty="0" smtClean="0"/>
              <a:t>Системная продуктовая линейка</a:t>
            </a:r>
            <a:endParaRPr lang="en-US" sz="2350" b="0" dirty="0"/>
          </a:p>
        </p:txBody>
      </p:sp>
      <p:sp>
        <p:nvSpPr>
          <p:cNvPr id="3" name="Номер слайда 2"/>
          <p:cNvSpPr>
            <a:spLocks noGrp="1"/>
          </p:cNvSpPr>
          <p:nvPr>
            <p:ph type="sldNum" sz="quarter" idx="10"/>
          </p:nvPr>
        </p:nvSpPr>
        <p:spPr/>
        <p:txBody>
          <a:bodyPr/>
          <a:lstStyle/>
          <a:p>
            <a:fld id="{7231BF27-1591-456E-9E5F-B4A9367F028D}" type="slidenum">
              <a:rPr lang="de-DE" sz="1000" smtClean="0"/>
              <a:pPr/>
              <a:t>41</a:t>
            </a:fld>
            <a:endParaRPr lang="de-DE" sz="1000" dirty="0"/>
          </a:p>
        </p:txBody>
      </p:sp>
      <p:sp>
        <p:nvSpPr>
          <p:cNvPr id="2" name="Нижний колонтитул 1"/>
          <p:cNvSpPr>
            <a:spLocks noGrp="1"/>
          </p:cNvSpPr>
          <p:nvPr>
            <p:ph type="ftr" sz="quarter" idx="11"/>
          </p:nvPr>
        </p:nvSpPr>
        <p:spPr/>
        <p:txBody>
          <a:bodyPr/>
          <a:lstStyle/>
          <a:p>
            <a:r>
              <a:rPr lang="en-US" sz="1000" smtClean="0"/>
              <a:t>TERMITRAB complete |  2017</a:t>
            </a:r>
            <a:endParaRPr lang="de-DE" sz="1000" dirty="0"/>
          </a:p>
        </p:txBody>
      </p:sp>
      <p:pic>
        <p:nvPicPr>
          <p:cNvPr id="36" name="Рисунок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Tree>
    <p:extLst>
      <p:ext uri="{BB962C8B-B14F-4D97-AF65-F5344CB8AC3E}">
        <p14:creationId xmlns:p14="http://schemas.microsoft.com/office/powerpoint/2010/main" val="4257178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57200" y="411510"/>
            <a:ext cx="8229600" cy="651718"/>
          </a:xfrm>
        </p:spPr>
        <p:txBody>
          <a:bodyPr>
            <a:normAutofit/>
          </a:bodyPr>
          <a:lstStyle/>
          <a:p>
            <a:r>
              <a:rPr lang="ru-RU" sz="2800" dirty="0" smtClean="0"/>
              <a:t>Легкая прокладка проводников в шкафу</a:t>
            </a:r>
            <a:endParaRPr lang="en-GB" sz="2800" dirty="0"/>
          </a:p>
        </p:txBody>
      </p:sp>
      <p:sp>
        <p:nvSpPr>
          <p:cNvPr id="6" name="Textplatzhalter 5"/>
          <p:cNvSpPr>
            <a:spLocks noGrp="1"/>
          </p:cNvSpPr>
          <p:nvPr>
            <p:ph type="body" sz="quarter" idx="15"/>
          </p:nvPr>
        </p:nvSpPr>
        <p:spPr>
          <a:xfrm>
            <a:off x="539751" y="195486"/>
            <a:ext cx="8063917" cy="323849"/>
          </a:xfrm>
        </p:spPr>
        <p:txBody>
          <a:bodyPr/>
          <a:lstStyle/>
          <a:p>
            <a:r>
              <a:rPr lang="de-DE" dirty="0"/>
              <a:t>CGSA – </a:t>
            </a:r>
            <a:r>
              <a:rPr lang="ru-RU" dirty="0"/>
              <a:t>Наша новая система подведение кабеля</a:t>
            </a:r>
            <a:endParaRPr lang="de-DE" dirty="0"/>
          </a:p>
        </p:txBody>
      </p:sp>
      <p:pic>
        <p:nvPicPr>
          <p:cNvPr id="1026" name="Picture 2" descr="\\europe.phoenixcontact.com\PxC-Root\DE\BLG\User\pbwr11\Bilder\CGS\a_0075580.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21140" b="36629"/>
          <a:stretch/>
        </p:blipFill>
        <p:spPr bwMode="auto">
          <a:xfrm>
            <a:off x="542807" y="1059200"/>
            <a:ext cx="8136705" cy="3436218"/>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Tree>
    <p:extLst>
      <p:ext uri="{BB962C8B-B14F-4D97-AF65-F5344CB8AC3E}">
        <p14:creationId xmlns:p14="http://schemas.microsoft.com/office/powerpoint/2010/main" val="363251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483518"/>
            <a:ext cx="8229600" cy="579710"/>
          </a:xfrm>
        </p:spPr>
        <p:txBody>
          <a:bodyPr>
            <a:noAutofit/>
          </a:bodyPr>
          <a:lstStyle/>
          <a:p>
            <a:r>
              <a:rPr lang="ru-RU" sz="3600" dirty="0" smtClean="0"/>
              <a:t>Простой монтаж</a:t>
            </a:r>
            <a:endParaRPr lang="en-GB" sz="3600" dirty="0"/>
          </a:p>
        </p:txBody>
      </p:sp>
      <p:sp>
        <p:nvSpPr>
          <p:cNvPr id="5" name="Textplatzhalter 4"/>
          <p:cNvSpPr>
            <a:spLocks noGrp="1"/>
          </p:cNvSpPr>
          <p:nvPr>
            <p:ph type="body" sz="quarter" idx="15"/>
          </p:nvPr>
        </p:nvSpPr>
        <p:spPr>
          <a:xfrm>
            <a:off x="539751" y="267494"/>
            <a:ext cx="8063917" cy="323849"/>
          </a:xfrm>
        </p:spPr>
        <p:txBody>
          <a:bodyPr/>
          <a:lstStyle/>
          <a:p>
            <a:r>
              <a:rPr lang="de-DE" dirty="0"/>
              <a:t>CGSA – </a:t>
            </a:r>
            <a:r>
              <a:rPr lang="ru-RU" dirty="0"/>
              <a:t>Наша новая система </a:t>
            </a:r>
            <a:r>
              <a:rPr lang="ru-RU" dirty="0" smtClean="0"/>
              <a:t>подведение </a:t>
            </a:r>
            <a:r>
              <a:rPr lang="ru-RU" dirty="0"/>
              <a:t>кабеля</a:t>
            </a:r>
            <a:endParaRPr lang="de-DE" dirty="0"/>
          </a:p>
        </p:txBody>
      </p:sp>
      <p:pic>
        <p:nvPicPr>
          <p:cNvPr id="16" name="Picture 2" descr="\\europe.phoenixcontact.com\PxC-Root\DE\BLG\User\pbwr11\Bilder\CGS\a_0075576.png"/>
          <p:cNvPicPr>
            <a:picLocks noGrp="1" noChangeAspect="1" noChangeArrowheads="1"/>
          </p:cNvPicPr>
          <p:nvPr>
            <p:ph sz="quarter" idx="17"/>
          </p:nvPr>
        </p:nvPicPr>
        <p:blipFill>
          <a:blip r:embed="rId3" cstate="print">
            <a:extLst>
              <a:ext uri="{28A0092B-C50C-407E-A947-70E740481C1C}">
                <a14:useLocalDpi xmlns:a14="http://schemas.microsoft.com/office/drawing/2010/main"/>
              </a:ext>
            </a:extLst>
          </a:blip>
          <a:stretch>
            <a:fillRect/>
          </a:stretch>
        </p:blipFill>
        <p:spPr>
          <a:xfrm>
            <a:off x="4644005" y="1131589"/>
            <a:ext cx="3960000" cy="3384377"/>
          </a:xfrm>
          <a:prstGeom prst="rect">
            <a:avLst/>
          </a:prstGeom>
        </p:spPr>
      </p:pic>
      <p:pic>
        <p:nvPicPr>
          <p:cNvPr id="23" name="Picture 2" descr="\\europe.phoenixcontact.com\PxC-Root\DE\BLG\User\pbwr11\Bilder\CGS\a_0075574.png"/>
          <p:cNvPicPr>
            <a:picLocks noGrp="1" noChangeAspect="1" noChangeArrowheads="1"/>
          </p:cNvPicPr>
          <p:nvPr>
            <p:ph sz="quarter" idx="17"/>
          </p:nvPr>
        </p:nvPicPr>
        <p:blipFill>
          <a:blip r:embed="rId4" cstate="print">
            <a:extLst>
              <a:ext uri="{28A0092B-C50C-407E-A947-70E740481C1C}">
                <a14:useLocalDpi xmlns:a14="http://schemas.microsoft.com/office/drawing/2010/main"/>
              </a:ext>
            </a:extLst>
          </a:blip>
          <a:stretch>
            <a:fillRect/>
          </a:stretch>
        </p:blipFill>
        <p:spPr bwMode="auto">
          <a:xfrm>
            <a:off x="4644008" y="1131590"/>
            <a:ext cx="3960000" cy="338437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pieren 8"/>
          <p:cNvGrpSpPr/>
          <p:nvPr/>
        </p:nvGrpSpPr>
        <p:grpSpPr>
          <a:xfrm>
            <a:off x="539751" y="1131678"/>
            <a:ext cx="4248273" cy="792000"/>
            <a:chOff x="539751" y="1131590"/>
            <a:chExt cx="4248273" cy="792000"/>
          </a:xfrm>
        </p:grpSpPr>
        <p:sp>
          <p:nvSpPr>
            <p:cNvPr id="10" name="Pfeil nach rechts 9"/>
            <p:cNvSpPr/>
            <p:nvPr/>
          </p:nvSpPr>
          <p:spPr>
            <a:xfrm>
              <a:off x="1835696" y="1131590"/>
              <a:ext cx="2952328" cy="792000"/>
            </a:xfrm>
            <a:prstGeom prst="rightArrow">
              <a:avLst>
                <a:gd name="adj1" fmla="val 100000"/>
                <a:gd name="adj2" fmla="val 50000"/>
              </a:avLst>
            </a:prstGeom>
            <a:solidFill>
              <a:schemeClr val="accent3"/>
            </a:solidFill>
            <a:ln>
              <a:solidFill>
                <a:schemeClr val="accent1"/>
              </a:solidFill>
            </a:ln>
          </p:spPr>
          <p:txBody>
            <a:bodyPr lIns="576000" rIns="0" rtlCol="0" anchor="ctr"/>
            <a:lstStyle/>
            <a:p>
              <a:r>
                <a:rPr lang="ru-RU" sz="1800" dirty="0" smtClean="0"/>
                <a:t>Отверстия </a:t>
              </a:r>
              <a:r>
                <a:rPr lang="de-DE" sz="1800" dirty="0" smtClean="0"/>
                <a:t>M5 </a:t>
              </a:r>
              <a:r>
                <a:rPr lang="ru-RU" sz="1800" dirty="0" smtClean="0"/>
                <a:t>с шагом </a:t>
              </a:r>
              <a:r>
                <a:rPr lang="de-DE" sz="1800" dirty="0" smtClean="0"/>
                <a:t>2,5 cm (RITTAL)</a:t>
              </a:r>
              <a:endParaRPr lang="de-DE" sz="1800" dirty="0"/>
            </a:p>
          </p:txBody>
        </p:sp>
        <p:sp>
          <p:nvSpPr>
            <p:cNvPr id="11" name="Pfeil nach rechts 10"/>
            <p:cNvSpPr/>
            <p:nvPr/>
          </p:nvSpPr>
          <p:spPr>
            <a:xfrm>
              <a:off x="539751" y="1131590"/>
              <a:ext cx="1800001" cy="792000"/>
            </a:xfrm>
            <a:prstGeom prst="rightArrow">
              <a:avLst>
                <a:gd name="adj1" fmla="val 100000"/>
                <a:gd name="adj2" fmla="val 50000"/>
              </a:avLst>
            </a:prstGeom>
            <a:solidFill>
              <a:srgbClr val="18B2C2"/>
            </a:solidFill>
            <a:ln>
              <a:solidFill>
                <a:schemeClr val="accent1"/>
              </a:solidFill>
            </a:ln>
          </p:spPr>
          <p:txBody>
            <a:bodyPr rIns="0" rtlCol="0" anchor="ctr"/>
            <a:lstStyle/>
            <a:p>
              <a:r>
                <a:rPr lang="ru-RU" sz="1800" dirty="0" smtClean="0">
                  <a:solidFill>
                    <a:schemeClr val="bg1"/>
                  </a:solidFill>
                </a:rPr>
                <a:t>Один артикул</a:t>
              </a:r>
              <a:endParaRPr lang="de-DE" sz="1800" dirty="0">
                <a:solidFill>
                  <a:schemeClr val="bg1"/>
                </a:solidFill>
              </a:endParaRPr>
            </a:p>
          </p:txBody>
        </p:sp>
      </p:grpSp>
      <p:grpSp>
        <p:nvGrpSpPr>
          <p:cNvPr id="12" name="Gruppieren 11"/>
          <p:cNvGrpSpPr/>
          <p:nvPr/>
        </p:nvGrpSpPr>
        <p:grpSpPr>
          <a:xfrm>
            <a:off x="539552" y="1995774"/>
            <a:ext cx="4248273" cy="792000"/>
            <a:chOff x="539552" y="1995686"/>
            <a:chExt cx="4248273" cy="792000"/>
          </a:xfrm>
        </p:grpSpPr>
        <p:sp>
          <p:nvSpPr>
            <p:cNvPr id="14" name="Pfeil nach rechts 13"/>
            <p:cNvSpPr/>
            <p:nvPr/>
          </p:nvSpPr>
          <p:spPr>
            <a:xfrm>
              <a:off x="1835497" y="1995686"/>
              <a:ext cx="2952328" cy="792000"/>
            </a:xfrm>
            <a:prstGeom prst="rightArrow">
              <a:avLst>
                <a:gd name="adj1" fmla="val 100000"/>
                <a:gd name="adj2" fmla="val 50000"/>
              </a:avLst>
            </a:prstGeom>
            <a:solidFill>
              <a:schemeClr val="accent3"/>
            </a:solidFill>
            <a:ln>
              <a:solidFill>
                <a:schemeClr val="accent1"/>
              </a:solidFill>
            </a:ln>
          </p:spPr>
          <p:txBody>
            <a:bodyPr lIns="576000" rIns="0" rtlCol="0" anchor="ctr"/>
            <a:lstStyle/>
            <a:p>
              <a:r>
                <a:rPr lang="ru-RU" sz="1800" dirty="0" smtClean="0"/>
                <a:t>Защита от растягивающего усилия</a:t>
              </a:r>
              <a:endParaRPr lang="de-DE" sz="1800" dirty="0"/>
            </a:p>
          </p:txBody>
        </p:sp>
        <p:sp>
          <p:nvSpPr>
            <p:cNvPr id="15" name="Pfeil nach rechts 14"/>
            <p:cNvSpPr/>
            <p:nvPr/>
          </p:nvSpPr>
          <p:spPr>
            <a:xfrm>
              <a:off x="539552" y="1995686"/>
              <a:ext cx="1872009" cy="792000"/>
            </a:xfrm>
            <a:prstGeom prst="rightArrow">
              <a:avLst>
                <a:gd name="adj1" fmla="val 100000"/>
                <a:gd name="adj2" fmla="val 50000"/>
              </a:avLst>
            </a:prstGeom>
            <a:solidFill>
              <a:srgbClr val="18B2C2"/>
            </a:solidFill>
            <a:ln>
              <a:solidFill>
                <a:schemeClr val="accent1"/>
              </a:solidFill>
            </a:ln>
          </p:spPr>
          <p:txBody>
            <a:bodyPr rtlCol="0" anchor="ctr"/>
            <a:lstStyle/>
            <a:p>
              <a:r>
                <a:rPr lang="ru-RU" dirty="0">
                  <a:solidFill>
                    <a:schemeClr val="bg1"/>
                  </a:solidFill>
                </a:rPr>
                <a:t>Один артикул</a:t>
              </a:r>
              <a:endParaRPr lang="de-DE" dirty="0">
                <a:solidFill>
                  <a:schemeClr val="bg1"/>
                </a:solidFill>
              </a:endParaRPr>
            </a:p>
          </p:txBody>
        </p:sp>
      </p:grpSp>
      <p:grpSp>
        <p:nvGrpSpPr>
          <p:cNvPr id="17" name="Gruppieren 16"/>
          <p:cNvGrpSpPr/>
          <p:nvPr/>
        </p:nvGrpSpPr>
        <p:grpSpPr>
          <a:xfrm>
            <a:off x="539552" y="2859870"/>
            <a:ext cx="4248273" cy="792000"/>
            <a:chOff x="539552" y="2859782"/>
            <a:chExt cx="4248273" cy="792000"/>
          </a:xfrm>
        </p:grpSpPr>
        <p:sp>
          <p:nvSpPr>
            <p:cNvPr id="18" name="Pfeil nach rechts 17"/>
            <p:cNvSpPr/>
            <p:nvPr/>
          </p:nvSpPr>
          <p:spPr>
            <a:xfrm>
              <a:off x="1835497" y="2859782"/>
              <a:ext cx="2952328" cy="792000"/>
            </a:xfrm>
            <a:prstGeom prst="rightArrow">
              <a:avLst>
                <a:gd name="adj1" fmla="val 100000"/>
                <a:gd name="adj2" fmla="val 50000"/>
              </a:avLst>
            </a:prstGeom>
            <a:solidFill>
              <a:schemeClr val="accent3"/>
            </a:solidFill>
            <a:ln>
              <a:solidFill>
                <a:schemeClr val="accent1"/>
              </a:solidFill>
            </a:ln>
          </p:spPr>
          <p:txBody>
            <a:bodyPr lIns="576000" rIns="0" rtlCol="0" anchor="ctr"/>
            <a:lstStyle/>
            <a:p>
              <a:r>
                <a:rPr lang="ru-RU" sz="1800" dirty="0" smtClean="0"/>
                <a:t>Опция – фиксация кабеля</a:t>
              </a:r>
              <a:endParaRPr lang="de-DE" sz="1800" dirty="0"/>
            </a:p>
          </p:txBody>
        </p:sp>
        <p:sp>
          <p:nvSpPr>
            <p:cNvPr id="19" name="Pfeil nach rechts 18"/>
            <p:cNvSpPr/>
            <p:nvPr/>
          </p:nvSpPr>
          <p:spPr>
            <a:xfrm>
              <a:off x="539552" y="2859782"/>
              <a:ext cx="1872009" cy="792000"/>
            </a:xfrm>
            <a:prstGeom prst="rightArrow">
              <a:avLst>
                <a:gd name="adj1" fmla="val 100000"/>
                <a:gd name="adj2" fmla="val 50000"/>
              </a:avLst>
            </a:prstGeom>
            <a:solidFill>
              <a:srgbClr val="18B2C2"/>
            </a:solidFill>
            <a:ln>
              <a:solidFill>
                <a:schemeClr val="accent1"/>
              </a:solidFill>
            </a:ln>
          </p:spPr>
          <p:txBody>
            <a:bodyPr rtlCol="0" anchor="ctr"/>
            <a:lstStyle/>
            <a:p>
              <a:r>
                <a:rPr lang="ru-RU" dirty="0">
                  <a:solidFill>
                    <a:schemeClr val="bg1"/>
                  </a:solidFill>
                </a:rPr>
                <a:t>Один артикул</a:t>
              </a:r>
              <a:endParaRPr lang="de-DE" dirty="0">
                <a:solidFill>
                  <a:schemeClr val="bg1"/>
                </a:solidFill>
              </a:endParaRPr>
            </a:p>
          </p:txBody>
        </p:sp>
      </p:grpSp>
      <p:grpSp>
        <p:nvGrpSpPr>
          <p:cNvPr id="20" name="Gruppieren 19"/>
          <p:cNvGrpSpPr/>
          <p:nvPr/>
        </p:nvGrpSpPr>
        <p:grpSpPr>
          <a:xfrm>
            <a:off x="539552" y="3723966"/>
            <a:ext cx="4248273" cy="792000"/>
            <a:chOff x="539552" y="3723878"/>
            <a:chExt cx="4248273" cy="792000"/>
          </a:xfrm>
        </p:grpSpPr>
        <p:sp>
          <p:nvSpPr>
            <p:cNvPr id="21" name="Pfeil nach rechts 20"/>
            <p:cNvSpPr/>
            <p:nvPr/>
          </p:nvSpPr>
          <p:spPr>
            <a:xfrm>
              <a:off x="1835497" y="3723878"/>
              <a:ext cx="2952328" cy="792000"/>
            </a:xfrm>
            <a:prstGeom prst="rightArrow">
              <a:avLst>
                <a:gd name="adj1" fmla="val 100000"/>
                <a:gd name="adj2" fmla="val 50000"/>
              </a:avLst>
            </a:prstGeom>
            <a:solidFill>
              <a:schemeClr val="accent3"/>
            </a:solidFill>
            <a:ln>
              <a:solidFill>
                <a:schemeClr val="accent1"/>
              </a:solidFill>
            </a:ln>
          </p:spPr>
          <p:txBody>
            <a:bodyPr lIns="576000" rIns="0" rtlCol="0" anchor="ctr"/>
            <a:lstStyle/>
            <a:p>
              <a:r>
                <a:rPr lang="ru-RU" sz="1800" dirty="0" smtClean="0"/>
                <a:t>Не требуются доп. изделия</a:t>
              </a:r>
              <a:endParaRPr lang="de-DE" sz="1800" dirty="0"/>
            </a:p>
          </p:txBody>
        </p:sp>
        <p:sp>
          <p:nvSpPr>
            <p:cNvPr id="22" name="Pfeil nach rechts 21"/>
            <p:cNvSpPr/>
            <p:nvPr/>
          </p:nvSpPr>
          <p:spPr>
            <a:xfrm>
              <a:off x="539552" y="3723878"/>
              <a:ext cx="1872009" cy="792000"/>
            </a:xfrm>
            <a:prstGeom prst="rightArrow">
              <a:avLst>
                <a:gd name="adj1" fmla="val 100000"/>
                <a:gd name="adj2" fmla="val 50000"/>
              </a:avLst>
            </a:prstGeom>
            <a:solidFill>
              <a:srgbClr val="18B2C2"/>
            </a:solidFill>
            <a:ln>
              <a:solidFill>
                <a:schemeClr val="accent1"/>
              </a:solidFill>
            </a:ln>
          </p:spPr>
          <p:txBody>
            <a:bodyPr rtlCol="0" anchor="ctr"/>
            <a:lstStyle/>
            <a:p>
              <a:r>
                <a:rPr lang="ru-RU" dirty="0">
                  <a:solidFill>
                    <a:schemeClr val="bg1"/>
                  </a:solidFill>
                </a:rPr>
                <a:t>Один артикул</a:t>
              </a:r>
              <a:endParaRPr lang="de-DE" dirty="0">
                <a:solidFill>
                  <a:schemeClr val="bg1"/>
                </a:solidFill>
              </a:endParaRPr>
            </a:p>
          </p:txBody>
        </p:sp>
      </p:grpSp>
      <p:pic>
        <p:nvPicPr>
          <p:cNvPr id="24" name="Рисунок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Tree>
    <p:extLst>
      <p:ext uri="{BB962C8B-B14F-4D97-AF65-F5344CB8AC3E}">
        <p14:creationId xmlns:p14="http://schemas.microsoft.com/office/powerpoint/2010/main" val="392490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0" presetClass="exit" presetSubtype="0" fill="hold"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42" name="Picture 2" descr="Zukunf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
            <a:ext cx="6084168" cy="4303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43" name="Text Box 3"/>
          <p:cNvSpPr txBox="1">
            <a:spLocks noChangeArrowheads="1"/>
          </p:cNvSpPr>
          <p:nvPr/>
        </p:nvSpPr>
        <p:spPr bwMode="auto">
          <a:xfrm>
            <a:off x="1494468" y="3723878"/>
            <a:ext cx="644875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187325" indent="-187325">
              <a:defRPr>
                <a:solidFill>
                  <a:schemeClr val="tx1"/>
                </a:solidFill>
                <a:latin typeface="Arial" pitchFamily="34" charset="0"/>
                <a:ea typeface="Arial Unicode MS" pitchFamily="34" charset="-128"/>
                <a:cs typeface="Arial Unicode MS" pitchFamily="34" charset="-128"/>
              </a:defRPr>
            </a:lvl1pPr>
            <a:lvl2pPr marL="742950" indent="-285750">
              <a:defRPr>
                <a:solidFill>
                  <a:schemeClr val="tx1"/>
                </a:solidFill>
                <a:latin typeface="Arial" pitchFamily="34" charset="0"/>
                <a:ea typeface="Arial Unicode MS" pitchFamily="34" charset="-128"/>
                <a:cs typeface="Arial Unicode MS" pitchFamily="34" charset="-128"/>
              </a:defRPr>
            </a:lvl2pPr>
            <a:lvl3pPr marL="1143000" indent="-228600">
              <a:defRPr>
                <a:solidFill>
                  <a:schemeClr val="tx1"/>
                </a:solidFill>
                <a:latin typeface="Arial" pitchFamily="34" charset="0"/>
                <a:ea typeface="Arial Unicode MS" pitchFamily="34" charset="-128"/>
                <a:cs typeface="Arial Unicode MS" pitchFamily="34" charset="-128"/>
              </a:defRPr>
            </a:lvl3pPr>
            <a:lvl4pPr marL="1600200" indent="-228600">
              <a:defRPr>
                <a:solidFill>
                  <a:schemeClr val="tx1"/>
                </a:solidFill>
                <a:latin typeface="Arial" pitchFamily="34" charset="0"/>
                <a:ea typeface="Arial Unicode MS" pitchFamily="34" charset="-128"/>
                <a:cs typeface="Arial Unicode MS" pitchFamily="34" charset="-128"/>
              </a:defRPr>
            </a:lvl4pPr>
            <a:lvl5pPr marL="2057400" indent="-228600">
              <a:defRPr>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tx1"/>
                </a:solidFill>
                <a:latin typeface="Arial" pitchFamily="34" charset="0"/>
                <a:ea typeface="Arial Unicode MS" pitchFamily="34" charset="-128"/>
                <a:cs typeface="Arial Unicode MS" pitchFamily="34" charset="-128"/>
              </a:defRPr>
            </a:lvl9pPr>
          </a:lstStyle>
          <a:p>
            <a:pPr algn="ctr" eaLnBrk="1" hangingPunct="1"/>
            <a:r>
              <a:rPr lang="ru-RU" altLang="ru-RU" sz="4400" b="1" dirty="0">
                <a:solidFill>
                  <a:schemeClr val="accent5">
                    <a:lumMod val="60000"/>
                    <a:lumOff val="40000"/>
                  </a:schemeClr>
                </a:solidFill>
              </a:rPr>
              <a:t>Спасибо за внимание</a:t>
            </a:r>
            <a:r>
              <a:rPr lang="de-DE" altLang="ru-RU" sz="4400" b="1" dirty="0">
                <a:solidFill>
                  <a:schemeClr val="accent5">
                    <a:lumMod val="60000"/>
                    <a:lumOff val="40000"/>
                  </a:schemeClr>
                </a:solidFill>
              </a:rPr>
              <a:t>!</a:t>
            </a: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5313" y="4515966"/>
            <a:ext cx="3772427" cy="590632"/>
          </a:xfrm>
          <a:prstGeom prst="rect">
            <a:avLst/>
          </a:prstGeom>
        </p:spPr>
      </p:pic>
    </p:spTree>
    <p:extLst>
      <p:ext uri="{BB962C8B-B14F-4D97-AF65-F5344CB8AC3E}">
        <p14:creationId xmlns:p14="http://schemas.microsoft.com/office/powerpoint/2010/main" val="4112590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90242"/>
                                        </p:tgtEl>
                                        <p:attrNameLst>
                                          <p:attrName>style.visibility</p:attrName>
                                        </p:attrNameLst>
                                      </p:cBhvr>
                                      <p:to>
                                        <p:strVal val="visible"/>
                                      </p:to>
                                    </p:set>
                                    <p:animEffect transition="in" filter="dissolve">
                                      <p:cBhvr>
                                        <p:cTn id="7" dur="500"/>
                                        <p:tgtEl>
                                          <p:spTgt spid="1290242"/>
                                        </p:tgtEl>
                                      </p:cBhvr>
                                    </p:animEffect>
                                  </p:childTnLst>
                                </p:cTn>
                              </p:par>
                            </p:childTnLst>
                          </p:cTn>
                        </p:par>
                        <p:par>
                          <p:cTn id="8" fill="hold" nodeType="afterGroup">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290243"/>
                                        </p:tgtEl>
                                        <p:attrNameLst>
                                          <p:attrName>style.visibility</p:attrName>
                                        </p:attrNameLst>
                                      </p:cBhvr>
                                      <p:to>
                                        <p:strVal val="visible"/>
                                      </p:to>
                                    </p:set>
                                    <p:animEffect transition="in" filter="box(out)">
                                      <p:cBhvr>
                                        <p:cTn id="11" dur="500"/>
                                        <p:tgtEl>
                                          <p:spTgt spid="129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43"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nhaltsplatzhalter 14"/>
          <p:cNvSpPr>
            <a:spLocks noGrp="1"/>
          </p:cNvSpPr>
          <p:nvPr>
            <p:ph sz="half" idx="1"/>
          </p:nvPr>
        </p:nvSpPr>
        <p:spPr>
          <a:xfrm>
            <a:off x="395287" y="1447901"/>
            <a:ext cx="4104000" cy="3373074"/>
          </a:xfrm>
        </p:spPr>
        <p:txBody>
          <a:bodyPr>
            <a:normAutofit/>
          </a:bodyPr>
          <a:lstStyle/>
          <a:p>
            <a:r>
              <a:rPr lang="ru-RU" dirty="0" smtClean="0"/>
              <a:t>Характеристики</a:t>
            </a:r>
            <a:endParaRPr lang="de-DE" dirty="0" smtClean="0"/>
          </a:p>
          <a:p>
            <a:pPr lvl="1"/>
            <a:r>
              <a:rPr lang="en-US" sz="1600" dirty="0" smtClean="0"/>
              <a:t>CPU</a:t>
            </a:r>
          </a:p>
          <a:p>
            <a:pPr lvl="2"/>
            <a:r>
              <a:rPr lang="en-US" sz="1600" dirty="0" smtClean="0"/>
              <a:t>Intel</a:t>
            </a:r>
            <a:r>
              <a:rPr lang="it-IT" sz="1600" baseline="30000" dirty="0" smtClean="0"/>
              <a:t>®</a:t>
            </a:r>
            <a:r>
              <a:rPr lang="en-US" sz="1600" dirty="0" smtClean="0"/>
              <a:t>  Core™ </a:t>
            </a:r>
            <a:r>
              <a:rPr lang="en-US" sz="1600" dirty="0"/>
              <a:t>i7 with16GB RAM</a:t>
            </a:r>
          </a:p>
          <a:p>
            <a:pPr lvl="2"/>
            <a:r>
              <a:rPr lang="en-US" sz="1600" dirty="0" smtClean="0"/>
              <a:t>Intel</a:t>
            </a:r>
            <a:r>
              <a:rPr lang="it-IT" sz="1600" baseline="30000" dirty="0" smtClean="0"/>
              <a:t>®</a:t>
            </a:r>
            <a:r>
              <a:rPr lang="en-US" sz="1600" dirty="0" smtClean="0"/>
              <a:t>  Core™ </a:t>
            </a:r>
            <a:r>
              <a:rPr lang="en-US" sz="1600" dirty="0"/>
              <a:t>i3 with 8GB RAM</a:t>
            </a:r>
          </a:p>
          <a:p>
            <a:pPr lvl="1"/>
            <a:r>
              <a:rPr lang="ru-RU" sz="1600" dirty="0" smtClean="0"/>
              <a:t>Поддержка горячей замены </a:t>
            </a:r>
            <a:r>
              <a:rPr lang="en-US" sz="1600" dirty="0" smtClean="0"/>
              <a:t>HDD</a:t>
            </a:r>
            <a:endParaRPr lang="en-US" sz="1600" b="1" dirty="0"/>
          </a:p>
          <a:p>
            <a:pPr lvl="1"/>
            <a:r>
              <a:rPr lang="ru-RU" sz="1600" dirty="0" smtClean="0"/>
              <a:t>Поддержка </a:t>
            </a:r>
            <a:r>
              <a:rPr lang="de-DE" sz="1600" dirty="0" smtClean="0"/>
              <a:t>RAID </a:t>
            </a:r>
            <a:endParaRPr lang="ru-RU" sz="1600" dirty="0" smtClean="0"/>
          </a:p>
          <a:p>
            <a:pPr lvl="1"/>
            <a:r>
              <a:rPr lang="ru-RU" sz="1600" dirty="0" smtClean="0"/>
              <a:t>Слоты </a:t>
            </a:r>
            <a:r>
              <a:rPr lang="de-DE" sz="1600" dirty="0" smtClean="0"/>
              <a:t>PCI </a:t>
            </a:r>
            <a:r>
              <a:rPr lang="ru-RU" sz="1600" dirty="0" smtClean="0"/>
              <a:t>и</a:t>
            </a:r>
            <a:r>
              <a:rPr lang="de-DE" sz="1600" dirty="0" smtClean="0"/>
              <a:t> PCI-e</a:t>
            </a:r>
            <a:endParaRPr lang="de-DE" sz="1600" dirty="0"/>
          </a:p>
          <a:p>
            <a:pPr>
              <a:defRPr/>
            </a:pPr>
            <a:r>
              <a:rPr lang="en-US" dirty="0" smtClean="0"/>
              <a:t>Windows 7 / Windows </a:t>
            </a:r>
            <a:r>
              <a:rPr lang="ru-RU" dirty="0" smtClean="0"/>
              <a:t>10</a:t>
            </a:r>
            <a:endParaRPr lang="de-DE" sz="1600" dirty="0"/>
          </a:p>
          <a:p>
            <a:pPr marL="176213" lvl="1">
              <a:spcBef>
                <a:spcPts val="1200"/>
              </a:spcBef>
            </a:pPr>
            <a:endParaRPr lang="de-DE" dirty="0">
              <a:ea typeface="+mn-ea"/>
            </a:endParaRPr>
          </a:p>
        </p:txBody>
      </p:sp>
      <p:sp>
        <p:nvSpPr>
          <p:cNvPr id="3" name="Titel 2"/>
          <p:cNvSpPr>
            <a:spLocks noGrp="1"/>
          </p:cNvSpPr>
          <p:nvPr>
            <p:ph type="title"/>
          </p:nvPr>
        </p:nvSpPr>
        <p:spPr/>
        <p:txBody>
          <a:bodyPr>
            <a:normAutofit fontScale="90000"/>
          </a:bodyPr>
          <a:lstStyle/>
          <a:p>
            <a:r>
              <a:rPr lang="de-DE" b="0" dirty="0" smtClean="0"/>
              <a:t>BL </a:t>
            </a:r>
            <a:r>
              <a:rPr lang="de-DE" b="0" dirty="0" err="1"/>
              <a:t>Rackmount</a:t>
            </a:r>
            <a:r>
              <a:rPr lang="de-DE" b="0" dirty="0"/>
              <a:t> </a:t>
            </a:r>
            <a:r>
              <a:rPr lang="de-DE" b="0" dirty="0" smtClean="0"/>
              <a:t>2U/4U</a:t>
            </a:r>
            <a:endParaRPr lang="en-US" sz="4000" b="0" dirty="0"/>
          </a:p>
        </p:txBody>
      </p:sp>
      <p:pic>
        <p:nvPicPr>
          <p:cNvPr id="6" name="Inhaltsplatzhalter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940152" y="2331325"/>
            <a:ext cx="3203849" cy="1728192"/>
          </a:xfrm>
          <a:prstGeom prst="rect">
            <a:avLst/>
          </a:prstGeom>
        </p:spPr>
      </p:pic>
      <p:pic>
        <p:nvPicPr>
          <p:cNvPr id="2" name="Grafik 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0151" y="1059582"/>
            <a:ext cx="2890949" cy="1484463"/>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7494"/>
            <a:ext cx="2018349" cy="1067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601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87657"/>
            <a:ext cx="7776864" cy="292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EtherW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2051720" cy="1178313"/>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5253236" y="80689"/>
            <a:ext cx="3674864" cy="369324"/>
          </a:xfrm>
          <a:prstGeom prst="rect">
            <a:avLst/>
          </a:prstGeom>
        </p:spPr>
        <p:txBody>
          <a:bodyPr wrap="square" lIns="91432" tIns="45716" rIns="91432" bIns="45716">
            <a:spAutoFit/>
          </a:bodyPr>
          <a:lstStyle/>
          <a:p>
            <a:pPr algn="r"/>
            <a:r>
              <a:rPr lang="en-US" b="1" dirty="0">
                <a:solidFill>
                  <a:srgbClr val="92D050"/>
                </a:solidFill>
              </a:rPr>
              <a:t>Phoenix Contact Group </a:t>
            </a:r>
            <a:r>
              <a:rPr lang="en-US" b="1" dirty="0" smtClean="0">
                <a:solidFill>
                  <a:srgbClr val="92D050"/>
                </a:solidFill>
              </a:rPr>
              <a:t> </a:t>
            </a:r>
            <a:r>
              <a:rPr lang="ru-RU" b="1" dirty="0" smtClean="0">
                <a:solidFill>
                  <a:srgbClr val="92D050"/>
                </a:solidFill>
              </a:rPr>
              <a:t>с </a:t>
            </a:r>
            <a:r>
              <a:rPr lang="en-US" b="1" dirty="0" smtClean="0">
                <a:solidFill>
                  <a:srgbClr val="92D050"/>
                </a:solidFill>
              </a:rPr>
              <a:t>20</a:t>
            </a:r>
            <a:r>
              <a:rPr lang="ru-RU" b="1" dirty="0" smtClean="0">
                <a:solidFill>
                  <a:srgbClr val="92D050"/>
                </a:solidFill>
              </a:rPr>
              <a:t>17</a:t>
            </a:r>
            <a:endParaRPr lang="ru-RU" b="1" dirty="0">
              <a:solidFill>
                <a:srgbClr val="92D050"/>
              </a:solidFill>
            </a:endParaRPr>
          </a:p>
        </p:txBody>
      </p:sp>
    </p:spTree>
    <p:extLst>
      <p:ext uri="{BB962C8B-B14F-4D97-AF65-F5344CB8AC3E}">
        <p14:creationId xmlns:p14="http://schemas.microsoft.com/office/powerpoint/2010/main" val="34694332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35546"/>
            <a:ext cx="8397933" cy="3683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7975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789552"/>
            <a:ext cx="8568952" cy="2981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29311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77300" y="3755207"/>
            <a:ext cx="1853243" cy="64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1" descr="obix-logo"/>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75673" y="1857024"/>
            <a:ext cx="1010379" cy="36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6" descr="KN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2899" y="1716505"/>
            <a:ext cx="718079" cy="2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26" descr="lonworks.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7314" y="2178420"/>
            <a:ext cx="996544" cy="25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27" descr="mbus.bmp"/>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356568" y="2726728"/>
            <a:ext cx="682332" cy="19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28" descr="Modbus-logo.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57314" y="2570104"/>
            <a:ext cx="1088151" cy="31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1614" y="2964202"/>
            <a:ext cx="828346" cy="2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10"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1482" y="1278244"/>
            <a:ext cx="1307621" cy="23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29711" name="Grafik 14" descr="html5.jpg"/>
          <p:cNvPicPr>
            <a:picLocks noChangeAspect="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6973038" y="1227628"/>
            <a:ext cx="943696" cy="50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Grafik 15" descr="java.png"/>
          <p:cNvPicPr>
            <a:picLocks noChangeAspect="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7826583" y="1339999"/>
            <a:ext cx="938509" cy="84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3" name="Picture 5" descr="http://xmlgraphics.apache.org/images/apache-batik-logo.png"/>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7268529" y="2270941"/>
            <a:ext cx="1008286" cy="34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4" name="Wolkenförmige Legende 17"/>
          <p:cNvSpPr>
            <a:spLocks noChangeArrowheads="1"/>
          </p:cNvSpPr>
          <p:nvPr/>
        </p:nvSpPr>
        <p:spPr bwMode="auto">
          <a:xfrm>
            <a:off x="5018170" y="1094057"/>
            <a:ext cx="2898564" cy="2303869"/>
          </a:xfrm>
          <a:prstGeom prst="cloudCallout">
            <a:avLst>
              <a:gd name="adj1" fmla="val -20833"/>
              <a:gd name="adj2" fmla="val 625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tLang="de-DE" sz="2800" b="1">
              <a:solidFill>
                <a:srgbClr val="FFFFFF"/>
              </a:solidFill>
            </a:endParaRPr>
          </a:p>
        </p:txBody>
      </p:sp>
      <p:sp>
        <p:nvSpPr>
          <p:cNvPr id="29715" name="Wolkenförmige Legende 18"/>
          <p:cNvSpPr>
            <a:spLocks noChangeArrowheads="1"/>
          </p:cNvSpPr>
          <p:nvPr/>
        </p:nvSpPr>
        <p:spPr bwMode="auto">
          <a:xfrm>
            <a:off x="4839563" y="663576"/>
            <a:ext cx="4032448" cy="2916286"/>
          </a:xfrm>
          <a:prstGeom prst="cloudCallout">
            <a:avLst>
              <a:gd name="adj1" fmla="val -20833"/>
              <a:gd name="adj2" fmla="val 62500"/>
            </a:avLst>
          </a:prstGeom>
          <a:noFill/>
          <a:ln w="9525" algn="ctr">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tLang="de-DE" sz="2800" b="1">
              <a:solidFill>
                <a:srgbClr val="FFFFFF"/>
              </a:solidFill>
            </a:endParaRPr>
          </a:p>
        </p:txBody>
      </p:sp>
      <p:pic>
        <p:nvPicPr>
          <p:cNvPr id="1026" name="Picture 2" descr="C:\VMM BT &amp; EnMS\Gebäudeautomation\Sysmik Niagara\ILC2050 BI.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6217" y="1517382"/>
            <a:ext cx="3509605" cy="2696297"/>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a:xfrm>
            <a:off x="457200" y="555526"/>
            <a:ext cx="8229600" cy="507702"/>
          </a:xfrm>
        </p:spPr>
        <p:txBody>
          <a:bodyPr>
            <a:normAutofit fontScale="90000"/>
          </a:bodyPr>
          <a:lstStyle/>
          <a:p>
            <a:pPr algn="l"/>
            <a:r>
              <a:rPr lang="de-DE" sz="2800" dirty="0" smtClean="0"/>
              <a:t>ILC 2050 BI - Update</a:t>
            </a:r>
            <a:endParaRPr lang="de-DE" sz="2800" dirty="0"/>
          </a:p>
        </p:txBody>
      </p:sp>
      <p:sp>
        <p:nvSpPr>
          <p:cNvPr id="4" name="Textplatzhalter 3"/>
          <p:cNvSpPr>
            <a:spLocks noGrp="1"/>
          </p:cNvSpPr>
          <p:nvPr>
            <p:ph type="body" sz="quarter" idx="15"/>
          </p:nvPr>
        </p:nvSpPr>
        <p:spPr/>
        <p:txBody>
          <a:bodyPr/>
          <a:lstStyle/>
          <a:p>
            <a:r>
              <a:rPr lang="en-US" dirty="0" smtClean="0"/>
              <a:t>Building IoT controller</a:t>
            </a:r>
            <a:endParaRPr lang="en-US" dirty="0"/>
          </a:p>
        </p:txBody>
      </p:sp>
    </p:spTree>
    <p:extLst>
      <p:ext uri="{BB962C8B-B14F-4D97-AF65-F5344CB8AC3E}">
        <p14:creationId xmlns:p14="http://schemas.microsoft.com/office/powerpoint/2010/main" val="268879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2221</TotalTime>
  <Words>2126</Words>
  <Application>Microsoft Office PowerPoint</Application>
  <PresentationFormat>Экран (16:9)</PresentationFormat>
  <Paragraphs>598</Paragraphs>
  <Slides>44</Slides>
  <Notes>23</Notes>
  <HiddenSlides>0</HiddenSlides>
  <MMClips>0</MMClips>
  <ScaleCrop>false</ScaleCrop>
  <HeadingPairs>
    <vt:vector size="4" baseType="variant">
      <vt:variant>
        <vt:lpstr>Тема</vt:lpstr>
      </vt:variant>
      <vt:variant>
        <vt:i4>1</vt:i4>
      </vt:variant>
      <vt:variant>
        <vt:lpstr>Заголовки слайдов</vt:lpstr>
      </vt:variant>
      <vt:variant>
        <vt:i4>44</vt:i4>
      </vt:variant>
    </vt:vector>
  </HeadingPairs>
  <TitlesOfParts>
    <vt:vector size="45" baseType="lpstr">
      <vt:lpstr>Тема Office</vt:lpstr>
      <vt:lpstr>Презентация PowerPoint</vt:lpstr>
      <vt:lpstr>НПО «Феникс Контакт»</vt:lpstr>
      <vt:lpstr>НПО «Феникс Контакт»</vt:lpstr>
      <vt:lpstr>Производство «Феникс Контакт»</vt:lpstr>
      <vt:lpstr>BL Rackmount 2U/4U</vt:lpstr>
      <vt:lpstr>Презентация PowerPoint</vt:lpstr>
      <vt:lpstr>Презентация PowerPoint</vt:lpstr>
      <vt:lpstr>Презентация PowerPoint</vt:lpstr>
      <vt:lpstr>ILC 2050 BI - Update</vt:lpstr>
      <vt:lpstr>FL SWITCH 2000 Series</vt:lpstr>
      <vt:lpstr>Презентация PowerPoint</vt:lpstr>
      <vt:lpstr>Из коробки</vt:lpstr>
      <vt:lpstr>Обзор семейства продуктов</vt:lpstr>
      <vt:lpstr>Презентация PowerPoint</vt:lpstr>
      <vt:lpstr>Презентация PowerPoint</vt:lpstr>
      <vt:lpstr>Презентация PowerPoint</vt:lpstr>
      <vt:lpstr>Оборудование на DIN-рейку</vt:lpstr>
      <vt:lpstr>Оборудование в стойку 19”</vt:lpstr>
      <vt:lpstr>FL SWITCH 3012E–2FX</vt:lpstr>
      <vt:lpstr>FL SWITCH 4800E– 24FX-4GC </vt:lpstr>
      <vt:lpstr>Презентация PowerPoint</vt:lpstr>
      <vt:lpstr>Презентация PowerPoint</vt:lpstr>
      <vt:lpstr>Презентация PowerPoint</vt:lpstr>
      <vt:lpstr>WLAN 1100 </vt:lpstr>
      <vt:lpstr>QUINT POWER – новое поколение ИП</vt:lpstr>
      <vt:lpstr>QUINT POWER – диагностика</vt:lpstr>
      <vt:lpstr>QUINT POWER – диагностика</vt:lpstr>
      <vt:lpstr>QUINT POWER – адаптивный</vt:lpstr>
      <vt:lpstr>Преимущества – постоянное резервирование</vt:lpstr>
      <vt:lpstr>Функция мониторинга</vt:lpstr>
      <vt:lpstr>CAP &amp; BUFFER- Буферный модули  &amp; AC-ИБП</vt:lpstr>
      <vt:lpstr>CAP &amp; BUFFER- Буферный модули</vt:lpstr>
      <vt:lpstr>QUINT4-UPS/1AC/1AC/1KVA</vt:lpstr>
      <vt:lpstr>QUINT4-UPS/1AC/1AC/1KVA</vt:lpstr>
      <vt:lpstr>QUINT4-UPS/1AC/1AC/1KVA</vt:lpstr>
      <vt:lpstr>Презентация PowerPoint</vt:lpstr>
      <vt:lpstr>Ключевая особенность</vt:lpstr>
      <vt:lpstr>Доступные варианты</vt:lpstr>
      <vt:lpstr>TERMITRAB complete</vt:lpstr>
      <vt:lpstr>TERMITRAB complete – Портфолио</vt:lpstr>
      <vt:lpstr>TERMITRAB complete – Системная продуктовая линейка</vt:lpstr>
      <vt:lpstr>Легкая прокладка проводников в шкафу</vt:lpstr>
      <vt:lpstr>Простой монтаж</vt:lpstr>
      <vt:lpstr>Презентация PowerPoint</vt:lpstr>
    </vt:vector>
  </TitlesOfParts>
  <Company>Phoenix Contact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Новинки 2017</dc:title>
  <dc:creator>Eugeniy Subbotin</dc:creator>
  <cp:lastModifiedBy>Eugeniy Subbotin</cp:lastModifiedBy>
  <cp:revision>76</cp:revision>
  <dcterms:created xsi:type="dcterms:W3CDTF">2017-05-11T02:59:43Z</dcterms:created>
  <dcterms:modified xsi:type="dcterms:W3CDTF">2017-05-23T10:45:09Z</dcterms:modified>
</cp:coreProperties>
</file>