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64" r:id="rId4"/>
    <p:sldId id="366" r:id="rId5"/>
    <p:sldId id="365" r:id="rId6"/>
    <p:sldId id="353" r:id="rId7"/>
    <p:sldId id="339" r:id="rId8"/>
    <p:sldId id="367" r:id="rId9"/>
    <p:sldId id="350" r:id="rId10"/>
    <p:sldId id="259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858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b="0" i="1" dirty="0">
                <a:solidFill>
                  <a:srgbClr val="0070C0"/>
                </a:solidFill>
              </a:rPr>
              <a:t>Опыт работ по КИИ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Опыт работ по КИИ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6"/>
              </a:solidFill>
              <a:ln w="12700" cap="flat" cmpd="sng" algn="ctr">
                <a:solidFill>
                  <a:schemeClr val="accent6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3DD-4E57-90CC-EAEF91B378F3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3DD-4E57-90CC-EAEF91B378F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2700" cap="flat" cmpd="sng" algn="ctr">
                <a:solidFill>
                  <a:schemeClr val="accent4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3DD-4E57-90CC-EAEF91B378F3}"/>
              </c:ext>
            </c:extLst>
          </c:dPt>
          <c:dPt>
            <c:idx val="5"/>
            <c:bubble3D val="0"/>
            <c:spPr>
              <a:solidFill>
                <a:schemeClr val="accent3"/>
              </a:solidFill>
              <a:ln w="12700" cap="flat" cmpd="sng" algn="ctr">
                <a:solidFill>
                  <a:schemeClr val="accent3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3DD-4E57-90CC-EAEF91B378F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Оборонная промышленность (9)</c:v>
                </c:pt>
                <c:pt idx="1">
                  <c:v>Ракетно-космическая промышленность (5)</c:v>
                </c:pt>
                <c:pt idx="2">
                  <c:v>Горнодобывающая и металлургическая промышленность (7)</c:v>
                </c:pt>
                <c:pt idx="3">
                  <c:v>Связь (1)</c:v>
                </c:pt>
                <c:pt idx="4">
                  <c:v>Область атомной энергии (1)</c:v>
                </c:pt>
                <c:pt idx="5">
                  <c:v>Энергетика (8)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</c:v>
                </c:pt>
                <c:pt idx="1">
                  <c:v>5</c:v>
                </c:pt>
                <c:pt idx="2">
                  <c:v>7</c:v>
                </c:pt>
                <c:pt idx="3">
                  <c:v>1</c:v>
                </c:pt>
                <c:pt idx="4">
                  <c:v>1</c:v>
                </c:pt>
                <c:pt idx="5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3DD-4E57-90CC-EAEF91B378F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</c:spPr>
    </c:plotArea>
    <c:legend>
      <c:legendPos val="r"/>
      <c:layout>
        <c:manualLayout>
          <c:xMode val="edge"/>
          <c:yMode val="edge"/>
          <c:x val="0.55386465711502941"/>
          <c:y val="0.16570478602757488"/>
          <c:w val="0.43801351633947383"/>
          <c:h val="0.79726396607839367"/>
        </c:manualLayout>
      </c:layout>
      <c:overlay val="0"/>
      <c:txPr>
        <a:bodyPr/>
        <a:lstStyle/>
        <a:p>
          <a:pPr>
            <a:defRPr sz="1600">
              <a:solidFill>
                <a:srgbClr val="0070C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E8E47-2B05-4B21-BEEA-48EEF13B30C2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C7D5087-78C3-45E5-99DA-CA41F52886C0}">
      <dgm:prSet/>
      <dgm:spPr/>
      <dgm:t>
        <a:bodyPr/>
        <a:lstStyle/>
        <a:p>
          <a:pPr algn="just" rtl="0"/>
          <a:r>
            <a:rPr lang="ru-RU" dirty="0" smtClean="0"/>
            <a:t>Особенности проведения процедуры категорирования объектов КИИ на предприятии</a:t>
          </a:r>
          <a:endParaRPr lang="en-US" i="0" dirty="0"/>
        </a:p>
      </dgm:t>
    </dgm:pt>
    <dgm:pt modelId="{D85FA66D-1CDF-461D-91B4-FF637FA001CA}" type="parTrans" cxnId="{EB413DCC-E663-4B15-B5CA-13C7DBACD2E6}">
      <dgm:prSet/>
      <dgm:spPr/>
      <dgm:t>
        <a:bodyPr/>
        <a:lstStyle/>
        <a:p>
          <a:endParaRPr lang="ru-RU"/>
        </a:p>
      </dgm:t>
    </dgm:pt>
    <dgm:pt modelId="{5D186D58-2968-49B2-A49D-3763C23B24A6}" type="sibTrans" cxnId="{EB413DCC-E663-4B15-B5CA-13C7DBACD2E6}">
      <dgm:prSet/>
      <dgm:spPr/>
      <dgm:t>
        <a:bodyPr/>
        <a:lstStyle/>
        <a:p>
          <a:endParaRPr lang="ru-RU"/>
        </a:p>
      </dgm:t>
    </dgm:pt>
    <dgm:pt modelId="{DF5D041A-A279-426D-BD6A-4C7DA0D244BD}">
      <dgm:prSet/>
      <dgm:spPr/>
      <dgm:t>
        <a:bodyPr/>
        <a:lstStyle/>
        <a:p>
          <a:pPr algn="just" rtl="0"/>
          <a:r>
            <a:rPr lang="ru-RU" dirty="0" smtClean="0"/>
            <a:t>Создание </a:t>
          </a:r>
          <a:r>
            <a:rPr lang="ru-RU" i="0" dirty="0" smtClean="0"/>
            <a:t>системы безопасности значимых объектов КИИ </a:t>
          </a:r>
          <a:r>
            <a:rPr lang="ru-RU" dirty="0" smtClean="0"/>
            <a:t>с учетом требований иных нормативных и методических документов по защите информации (ГТ, ГИС, </a:t>
          </a:r>
          <a:r>
            <a:rPr lang="ru-RU" dirty="0" err="1" smtClean="0"/>
            <a:t>ПДн</a:t>
          </a:r>
          <a:r>
            <a:rPr lang="ru-RU" dirty="0" smtClean="0"/>
            <a:t> и т.п.)</a:t>
          </a:r>
          <a:endParaRPr lang="ru-RU" i="0" dirty="0"/>
        </a:p>
      </dgm:t>
    </dgm:pt>
    <dgm:pt modelId="{FA3094CD-2789-4DE9-85C0-AE4496F92707}" type="parTrans" cxnId="{A60B7D96-D771-4585-8ADE-E793F42CE382}">
      <dgm:prSet/>
      <dgm:spPr/>
      <dgm:t>
        <a:bodyPr/>
        <a:lstStyle/>
        <a:p>
          <a:endParaRPr lang="ru-RU"/>
        </a:p>
      </dgm:t>
    </dgm:pt>
    <dgm:pt modelId="{9616E456-6357-4BED-9923-99C92FDB5EF7}" type="sibTrans" cxnId="{A60B7D96-D771-4585-8ADE-E793F42CE382}">
      <dgm:prSet/>
      <dgm:spPr/>
      <dgm:t>
        <a:bodyPr/>
        <a:lstStyle/>
        <a:p>
          <a:endParaRPr lang="ru-RU"/>
        </a:p>
      </dgm:t>
    </dgm:pt>
    <dgm:pt modelId="{D65BCAFA-050B-4E22-942D-FDC45A825CD0}">
      <dgm:prSet/>
      <dgm:spPr/>
      <dgm:t>
        <a:bodyPr/>
        <a:lstStyle/>
        <a:p>
          <a:pPr algn="just" rtl="0"/>
          <a:r>
            <a:rPr lang="ru-RU" dirty="0" smtClean="0"/>
            <a:t>Целесообразность создания обособленной системы мониторинга событий информационной безопасности при взаимодействии с </a:t>
          </a:r>
          <a:r>
            <a:rPr lang="ru-RU" dirty="0" err="1" smtClean="0"/>
            <a:t>ГосСОПКА</a:t>
          </a:r>
          <a:endParaRPr lang="en-US" i="0" dirty="0"/>
        </a:p>
      </dgm:t>
    </dgm:pt>
    <dgm:pt modelId="{009135A1-5C90-447F-B391-8C9C73338602}" type="parTrans" cxnId="{2737D45A-7196-4326-A2B0-C7CAB2F6067A}">
      <dgm:prSet/>
      <dgm:spPr/>
      <dgm:t>
        <a:bodyPr/>
        <a:lstStyle/>
        <a:p>
          <a:endParaRPr lang="ru-RU"/>
        </a:p>
      </dgm:t>
    </dgm:pt>
    <dgm:pt modelId="{8F21CC95-F1BE-4BA0-AA5B-4C8CCA37CB7D}" type="sibTrans" cxnId="{2737D45A-7196-4326-A2B0-C7CAB2F6067A}">
      <dgm:prSet/>
      <dgm:spPr/>
      <dgm:t>
        <a:bodyPr/>
        <a:lstStyle/>
        <a:p>
          <a:endParaRPr lang="ru-RU"/>
        </a:p>
      </dgm:t>
    </dgm:pt>
    <dgm:pt modelId="{871C5CB1-4464-438A-B684-F11C604AA793}" type="pres">
      <dgm:prSet presAssocID="{39CE8E47-2B05-4B21-BEEA-48EEF13B30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081C1-656D-4E52-BD3D-5966DD52D718}" type="pres">
      <dgm:prSet presAssocID="{9C7D5087-78C3-45E5-99DA-CA41F52886C0}" presName="parentText" presStyleLbl="node1" presStyleIdx="0" presStyleCnt="3" custScaleY="673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6CA0CC-BA5E-4452-AA45-986817F3DC7A}" type="pres">
      <dgm:prSet presAssocID="{5D186D58-2968-49B2-A49D-3763C23B24A6}" presName="spacer" presStyleCnt="0"/>
      <dgm:spPr/>
      <dgm:t>
        <a:bodyPr/>
        <a:lstStyle/>
        <a:p>
          <a:endParaRPr lang="ru-RU"/>
        </a:p>
      </dgm:t>
    </dgm:pt>
    <dgm:pt modelId="{6963CA9C-06A3-4A90-84BA-72A523F134BF}" type="pres">
      <dgm:prSet presAssocID="{D65BCAFA-050B-4E22-942D-FDC45A825CD0}" presName="parentText" presStyleLbl="node1" presStyleIdx="1" presStyleCnt="3" custScaleY="662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3EF761-DDE5-44FF-A2CB-CE84FCB77099}" type="pres">
      <dgm:prSet presAssocID="{8F21CC95-F1BE-4BA0-AA5B-4C8CCA37CB7D}" presName="spacer" presStyleCnt="0"/>
      <dgm:spPr/>
    </dgm:pt>
    <dgm:pt modelId="{6550BFB2-0185-4348-98E2-799F163AB843}" type="pres">
      <dgm:prSet presAssocID="{DF5D041A-A279-426D-BD6A-4C7DA0D244BD}" presName="parentText" presStyleLbl="node1" presStyleIdx="2" presStyleCnt="3" custScaleY="630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413DCC-E663-4B15-B5CA-13C7DBACD2E6}" srcId="{39CE8E47-2B05-4B21-BEEA-48EEF13B30C2}" destId="{9C7D5087-78C3-45E5-99DA-CA41F52886C0}" srcOrd="0" destOrd="0" parTransId="{D85FA66D-1CDF-461D-91B4-FF637FA001CA}" sibTransId="{5D186D58-2968-49B2-A49D-3763C23B24A6}"/>
    <dgm:cxn modelId="{2737D45A-7196-4326-A2B0-C7CAB2F6067A}" srcId="{39CE8E47-2B05-4B21-BEEA-48EEF13B30C2}" destId="{D65BCAFA-050B-4E22-942D-FDC45A825CD0}" srcOrd="1" destOrd="0" parTransId="{009135A1-5C90-447F-B391-8C9C73338602}" sibTransId="{8F21CC95-F1BE-4BA0-AA5B-4C8CCA37CB7D}"/>
    <dgm:cxn modelId="{4DD016FF-D3B3-417D-BA87-062EEED5C785}" type="presOf" srcId="{D65BCAFA-050B-4E22-942D-FDC45A825CD0}" destId="{6963CA9C-06A3-4A90-84BA-72A523F134BF}" srcOrd="0" destOrd="0" presId="urn:microsoft.com/office/officeart/2005/8/layout/vList2"/>
    <dgm:cxn modelId="{B45D0A3C-0027-4188-882D-7B35D77A8BBF}" type="presOf" srcId="{39CE8E47-2B05-4B21-BEEA-48EEF13B30C2}" destId="{871C5CB1-4464-438A-B684-F11C604AA793}" srcOrd="0" destOrd="0" presId="urn:microsoft.com/office/officeart/2005/8/layout/vList2"/>
    <dgm:cxn modelId="{A60B7D96-D771-4585-8ADE-E793F42CE382}" srcId="{39CE8E47-2B05-4B21-BEEA-48EEF13B30C2}" destId="{DF5D041A-A279-426D-BD6A-4C7DA0D244BD}" srcOrd="2" destOrd="0" parTransId="{FA3094CD-2789-4DE9-85C0-AE4496F92707}" sibTransId="{9616E456-6357-4BED-9923-99C92FDB5EF7}"/>
    <dgm:cxn modelId="{766DE2E4-DF92-4DBE-B2A7-9BADD962B163}" type="presOf" srcId="{9C7D5087-78C3-45E5-99DA-CA41F52886C0}" destId="{D03081C1-656D-4E52-BD3D-5966DD52D718}" srcOrd="0" destOrd="0" presId="urn:microsoft.com/office/officeart/2005/8/layout/vList2"/>
    <dgm:cxn modelId="{429538ED-15A0-41E9-B09B-0B5482240918}" type="presOf" srcId="{DF5D041A-A279-426D-BD6A-4C7DA0D244BD}" destId="{6550BFB2-0185-4348-98E2-799F163AB843}" srcOrd="0" destOrd="0" presId="urn:microsoft.com/office/officeart/2005/8/layout/vList2"/>
    <dgm:cxn modelId="{7CAE0328-3BF6-4687-9438-4C425708C718}" type="presParOf" srcId="{871C5CB1-4464-438A-B684-F11C604AA793}" destId="{D03081C1-656D-4E52-BD3D-5966DD52D718}" srcOrd="0" destOrd="0" presId="urn:microsoft.com/office/officeart/2005/8/layout/vList2"/>
    <dgm:cxn modelId="{DD70735B-E5F6-4D03-9FAD-C203B75B0704}" type="presParOf" srcId="{871C5CB1-4464-438A-B684-F11C604AA793}" destId="{956CA0CC-BA5E-4452-AA45-986817F3DC7A}" srcOrd="1" destOrd="0" presId="urn:microsoft.com/office/officeart/2005/8/layout/vList2"/>
    <dgm:cxn modelId="{1B5D6EC6-E258-4743-B969-51D22630A479}" type="presParOf" srcId="{871C5CB1-4464-438A-B684-F11C604AA793}" destId="{6963CA9C-06A3-4A90-84BA-72A523F134BF}" srcOrd="2" destOrd="0" presId="urn:microsoft.com/office/officeart/2005/8/layout/vList2"/>
    <dgm:cxn modelId="{9B01FFB8-7743-4303-839C-89711B4A97C0}" type="presParOf" srcId="{871C5CB1-4464-438A-B684-F11C604AA793}" destId="{B83EF761-DDE5-44FF-A2CB-CE84FCB77099}" srcOrd="3" destOrd="0" presId="urn:microsoft.com/office/officeart/2005/8/layout/vList2"/>
    <dgm:cxn modelId="{3D0E8D67-8EC6-4077-8B9E-231BE54D4246}" type="presParOf" srcId="{871C5CB1-4464-438A-B684-F11C604AA793}" destId="{6550BFB2-0185-4348-98E2-799F163AB84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F2D768-4F8C-4AF2-81C8-0ECB407E349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369852-7F89-4305-AC3F-AE4D30C4039B}">
      <dgm:prSet phldrT="[Текст]" custT="1"/>
      <dgm:spPr/>
      <dgm:t>
        <a:bodyPr/>
        <a:lstStyle/>
        <a:p>
          <a:r>
            <a:rPr lang="ru-RU" altLang="ru-RU" sz="2100" i="0" dirty="0" smtClean="0">
              <a:solidFill>
                <a:srgbClr val="00B050"/>
              </a:solidFill>
            </a:rPr>
            <a:t>Перечень работ</a:t>
          </a:r>
          <a:endParaRPr lang="ru-RU" sz="2100" i="0" dirty="0">
            <a:solidFill>
              <a:srgbClr val="00B050"/>
            </a:solidFill>
          </a:endParaRPr>
        </a:p>
      </dgm:t>
    </dgm:pt>
    <dgm:pt modelId="{3502E7B6-D6C8-4D8E-BAEC-BA50ED4ABAFF}" type="parTrans" cxnId="{F8F2604A-4AEC-46AB-92DF-F8BE530E685B}">
      <dgm:prSet/>
      <dgm:spPr/>
      <dgm:t>
        <a:bodyPr/>
        <a:lstStyle/>
        <a:p>
          <a:endParaRPr lang="ru-RU"/>
        </a:p>
      </dgm:t>
    </dgm:pt>
    <dgm:pt modelId="{FC534462-0D1B-4AE8-B5CC-2C71C8E88D45}" type="sibTrans" cxnId="{F8F2604A-4AEC-46AB-92DF-F8BE530E685B}">
      <dgm:prSet/>
      <dgm:spPr/>
      <dgm:t>
        <a:bodyPr/>
        <a:lstStyle/>
        <a:p>
          <a:endParaRPr lang="ru-RU"/>
        </a:p>
      </dgm:t>
    </dgm:pt>
    <dgm:pt modelId="{343F524E-DEED-4312-8E35-33DF21925629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Аудит информационной безопасности предприятий</a:t>
          </a:r>
        </a:p>
      </dgm:t>
    </dgm:pt>
    <dgm:pt modelId="{E9C8C77A-6FBD-4217-A3EC-37FEA9D7E0B9}" type="parTrans" cxnId="{293985A7-2E29-4102-B24D-390BA54E11E2}">
      <dgm:prSet/>
      <dgm:spPr/>
      <dgm:t>
        <a:bodyPr/>
        <a:lstStyle/>
        <a:p>
          <a:endParaRPr lang="ru-RU"/>
        </a:p>
      </dgm:t>
    </dgm:pt>
    <dgm:pt modelId="{54F7C67F-82AC-4CEE-B855-29AEF0AC7D87}" type="sibTrans" cxnId="{293985A7-2E29-4102-B24D-390BA54E11E2}">
      <dgm:prSet/>
      <dgm:spPr/>
      <dgm:t>
        <a:bodyPr/>
        <a:lstStyle/>
        <a:p>
          <a:endParaRPr lang="ru-RU"/>
        </a:p>
      </dgm:t>
    </dgm:pt>
    <dgm:pt modelId="{E67D6A0F-75E3-44C1-B5F5-C9C5A98839F7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Подготовка сведений для категорирования объектов КИИ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E9575F41-CEAD-424A-9CCB-BA4231880CFE}" type="parTrans" cxnId="{52C70029-09E3-4279-9EAC-F24FC687A5A4}">
      <dgm:prSet/>
      <dgm:spPr/>
      <dgm:t>
        <a:bodyPr/>
        <a:lstStyle/>
        <a:p>
          <a:endParaRPr lang="ru-RU"/>
        </a:p>
      </dgm:t>
    </dgm:pt>
    <dgm:pt modelId="{34586F1A-9BCB-47F3-BB28-39E3DD6EE034}" type="sibTrans" cxnId="{52C70029-09E3-4279-9EAC-F24FC687A5A4}">
      <dgm:prSet/>
      <dgm:spPr/>
      <dgm:t>
        <a:bodyPr/>
        <a:lstStyle/>
        <a:p>
          <a:endParaRPr lang="ru-RU"/>
        </a:p>
      </dgm:t>
    </dgm:pt>
    <dgm:pt modelId="{2D044B68-DB85-4210-BFFC-77254DCFD9CB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Разработка (проектирование) систем безопасности ЗОКИИ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DA1ABE95-E9C6-4B20-958E-C2201603BC2C}" type="parTrans" cxnId="{1DE71152-6DFA-4CE2-8CC6-1F810F2CFEBD}">
      <dgm:prSet/>
      <dgm:spPr/>
      <dgm:t>
        <a:bodyPr/>
        <a:lstStyle/>
        <a:p>
          <a:endParaRPr lang="ru-RU"/>
        </a:p>
      </dgm:t>
    </dgm:pt>
    <dgm:pt modelId="{7BF0E5BC-12C6-4C46-B2E4-F4D9D33ECACD}" type="sibTrans" cxnId="{1DE71152-6DFA-4CE2-8CC6-1F810F2CFEBD}">
      <dgm:prSet/>
      <dgm:spPr/>
      <dgm:t>
        <a:bodyPr/>
        <a:lstStyle/>
        <a:p>
          <a:endParaRPr lang="ru-RU"/>
        </a:p>
      </dgm:t>
    </dgm:pt>
    <dgm:pt modelId="{51951238-7771-41E6-8978-2939F35C7E44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Внедрение и приемочные испытания систем безопасности ЗОКИИ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6255D58B-6BBD-451B-AC5C-7A347F9804D3}" type="parTrans" cxnId="{2CB4498E-61C2-42DC-99BA-B746C2BA120B}">
      <dgm:prSet/>
      <dgm:spPr/>
      <dgm:t>
        <a:bodyPr/>
        <a:lstStyle/>
        <a:p>
          <a:endParaRPr lang="ru-RU"/>
        </a:p>
      </dgm:t>
    </dgm:pt>
    <dgm:pt modelId="{F29D40D6-F3A7-4E18-8E19-2378290DE82D}" type="sibTrans" cxnId="{2CB4498E-61C2-42DC-99BA-B746C2BA120B}">
      <dgm:prSet/>
      <dgm:spPr/>
      <dgm:t>
        <a:bodyPr/>
        <a:lstStyle/>
        <a:p>
          <a:endParaRPr lang="ru-RU"/>
        </a:p>
      </dgm:t>
    </dgm:pt>
    <dgm:pt modelId="{1D452E7D-7937-4879-90A6-C1FB2A6A20B2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Сопровождение систем безопасности ЗОКИИ  в ходе их эксплуатации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F2D04907-572A-423A-B530-8BAFCB9D7B25}" type="parTrans" cxnId="{6BD65158-D4C9-4D34-8FD8-A680F1C2CC47}">
      <dgm:prSet/>
      <dgm:spPr/>
      <dgm:t>
        <a:bodyPr/>
        <a:lstStyle/>
        <a:p>
          <a:endParaRPr lang="ru-RU"/>
        </a:p>
      </dgm:t>
    </dgm:pt>
    <dgm:pt modelId="{34B63B0C-0BB0-4FF0-90ED-2AA4A5B5964E}" type="sibTrans" cxnId="{6BD65158-D4C9-4D34-8FD8-A680F1C2CC47}">
      <dgm:prSet/>
      <dgm:spPr/>
      <dgm:t>
        <a:bodyPr/>
        <a:lstStyle/>
        <a:p>
          <a:endParaRPr lang="ru-RU"/>
        </a:p>
      </dgm:t>
    </dgm:pt>
    <dgm:pt modelId="{41B6ED26-B730-459A-9E05-95D9C0B02430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Мониторинг событий информационной безопасности</a:t>
          </a:r>
        </a:p>
      </dgm:t>
    </dgm:pt>
    <dgm:pt modelId="{39A4E984-566A-4966-B4BB-DD9302D20A69}" type="parTrans" cxnId="{0446E137-B917-495C-AC52-1476374148E8}">
      <dgm:prSet/>
      <dgm:spPr/>
      <dgm:t>
        <a:bodyPr/>
        <a:lstStyle/>
        <a:p>
          <a:endParaRPr lang="ru-RU"/>
        </a:p>
      </dgm:t>
    </dgm:pt>
    <dgm:pt modelId="{7671DDB0-CBBD-4751-ADC8-F928A98FA1B8}" type="sibTrans" cxnId="{0446E137-B917-495C-AC52-1476374148E8}">
      <dgm:prSet/>
      <dgm:spPr/>
      <dgm:t>
        <a:bodyPr/>
        <a:lstStyle/>
        <a:p>
          <a:endParaRPr lang="ru-RU"/>
        </a:p>
      </dgm:t>
    </dgm:pt>
    <dgm:pt modelId="{CD8E54B8-6F1E-4DF7-A37B-D446E515D942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Внешний аудит систем безопасности ЗОКИИ 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2E048B6F-A066-4FBC-B96C-033797289DF2}" type="parTrans" cxnId="{E9E2EFAE-9845-46FB-90EC-4917137EA465}">
      <dgm:prSet/>
      <dgm:spPr/>
      <dgm:t>
        <a:bodyPr/>
        <a:lstStyle/>
        <a:p>
          <a:endParaRPr lang="ru-RU"/>
        </a:p>
      </dgm:t>
    </dgm:pt>
    <dgm:pt modelId="{9D7F94FB-74F3-4DA3-BE44-9B0AB96BFE18}" type="sibTrans" cxnId="{E9E2EFAE-9845-46FB-90EC-4917137EA465}">
      <dgm:prSet/>
      <dgm:spPr/>
      <dgm:t>
        <a:bodyPr/>
        <a:lstStyle/>
        <a:p>
          <a:endParaRPr lang="ru-RU"/>
        </a:p>
      </dgm:t>
    </dgm:pt>
    <dgm:pt modelId="{C40B93EC-2890-4D01-B0CA-57D1364EA548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Разработка и построение систем мониторинга событий информационной безопасности</a:t>
          </a:r>
        </a:p>
      </dgm:t>
    </dgm:pt>
    <dgm:pt modelId="{A0064CB7-9A7B-4E21-B56C-0B50911191F7}" type="parTrans" cxnId="{9FBD9B1F-A9AA-4869-BEC3-CC79B3D8D616}">
      <dgm:prSet/>
      <dgm:spPr/>
      <dgm:t>
        <a:bodyPr/>
        <a:lstStyle/>
        <a:p>
          <a:endParaRPr lang="ru-RU"/>
        </a:p>
      </dgm:t>
    </dgm:pt>
    <dgm:pt modelId="{529D3176-9AF5-4F4B-9FE9-507968E7B4DB}" type="sibTrans" cxnId="{9FBD9B1F-A9AA-4869-BEC3-CC79B3D8D616}">
      <dgm:prSet/>
      <dgm:spPr/>
      <dgm:t>
        <a:bodyPr/>
        <a:lstStyle/>
        <a:p>
          <a:endParaRPr lang="ru-RU"/>
        </a:p>
      </dgm:t>
    </dgm:pt>
    <dgm:pt modelId="{5153A161-B618-43B8-BF98-9AB5E39443EA}" type="pres">
      <dgm:prSet presAssocID="{8FF2D768-4F8C-4AF2-81C8-0ECB407E349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FB73826-5D41-4B47-940A-D09F8B95DB5F}" type="pres">
      <dgm:prSet presAssocID="{3F369852-7F89-4305-AC3F-AE4D30C4039B}" presName="thickLine" presStyleLbl="alignNode1" presStyleIdx="0" presStyleCnt="1" custLinFactY="-100000" custLinFactNeighborX="-39231" custLinFactNeighborY="-110866"/>
      <dgm:spPr/>
    </dgm:pt>
    <dgm:pt modelId="{E7D8AE30-8496-49BD-A9E0-DB1368CFEE44}" type="pres">
      <dgm:prSet presAssocID="{3F369852-7F89-4305-AC3F-AE4D30C4039B}" presName="horz1" presStyleCnt="0"/>
      <dgm:spPr/>
    </dgm:pt>
    <dgm:pt modelId="{89364A89-555E-447C-BD14-AD034F586192}" type="pres">
      <dgm:prSet presAssocID="{3F369852-7F89-4305-AC3F-AE4D30C4039B}" presName="tx1" presStyleLbl="revTx" presStyleIdx="0" presStyleCnt="9"/>
      <dgm:spPr/>
      <dgm:t>
        <a:bodyPr/>
        <a:lstStyle/>
        <a:p>
          <a:endParaRPr lang="ru-RU"/>
        </a:p>
      </dgm:t>
    </dgm:pt>
    <dgm:pt modelId="{C388D059-32A5-4BDD-B6A2-E6D81BADDF67}" type="pres">
      <dgm:prSet presAssocID="{3F369852-7F89-4305-AC3F-AE4D30C4039B}" presName="vert1" presStyleCnt="0"/>
      <dgm:spPr/>
    </dgm:pt>
    <dgm:pt modelId="{FE76236D-6D71-4CDD-AB09-166C4CFF7408}" type="pres">
      <dgm:prSet presAssocID="{343F524E-DEED-4312-8E35-33DF21925629}" presName="vertSpace2a" presStyleCnt="0"/>
      <dgm:spPr/>
    </dgm:pt>
    <dgm:pt modelId="{A2828338-64CF-4BE9-92C9-211AEF95E5F6}" type="pres">
      <dgm:prSet presAssocID="{343F524E-DEED-4312-8E35-33DF21925629}" presName="horz2" presStyleCnt="0"/>
      <dgm:spPr/>
    </dgm:pt>
    <dgm:pt modelId="{48320AFF-D3E8-4C7B-A756-A31EB5969A54}" type="pres">
      <dgm:prSet presAssocID="{343F524E-DEED-4312-8E35-33DF21925629}" presName="horzSpace2" presStyleCnt="0"/>
      <dgm:spPr/>
    </dgm:pt>
    <dgm:pt modelId="{7409FE65-1248-48DA-98BB-39FA8A634240}" type="pres">
      <dgm:prSet presAssocID="{343F524E-DEED-4312-8E35-33DF21925629}" presName="tx2" presStyleLbl="revTx" presStyleIdx="1" presStyleCnt="9"/>
      <dgm:spPr/>
      <dgm:t>
        <a:bodyPr/>
        <a:lstStyle/>
        <a:p>
          <a:endParaRPr lang="ru-RU"/>
        </a:p>
      </dgm:t>
    </dgm:pt>
    <dgm:pt modelId="{6E5482AE-FA09-4812-AE9B-CDADA5E231E5}" type="pres">
      <dgm:prSet presAssocID="{343F524E-DEED-4312-8E35-33DF21925629}" presName="vert2" presStyleCnt="0"/>
      <dgm:spPr/>
    </dgm:pt>
    <dgm:pt modelId="{00BF018E-E997-48E4-89A1-4B07DC550E7C}" type="pres">
      <dgm:prSet presAssocID="{343F524E-DEED-4312-8E35-33DF21925629}" presName="thinLine2b" presStyleLbl="callout" presStyleIdx="0" presStyleCnt="8"/>
      <dgm:spPr/>
    </dgm:pt>
    <dgm:pt modelId="{116C217B-0481-4BEF-B977-02CBE0387C94}" type="pres">
      <dgm:prSet presAssocID="{343F524E-DEED-4312-8E35-33DF21925629}" presName="vertSpace2b" presStyleCnt="0"/>
      <dgm:spPr/>
    </dgm:pt>
    <dgm:pt modelId="{347B807D-7434-4B8D-9993-4679CA69E425}" type="pres">
      <dgm:prSet presAssocID="{E67D6A0F-75E3-44C1-B5F5-C9C5A98839F7}" presName="horz2" presStyleCnt="0"/>
      <dgm:spPr/>
    </dgm:pt>
    <dgm:pt modelId="{62BA6507-6C21-45AD-9BFF-95AE85675BEF}" type="pres">
      <dgm:prSet presAssocID="{E67D6A0F-75E3-44C1-B5F5-C9C5A98839F7}" presName="horzSpace2" presStyleCnt="0"/>
      <dgm:spPr/>
    </dgm:pt>
    <dgm:pt modelId="{2A4F5C64-26A0-4DEE-A862-368EEBCFD56B}" type="pres">
      <dgm:prSet presAssocID="{E67D6A0F-75E3-44C1-B5F5-C9C5A98839F7}" presName="tx2" presStyleLbl="revTx" presStyleIdx="2" presStyleCnt="9"/>
      <dgm:spPr/>
      <dgm:t>
        <a:bodyPr/>
        <a:lstStyle/>
        <a:p>
          <a:endParaRPr lang="ru-RU"/>
        </a:p>
      </dgm:t>
    </dgm:pt>
    <dgm:pt modelId="{83AC9AA3-2780-4AAC-AFC0-CBA0D561F982}" type="pres">
      <dgm:prSet presAssocID="{E67D6A0F-75E3-44C1-B5F5-C9C5A98839F7}" presName="vert2" presStyleCnt="0"/>
      <dgm:spPr/>
    </dgm:pt>
    <dgm:pt modelId="{996AE556-6326-489F-B6FB-043F16EA85CA}" type="pres">
      <dgm:prSet presAssocID="{E67D6A0F-75E3-44C1-B5F5-C9C5A98839F7}" presName="thinLine2b" presStyleLbl="callout" presStyleIdx="1" presStyleCnt="8"/>
      <dgm:spPr/>
    </dgm:pt>
    <dgm:pt modelId="{8CD8957E-DFE5-4234-A44A-032F6E748877}" type="pres">
      <dgm:prSet presAssocID="{E67D6A0F-75E3-44C1-B5F5-C9C5A98839F7}" presName="vertSpace2b" presStyleCnt="0"/>
      <dgm:spPr/>
    </dgm:pt>
    <dgm:pt modelId="{A911109D-FA1A-42CE-BCBE-80471BED0EC7}" type="pres">
      <dgm:prSet presAssocID="{2D044B68-DB85-4210-BFFC-77254DCFD9CB}" presName="horz2" presStyleCnt="0"/>
      <dgm:spPr/>
    </dgm:pt>
    <dgm:pt modelId="{D6FBA5DF-5675-4A11-80B3-C2ACB30341C8}" type="pres">
      <dgm:prSet presAssocID="{2D044B68-DB85-4210-BFFC-77254DCFD9CB}" presName="horzSpace2" presStyleCnt="0"/>
      <dgm:spPr/>
    </dgm:pt>
    <dgm:pt modelId="{D25913E5-B4E9-46E7-893B-B366304283D1}" type="pres">
      <dgm:prSet presAssocID="{2D044B68-DB85-4210-BFFC-77254DCFD9CB}" presName="tx2" presStyleLbl="revTx" presStyleIdx="3" presStyleCnt="9"/>
      <dgm:spPr/>
      <dgm:t>
        <a:bodyPr/>
        <a:lstStyle/>
        <a:p>
          <a:endParaRPr lang="ru-RU"/>
        </a:p>
      </dgm:t>
    </dgm:pt>
    <dgm:pt modelId="{FE2C24E0-C1A8-4653-8C27-8494F8EC3296}" type="pres">
      <dgm:prSet presAssocID="{2D044B68-DB85-4210-BFFC-77254DCFD9CB}" presName="vert2" presStyleCnt="0"/>
      <dgm:spPr/>
    </dgm:pt>
    <dgm:pt modelId="{A5A43B4A-4FA2-4BB5-8251-4F5521C8E864}" type="pres">
      <dgm:prSet presAssocID="{2D044B68-DB85-4210-BFFC-77254DCFD9CB}" presName="thinLine2b" presStyleLbl="callout" presStyleIdx="2" presStyleCnt="8"/>
      <dgm:spPr/>
    </dgm:pt>
    <dgm:pt modelId="{32304E3B-7DD4-477B-BEF6-85A449E92FA4}" type="pres">
      <dgm:prSet presAssocID="{2D044B68-DB85-4210-BFFC-77254DCFD9CB}" presName="vertSpace2b" presStyleCnt="0"/>
      <dgm:spPr/>
    </dgm:pt>
    <dgm:pt modelId="{9F41861D-3CF9-462D-8421-C8EEAA9D784C}" type="pres">
      <dgm:prSet presAssocID="{51951238-7771-41E6-8978-2939F35C7E44}" presName="horz2" presStyleCnt="0"/>
      <dgm:spPr/>
    </dgm:pt>
    <dgm:pt modelId="{30A94E16-8233-4BD7-AC51-EFDB6ABAE8F6}" type="pres">
      <dgm:prSet presAssocID="{51951238-7771-41E6-8978-2939F35C7E44}" presName="horzSpace2" presStyleCnt="0"/>
      <dgm:spPr/>
    </dgm:pt>
    <dgm:pt modelId="{AE32CF0E-6997-4663-9AC7-FBBDB64CDE31}" type="pres">
      <dgm:prSet presAssocID="{51951238-7771-41E6-8978-2939F35C7E44}" presName="tx2" presStyleLbl="revTx" presStyleIdx="4" presStyleCnt="9"/>
      <dgm:spPr/>
      <dgm:t>
        <a:bodyPr/>
        <a:lstStyle/>
        <a:p>
          <a:endParaRPr lang="ru-RU"/>
        </a:p>
      </dgm:t>
    </dgm:pt>
    <dgm:pt modelId="{1DFD9036-E99F-4D4B-BFA0-0B6DC7342491}" type="pres">
      <dgm:prSet presAssocID="{51951238-7771-41E6-8978-2939F35C7E44}" presName="vert2" presStyleCnt="0"/>
      <dgm:spPr/>
    </dgm:pt>
    <dgm:pt modelId="{041F502E-16AF-4814-A5CF-9DD933D8AC82}" type="pres">
      <dgm:prSet presAssocID="{51951238-7771-41E6-8978-2939F35C7E44}" presName="thinLine2b" presStyleLbl="callout" presStyleIdx="3" presStyleCnt="8"/>
      <dgm:spPr/>
    </dgm:pt>
    <dgm:pt modelId="{4A561E81-036F-45CB-9AB0-7F725DAEA6F8}" type="pres">
      <dgm:prSet presAssocID="{51951238-7771-41E6-8978-2939F35C7E44}" presName="vertSpace2b" presStyleCnt="0"/>
      <dgm:spPr/>
    </dgm:pt>
    <dgm:pt modelId="{681B7A2B-4B8D-422B-A224-0C2F87362A44}" type="pres">
      <dgm:prSet presAssocID="{1D452E7D-7937-4879-90A6-C1FB2A6A20B2}" presName="horz2" presStyleCnt="0"/>
      <dgm:spPr/>
    </dgm:pt>
    <dgm:pt modelId="{4E2AD3F2-2654-4C6E-899B-934CAEE5ADCD}" type="pres">
      <dgm:prSet presAssocID="{1D452E7D-7937-4879-90A6-C1FB2A6A20B2}" presName="horzSpace2" presStyleCnt="0"/>
      <dgm:spPr/>
    </dgm:pt>
    <dgm:pt modelId="{7AD6EFE9-DCE5-4D7C-9496-50222E68290C}" type="pres">
      <dgm:prSet presAssocID="{1D452E7D-7937-4879-90A6-C1FB2A6A20B2}" presName="tx2" presStyleLbl="revTx" presStyleIdx="5" presStyleCnt="9"/>
      <dgm:spPr/>
      <dgm:t>
        <a:bodyPr/>
        <a:lstStyle/>
        <a:p>
          <a:endParaRPr lang="ru-RU"/>
        </a:p>
      </dgm:t>
    </dgm:pt>
    <dgm:pt modelId="{C89255C9-6FC0-4C58-BF0F-8CBF26180170}" type="pres">
      <dgm:prSet presAssocID="{1D452E7D-7937-4879-90A6-C1FB2A6A20B2}" presName="vert2" presStyleCnt="0"/>
      <dgm:spPr/>
    </dgm:pt>
    <dgm:pt modelId="{AD2CC6E9-35D1-4A14-BEC6-E73C05AED44A}" type="pres">
      <dgm:prSet presAssocID="{1D452E7D-7937-4879-90A6-C1FB2A6A20B2}" presName="thinLine2b" presStyleLbl="callout" presStyleIdx="4" presStyleCnt="8"/>
      <dgm:spPr/>
    </dgm:pt>
    <dgm:pt modelId="{3E6A0C81-4C0E-474B-B818-05A7205A10D7}" type="pres">
      <dgm:prSet presAssocID="{1D452E7D-7937-4879-90A6-C1FB2A6A20B2}" presName="vertSpace2b" presStyleCnt="0"/>
      <dgm:spPr/>
    </dgm:pt>
    <dgm:pt modelId="{A2CDE0EF-B87F-441A-9670-A9108FA23857}" type="pres">
      <dgm:prSet presAssocID="{41B6ED26-B730-459A-9E05-95D9C0B02430}" presName="horz2" presStyleCnt="0"/>
      <dgm:spPr/>
    </dgm:pt>
    <dgm:pt modelId="{D0428D0C-EE92-405C-BF7D-064C64708101}" type="pres">
      <dgm:prSet presAssocID="{41B6ED26-B730-459A-9E05-95D9C0B02430}" presName="horzSpace2" presStyleCnt="0"/>
      <dgm:spPr/>
    </dgm:pt>
    <dgm:pt modelId="{F6F076BA-AD47-450C-9DFE-F1D7F3610F03}" type="pres">
      <dgm:prSet presAssocID="{41B6ED26-B730-459A-9E05-95D9C0B02430}" presName="tx2" presStyleLbl="revTx" presStyleIdx="6" presStyleCnt="9"/>
      <dgm:spPr/>
      <dgm:t>
        <a:bodyPr/>
        <a:lstStyle/>
        <a:p>
          <a:endParaRPr lang="ru-RU"/>
        </a:p>
      </dgm:t>
    </dgm:pt>
    <dgm:pt modelId="{773998F8-AFCA-4A7E-B4EC-E07E063DE780}" type="pres">
      <dgm:prSet presAssocID="{41B6ED26-B730-459A-9E05-95D9C0B02430}" presName="vert2" presStyleCnt="0"/>
      <dgm:spPr/>
    </dgm:pt>
    <dgm:pt modelId="{3D063254-4DE9-4D3A-93F4-40938C94DF2B}" type="pres">
      <dgm:prSet presAssocID="{41B6ED26-B730-459A-9E05-95D9C0B02430}" presName="thinLine2b" presStyleLbl="callout" presStyleIdx="5" presStyleCnt="8"/>
      <dgm:spPr/>
    </dgm:pt>
    <dgm:pt modelId="{E5E97395-641D-49A6-ADCF-91B63A62A16E}" type="pres">
      <dgm:prSet presAssocID="{41B6ED26-B730-459A-9E05-95D9C0B02430}" presName="vertSpace2b" presStyleCnt="0"/>
      <dgm:spPr/>
    </dgm:pt>
    <dgm:pt modelId="{8E65776A-31D0-463E-8E46-FCF4AD538116}" type="pres">
      <dgm:prSet presAssocID="{CD8E54B8-6F1E-4DF7-A37B-D446E515D942}" presName="horz2" presStyleCnt="0"/>
      <dgm:spPr/>
    </dgm:pt>
    <dgm:pt modelId="{FA77EE1C-BF6F-4B70-B165-7F4F20728E7D}" type="pres">
      <dgm:prSet presAssocID="{CD8E54B8-6F1E-4DF7-A37B-D446E515D942}" presName="horzSpace2" presStyleCnt="0"/>
      <dgm:spPr/>
    </dgm:pt>
    <dgm:pt modelId="{5C1E7642-2C64-4176-A3C8-F273BDFA21A9}" type="pres">
      <dgm:prSet presAssocID="{CD8E54B8-6F1E-4DF7-A37B-D446E515D942}" presName="tx2" presStyleLbl="revTx" presStyleIdx="7" presStyleCnt="9"/>
      <dgm:spPr/>
      <dgm:t>
        <a:bodyPr/>
        <a:lstStyle/>
        <a:p>
          <a:endParaRPr lang="ru-RU"/>
        </a:p>
      </dgm:t>
    </dgm:pt>
    <dgm:pt modelId="{B6A4B2AC-3016-4C93-B6E9-DE0200AE14D6}" type="pres">
      <dgm:prSet presAssocID="{CD8E54B8-6F1E-4DF7-A37B-D446E515D942}" presName="vert2" presStyleCnt="0"/>
      <dgm:spPr/>
    </dgm:pt>
    <dgm:pt modelId="{944B8F53-2FAA-497C-AFF8-38FDEDC7ACDA}" type="pres">
      <dgm:prSet presAssocID="{CD8E54B8-6F1E-4DF7-A37B-D446E515D942}" presName="thinLine2b" presStyleLbl="callout" presStyleIdx="6" presStyleCnt="8"/>
      <dgm:spPr/>
    </dgm:pt>
    <dgm:pt modelId="{2764D35E-9387-4BA2-ACEA-85C18410F597}" type="pres">
      <dgm:prSet presAssocID="{CD8E54B8-6F1E-4DF7-A37B-D446E515D942}" presName="vertSpace2b" presStyleCnt="0"/>
      <dgm:spPr/>
    </dgm:pt>
    <dgm:pt modelId="{2FCC77F0-D0EE-41EB-AEC2-F2D533A2F726}" type="pres">
      <dgm:prSet presAssocID="{C40B93EC-2890-4D01-B0CA-57D1364EA548}" presName="horz2" presStyleCnt="0"/>
      <dgm:spPr/>
    </dgm:pt>
    <dgm:pt modelId="{0866A347-0342-4C24-B5CB-6CE3D459465E}" type="pres">
      <dgm:prSet presAssocID="{C40B93EC-2890-4D01-B0CA-57D1364EA548}" presName="horzSpace2" presStyleCnt="0"/>
      <dgm:spPr/>
    </dgm:pt>
    <dgm:pt modelId="{12C87C65-BD15-4DE3-B8C1-468F0C850D69}" type="pres">
      <dgm:prSet presAssocID="{C40B93EC-2890-4D01-B0CA-57D1364EA548}" presName="tx2" presStyleLbl="revTx" presStyleIdx="8" presStyleCnt="9"/>
      <dgm:spPr/>
      <dgm:t>
        <a:bodyPr/>
        <a:lstStyle/>
        <a:p>
          <a:endParaRPr lang="ru-RU"/>
        </a:p>
      </dgm:t>
    </dgm:pt>
    <dgm:pt modelId="{72304E25-BF09-49E2-AB7A-EF86B4633C72}" type="pres">
      <dgm:prSet presAssocID="{C40B93EC-2890-4D01-B0CA-57D1364EA548}" presName="vert2" presStyleCnt="0"/>
      <dgm:spPr/>
    </dgm:pt>
    <dgm:pt modelId="{41D945AD-1255-4158-9E24-33C9FEC5CF70}" type="pres">
      <dgm:prSet presAssocID="{C40B93EC-2890-4D01-B0CA-57D1364EA548}" presName="thinLine2b" presStyleLbl="callout" presStyleIdx="7" presStyleCnt="8"/>
      <dgm:spPr/>
    </dgm:pt>
    <dgm:pt modelId="{D7AF137C-6E98-463F-9B5E-174AB2DF3377}" type="pres">
      <dgm:prSet presAssocID="{C40B93EC-2890-4D01-B0CA-57D1364EA548}" presName="vertSpace2b" presStyleCnt="0"/>
      <dgm:spPr/>
    </dgm:pt>
  </dgm:ptLst>
  <dgm:cxnLst>
    <dgm:cxn modelId="{E9E2EFAE-9845-46FB-90EC-4917137EA465}" srcId="{3F369852-7F89-4305-AC3F-AE4D30C4039B}" destId="{CD8E54B8-6F1E-4DF7-A37B-D446E515D942}" srcOrd="6" destOrd="0" parTransId="{2E048B6F-A066-4FBC-B96C-033797289DF2}" sibTransId="{9D7F94FB-74F3-4DA3-BE44-9B0AB96BFE18}"/>
    <dgm:cxn modelId="{D5CDD5F9-2D2E-4380-8FB2-D339046B4BE5}" type="presOf" srcId="{C40B93EC-2890-4D01-B0CA-57D1364EA548}" destId="{12C87C65-BD15-4DE3-B8C1-468F0C850D69}" srcOrd="0" destOrd="0" presId="urn:microsoft.com/office/officeart/2008/layout/LinedList"/>
    <dgm:cxn modelId="{21B418BE-1CD7-4B98-BBDF-5652AB67CDD2}" type="presOf" srcId="{CD8E54B8-6F1E-4DF7-A37B-D446E515D942}" destId="{5C1E7642-2C64-4176-A3C8-F273BDFA21A9}" srcOrd="0" destOrd="0" presId="urn:microsoft.com/office/officeart/2008/layout/LinedList"/>
    <dgm:cxn modelId="{545CED6C-3633-4095-BBD3-A5607BCF45C0}" type="presOf" srcId="{343F524E-DEED-4312-8E35-33DF21925629}" destId="{7409FE65-1248-48DA-98BB-39FA8A634240}" srcOrd="0" destOrd="0" presId="urn:microsoft.com/office/officeart/2008/layout/LinedList"/>
    <dgm:cxn modelId="{293985A7-2E29-4102-B24D-390BA54E11E2}" srcId="{3F369852-7F89-4305-AC3F-AE4D30C4039B}" destId="{343F524E-DEED-4312-8E35-33DF21925629}" srcOrd="0" destOrd="0" parTransId="{E9C8C77A-6FBD-4217-A3EC-37FEA9D7E0B9}" sibTransId="{54F7C67F-82AC-4CEE-B855-29AEF0AC7D87}"/>
    <dgm:cxn modelId="{D1A43E92-D0D4-4C71-B747-6DB6DEE9E950}" type="presOf" srcId="{E67D6A0F-75E3-44C1-B5F5-C9C5A98839F7}" destId="{2A4F5C64-26A0-4DEE-A862-368EEBCFD56B}" srcOrd="0" destOrd="0" presId="urn:microsoft.com/office/officeart/2008/layout/LinedList"/>
    <dgm:cxn modelId="{9FBD9B1F-A9AA-4869-BEC3-CC79B3D8D616}" srcId="{3F369852-7F89-4305-AC3F-AE4D30C4039B}" destId="{C40B93EC-2890-4D01-B0CA-57D1364EA548}" srcOrd="7" destOrd="0" parTransId="{A0064CB7-9A7B-4E21-B56C-0B50911191F7}" sibTransId="{529D3176-9AF5-4F4B-9FE9-507968E7B4DB}"/>
    <dgm:cxn modelId="{DE286F7C-91B2-41D9-991E-113F586B5AF7}" type="presOf" srcId="{8FF2D768-4F8C-4AF2-81C8-0ECB407E3497}" destId="{5153A161-B618-43B8-BF98-9AB5E39443EA}" srcOrd="0" destOrd="0" presId="urn:microsoft.com/office/officeart/2008/layout/LinedList"/>
    <dgm:cxn modelId="{0446E137-B917-495C-AC52-1476374148E8}" srcId="{3F369852-7F89-4305-AC3F-AE4D30C4039B}" destId="{41B6ED26-B730-459A-9E05-95D9C0B02430}" srcOrd="5" destOrd="0" parTransId="{39A4E984-566A-4966-B4BB-DD9302D20A69}" sibTransId="{7671DDB0-CBBD-4751-ADC8-F928A98FA1B8}"/>
    <dgm:cxn modelId="{C9AD42CB-FA4E-432B-A7AE-A78A8870B5CB}" type="presOf" srcId="{1D452E7D-7937-4879-90A6-C1FB2A6A20B2}" destId="{7AD6EFE9-DCE5-4D7C-9496-50222E68290C}" srcOrd="0" destOrd="0" presId="urn:microsoft.com/office/officeart/2008/layout/LinedList"/>
    <dgm:cxn modelId="{2CB4498E-61C2-42DC-99BA-B746C2BA120B}" srcId="{3F369852-7F89-4305-AC3F-AE4D30C4039B}" destId="{51951238-7771-41E6-8978-2939F35C7E44}" srcOrd="3" destOrd="0" parTransId="{6255D58B-6BBD-451B-AC5C-7A347F9804D3}" sibTransId="{F29D40D6-F3A7-4E18-8E19-2378290DE82D}"/>
    <dgm:cxn modelId="{5184E156-F069-4D02-BD38-D39286464B52}" type="presOf" srcId="{3F369852-7F89-4305-AC3F-AE4D30C4039B}" destId="{89364A89-555E-447C-BD14-AD034F586192}" srcOrd="0" destOrd="0" presId="urn:microsoft.com/office/officeart/2008/layout/LinedList"/>
    <dgm:cxn modelId="{6BD65158-D4C9-4D34-8FD8-A680F1C2CC47}" srcId="{3F369852-7F89-4305-AC3F-AE4D30C4039B}" destId="{1D452E7D-7937-4879-90A6-C1FB2A6A20B2}" srcOrd="4" destOrd="0" parTransId="{F2D04907-572A-423A-B530-8BAFCB9D7B25}" sibTransId="{34B63B0C-0BB0-4FF0-90ED-2AA4A5B5964E}"/>
    <dgm:cxn modelId="{1DE71152-6DFA-4CE2-8CC6-1F810F2CFEBD}" srcId="{3F369852-7F89-4305-AC3F-AE4D30C4039B}" destId="{2D044B68-DB85-4210-BFFC-77254DCFD9CB}" srcOrd="2" destOrd="0" parTransId="{DA1ABE95-E9C6-4B20-958E-C2201603BC2C}" sibTransId="{7BF0E5BC-12C6-4C46-B2E4-F4D9D33ECACD}"/>
    <dgm:cxn modelId="{52C70029-09E3-4279-9EAC-F24FC687A5A4}" srcId="{3F369852-7F89-4305-AC3F-AE4D30C4039B}" destId="{E67D6A0F-75E3-44C1-B5F5-C9C5A98839F7}" srcOrd="1" destOrd="0" parTransId="{E9575F41-CEAD-424A-9CCB-BA4231880CFE}" sibTransId="{34586F1A-9BCB-47F3-BB28-39E3DD6EE034}"/>
    <dgm:cxn modelId="{B11B08C1-F9E4-4362-95D7-2B4D7214BAAA}" type="presOf" srcId="{41B6ED26-B730-459A-9E05-95D9C0B02430}" destId="{F6F076BA-AD47-450C-9DFE-F1D7F3610F03}" srcOrd="0" destOrd="0" presId="urn:microsoft.com/office/officeart/2008/layout/LinedList"/>
    <dgm:cxn modelId="{8697AC5C-EED8-4BD1-8965-8FFF8052AFCE}" type="presOf" srcId="{51951238-7771-41E6-8978-2939F35C7E44}" destId="{AE32CF0E-6997-4663-9AC7-FBBDB64CDE31}" srcOrd="0" destOrd="0" presId="urn:microsoft.com/office/officeart/2008/layout/LinedList"/>
    <dgm:cxn modelId="{CCBA2435-17EB-49E7-9116-D7C4A7BF8CD0}" type="presOf" srcId="{2D044B68-DB85-4210-BFFC-77254DCFD9CB}" destId="{D25913E5-B4E9-46E7-893B-B366304283D1}" srcOrd="0" destOrd="0" presId="urn:microsoft.com/office/officeart/2008/layout/LinedList"/>
    <dgm:cxn modelId="{F8F2604A-4AEC-46AB-92DF-F8BE530E685B}" srcId="{8FF2D768-4F8C-4AF2-81C8-0ECB407E3497}" destId="{3F369852-7F89-4305-AC3F-AE4D30C4039B}" srcOrd="0" destOrd="0" parTransId="{3502E7B6-D6C8-4D8E-BAEC-BA50ED4ABAFF}" sibTransId="{FC534462-0D1B-4AE8-B5CC-2C71C8E88D45}"/>
    <dgm:cxn modelId="{89C8A34D-2936-48A9-930E-D0AE660AE94E}" type="presParOf" srcId="{5153A161-B618-43B8-BF98-9AB5E39443EA}" destId="{EFB73826-5D41-4B47-940A-D09F8B95DB5F}" srcOrd="0" destOrd="0" presId="urn:microsoft.com/office/officeart/2008/layout/LinedList"/>
    <dgm:cxn modelId="{ED4C6923-D597-4FDC-A155-F1BDF27C3FDF}" type="presParOf" srcId="{5153A161-B618-43B8-BF98-9AB5E39443EA}" destId="{E7D8AE30-8496-49BD-A9E0-DB1368CFEE44}" srcOrd="1" destOrd="0" presId="urn:microsoft.com/office/officeart/2008/layout/LinedList"/>
    <dgm:cxn modelId="{B402C397-5AFC-49EA-9541-810DD3FE6E95}" type="presParOf" srcId="{E7D8AE30-8496-49BD-A9E0-DB1368CFEE44}" destId="{89364A89-555E-447C-BD14-AD034F586192}" srcOrd="0" destOrd="0" presId="urn:microsoft.com/office/officeart/2008/layout/LinedList"/>
    <dgm:cxn modelId="{4072FFC5-B0C2-4C67-B623-B6F1D8322976}" type="presParOf" srcId="{E7D8AE30-8496-49BD-A9E0-DB1368CFEE44}" destId="{C388D059-32A5-4BDD-B6A2-E6D81BADDF67}" srcOrd="1" destOrd="0" presId="urn:microsoft.com/office/officeart/2008/layout/LinedList"/>
    <dgm:cxn modelId="{F093AB73-72A9-414A-81EA-0F12313A6AD9}" type="presParOf" srcId="{C388D059-32A5-4BDD-B6A2-E6D81BADDF67}" destId="{FE76236D-6D71-4CDD-AB09-166C4CFF7408}" srcOrd="0" destOrd="0" presId="urn:microsoft.com/office/officeart/2008/layout/LinedList"/>
    <dgm:cxn modelId="{26FE3A54-26F2-426B-9452-8050A3122E1D}" type="presParOf" srcId="{C388D059-32A5-4BDD-B6A2-E6D81BADDF67}" destId="{A2828338-64CF-4BE9-92C9-211AEF95E5F6}" srcOrd="1" destOrd="0" presId="urn:microsoft.com/office/officeart/2008/layout/LinedList"/>
    <dgm:cxn modelId="{34752393-F205-43C1-8C1C-33949522387E}" type="presParOf" srcId="{A2828338-64CF-4BE9-92C9-211AEF95E5F6}" destId="{48320AFF-D3E8-4C7B-A756-A31EB5969A54}" srcOrd="0" destOrd="0" presId="urn:microsoft.com/office/officeart/2008/layout/LinedList"/>
    <dgm:cxn modelId="{ACE90F39-CCAF-45BD-A9C7-5910DDF4EA27}" type="presParOf" srcId="{A2828338-64CF-4BE9-92C9-211AEF95E5F6}" destId="{7409FE65-1248-48DA-98BB-39FA8A634240}" srcOrd="1" destOrd="0" presId="urn:microsoft.com/office/officeart/2008/layout/LinedList"/>
    <dgm:cxn modelId="{3AAC571E-370E-4C86-8B78-DF725F3AA492}" type="presParOf" srcId="{A2828338-64CF-4BE9-92C9-211AEF95E5F6}" destId="{6E5482AE-FA09-4812-AE9B-CDADA5E231E5}" srcOrd="2" destOrd="0" presId="urn:microsoft.com/office/officeart/2008/layout/LinedList"/>
    <dgm:cxn modelId="{E2C5A1B3-C816-4844-A1CE-4D1227A6327A}" type="presParOf" srcId="{C388D059-32A5-4BDD-B6A2-E6D81BADDF67}" destId="{00BF018E-E997-48E4-89A1-4B07DC550E7C}" srcOrd="2" destOrd="0" presId="urn:microsoft.com/office/officeart/2008/layout/LinedList"/>
    <dgm:cxn modelId="{454F92FB-9AE9-4539-80E7-C97F84E16DF6}" type="presParOf" srcId="{C388D059-32A5-4BDD-B6A2-E6D81BADDF67}" destId="{116C217B-0481-4BEF-B977-02CBE0387C94}" srcOrd="3" destOrd="0" presId="urn:microsoft.com/office/officeart/2008/layout/LinedList"/>
    <dgm:cxn modelId="{15C48117-FF8F-4BA1-A034-CE0EEC66890E}" type="presParOf" srcId="{C388D059-32A5-4BDD-B6A2-E6D81BADDF67}" destId="{347B807D-7434-4B8D-9993-4679CA69E425}" srcOrd="4" destOrd="0" presId="urn:microsoft.com/office/officeart/2008/layout/LinedList"/>
    <dgm:cxn modelId="{1FB1BD76-DF9F-4D61-9255-2E7585EABDB6}" type="presParOf" srcId="{347B807D-7434-4B8D-9993-4679CA69E425}" destId="{62BA6507-6C21-45AD-9BFF-95AE85675BEF}" srcOrd="0" destOrd="0" presId="urn:microsoft.com/office/officeart/2008/layout/LinedList"/>
    <dgm:cxn modelId="{BBFFE443-A12B-4E7A-AE39-64A384C7AD39}" type="presParOf" srcId="{347B807D-7434-4B8D-9993-4679CA69E425}" destId="{2A4F5C64-26A0-4DEE-A862-368EEBCFD56B}" srcOrd="1" destOrd="0" presId="urn:microsoft.com/office/officeart/2008/layout/LinedList"/>
    <dgm:cxn modelId="{EC80DFBC-31FD-40D8-A17D-63357116706C}" type="presParOf" srcId="{347B807D-7434-4B8D-9993-4679CA69E425}" destId="{83AC9AA3-2780-4AAC-AFC0-CBA0D561F982}" srcOrd="2" destOrd="0" presId="urn:microsoft.com/office/officeart/2008/layout/LinedList"/>
    <dgm:cxn modelId="{D229FA72-E43F-421A-A6CD-C365F349C5AF}" type="presParOf" srcId="{C388D059-32A5-4BDD-B6A2-E6D81BADDF67}" destId="{996AE556-6326-489F-B6FB-043F16EA85CA}" srcOrd="5" destOrd="0" presId="urn:microsoft.com/office/officeart/2008/layout/LinedList"/>
    <dgm:cxn modelId="{B91E82FC-0676-428A-9C7E-829DB7F5AF87}" type="presParOf" srcId="{C388D059-32A5-4BDD-B6A2-E6D81BADDF67}" destId="{8CD8957E-DFE5-4234-A44A-032F6E748877}" srcOrd="6" destOrd="0" presId="urn:microsoft.com/office/officeart/2008/layout/LinedList"/>
    <dgm:cxn modelId="{DD398FB7-9820-4C06-8A51-C6904A8F2AFE}" type="presParOf" srcId="{C388D059-32A5-4BDD-B6A2-E6D81BADDF67}" destId="{A911109D-FA1A-42CE-BCBE-80471BED0EC7}" srcOrd="7" destOrd="0" presId="urn:microsoft.com/office/officeart/2008/layout/LinedList"/>
    <dgm:cxn modelId="{A7EDB5B4-7B3C-4BE3-AAB1-FC1FF91AD116}" type="presParOf" srcId="{A911109D-FA1A-42CE-BCBE-80471BED0EC7}" destId="{D6FBA5DF-5675-4A11-80B3-C2ACB30341C8}" srcOrd="0" destOrd="0" presId="urn:microsoft.com/office/officeart/2008/layout/LinedList"/>
    <dgm:cxn modelId="{6EEBAD4F-0471-4922-A02B-2183EA3E10F3}" type="presParOf" srcId="{A911109D-FA1A-42CE-BCBE-80471BED0EC7}" destId="{D25913E5-B4E9-46E7-893B-B366304283D1}" srcOrd="1" destOrd="0" presId="urn:microsoft.com/office/officeart/2008/layout/LinedList"/>
    <dgm:cxn modelId="{C2E9C317-4FA5-4329-9320-BA063FACFD28}" type="presParOf" srcId="{A911109D-FA1A-42CE-BCBE-80471BED0EC7}" destId="{FE2C24E0-C1A8-4653-8C27-8494F8EC3296}" srcOrd="2" destOrd="0" presId="urn:microsoft.com/office/officeart/2008/layout/LinedList"/>
    <dgm:cxn modelId="{66555253-5C00-4579-8590-BD7AA0274BED}" type="presParOf" srcId="{C388D059-32A5-4BDD-B6A2-E6D81BADDF67}" destId="{A5A43B4A-4FA2-4BB5-8251-4F5521C8E864}" srcOrd="8" destOrd="0" presId="urn:microsoft.com/office/officeart/2008/layout/LinedList"/>
    <dgm:cxn modelId="{F7F96D43-47CE-4D2E-B54F-95921FC90DC5}" type="presParOf" srcId="{C388D059-32A5-4BDD-B6A2-E6D81BADDF67}" destId="{32304E3B-7DD4-477B-BEF6-85A449E92FA4}" srcOrd="9" destOrd="0" presId="urn:microsoft.com/office/officeart/2008/layout/LinedList"/>
    <dgm:cxn modelId="{2AC5797C-F3C3-4F85-A67A-4E9102D6561D}" type="presParOf" srcId="{C388D059-32A5-4BDD-B6A2-E6D81BADDF67}" destId="{9F41861D-3CF9-462D-8421-C8EEAA9D784C}" srcOrd="10" destOrd="0" presId="urn:microsoft.com/office/officeart/2008/layout/LinedList"/>
    <dgm:cxn modelId="{879AE346-2457-4245-B257-4F8DEF930571}" type="presParOf" srcId="{9F41861D-3CF9-462D-8421-C8EEAA9D784C}" destId="{30A94E16-8233-4BD7-AC51-EFDB6ABAE8F6}" srcOrd="0" destOrd="0" presId="urn:microsoft.com/office/officeart/2008/layout/LinedList"/>
    <dgm:cxn modelId="{049C83AE-2A01-424A-B4FA-21C1DB56788A}" type="presParOf" srcId="{9F41861D-3CF9-462D-8421-C8EEAA9D784C}" destId="{AE32CF0E-6997-4663-9AC7-FBBDB64CDE31}" srcOrd="1" destOrd="0" presId="urn:microsoft.com/office/officeart/2008/layout/LinedList"/>
    <dgm:cxn modelId="{E914123A-0DE9-4412-8ABD-A37951C4504F}" type="presParOf" srcId="{9F41861D-3CF9-462D-8421-C8EEAA9D784C}" destId="{1DFD9036-E99F-4D4B-BFA0-0B6DC7342491}" srcOrd="2" destOrd="0" presId="urn:microsoft.com/office/officeart/2008/layout/LinedList"/>
    <dgm:cxn modelId="{9133FA5C-7CBB-4D2F-B25B-92DB98F6CA14}" type="presParOf" srcId="{C388D059-32A5-4BDD-B6A2-E6D81BADDF67}" destId="{041F502E-16AF-4814-A5CF-9DD933D8AC82}" srcOrd="11" destOrd="0" presId="urn:microsoft.com/office/officeart/2008/layout/LinedList"/>
    <dgm:cxn modelId="{7BF153B0-2FC0-4638-8A16-BBE41DD09776}" type="presParOf" srcId="{C388D059-32A5-4BDD-B6A2-E6D81BADDF67}" destId="{4A561E81-036F-45CB-9AB0-7F725DAEA6F8}" srcOrd="12" destOrd="0" presId="urn:microsoft.com/office/officeart/2008/layout/LinedList"/>
    <dgm:cxn modelId="{0F8D5142-1636-45B0-9123-ACB86BB19E5B}" type="presParOf" srcId="{C388D059-32A5-4BDD-B6A2-E6D81BADDF67}" destId="{681B7A2B-4B8D-422B-A224-0C2F87362A44}" srcOrd="13" destOrd="0" presId="urn:microsoft.com/office/officeart/2008/layout/LinedList"/>
    <dgm:cxn modelId="{E70362DF-C269-44F9-83A2-42D88246B207}" type="presParOf" srcId="{681B7A2B-4B8D-422B-A224-0C2F87362A44}" destId="{4E2AD3F2-2654-4C6E-899B-934CAEE5ADCD}" srcOrd="0" destOrd="0" presId="urn:microsoft.com/office/officeart/2008/layout/LinedList"/>
    <dgm:cxn modelId="{05C1D146-7B2F-4933-BD3E-1241F439C44F}" type="presParOf" srcId="{681B7A2B-4B8D-422B-A224-0C2F87362A44}" destId="{7AD6EFE9-DCE5-4D7C-9496-50222E68290C}" srcOrd="1" destOrd="0" presId="urn:microsoft.com/office/officeart/2008/layout/LinedList"/>
    <dgm:cxn modelId="{C5DB11E4-E4C8-4A00-B987-7A69177CB4DD}" type="presParOf" srcId="{681B7A2B-4B8D-422B-A224-0C2F87362A44}" destId="{C89255C9-6FC0-4C58-BF0F-8CBF26180170}" srcOrd="2" destOrd="0" presId="urn:microsoft.com/office/officeart/2008/layout/LinedList"/>
    <dgm:cxn modelId="{92EDC4E7-83B2-4C3D-91EF-91FAA6B7E200}" type="presParOf" srcId="{C388D059-32A5-4BDD-B6A2-E6D81BADDF67}" destId="{AD2CC6E9-35D1-4A14-BEC6-E73C05AED44A}" srcOrd="14" destOrd="0" presId="urn:microsoft.com/office/officeart/2008/layout/LinedList"/>
    <dgm:cxn modelId="{DBF31D08-0105-427A-B88F-58473A054335}" type="presParOf" srcId="{C388D059-32A5-4BDD-B6A2-E6D81BADDF67}" destId="{3E6A0C81-4C0E-474B-B818-05A7205A10D7}" srcOrd="15" destOrd="0" presId="urn:microsoft.com/office/officeart/2008/layout/LinedList"/>
    <dgm:cxn modelId="{7E409539-1E0D-4D5C-969A-B0BD88E84AAE}" type="presParOf" srcId="{C388D059-32A5-4BDD-B6A2-E6D81BADDF67}" destId="{A2CDE0EF-B87F-441A-9670-A9108FA23857}" srcOrd="16" destOrd="0" presId="urn:microsoft.com/office/officeart/2008/layout/LinedList"/>
    <dgm:cxn modelId="{682A6E29-6CA3-47AC-B126-DD0E55F64DF2}" type="presParOf" srcId="{A2CDE0EF-B87F-441A-9670-A9108FA23857}" destId="{D0428D0C-EE92-405C-BF7D-064C64708101}" srcOrd="0" destOrd="0" presId="urn:microsoft.com/office/officeart/2008/layout/LinedList"/>
    <dgm:cxn modelId="{05CFEA35-6377-41D6-9D5C-4B37501C8259}" type="presParOf" srcId="{A2CDE0EF-B87F-441A-9670-A9108FA23857}" destId="{F6F076BA-AD47-450C-9DFE-F1D7F3610F03}" srcOrd="1" destOrd="0" presId="urn:microsoft.com/office/officeart/2008/layout/LinedList"/>
    <dgm:cxn modelId="{475DD7A5-C0A4-4EBD-A006-FF4D01561492}" type="presParOf" srcId="{A2CDE0EF-B87F-441A-9670-A9108FA23857}" destId="{773998F8-AFCA-4A7E-B4EC-E07E063DE780}" srcOrd="2" destOrd="0" presId="urn:microsoft.com/office/officeart/2008/layout/LinedList"/>
    <dgm:cxn modelId="{C2D4051B-D0BD-4A22-BD3B-23059E2ABB6F}" type="presParOf" srcId="{C388D059-32A5-4BDD-B6A2-E6D81BADDF67}" destId="{3D063254-4DE9-4D3A-93F4-40938C94DF2B}" srcOrd="17" destOrd="0" presId="urn:microsoft.com/office/officeart/2008/layout/LinedList"/>
    <dgm:cxn modelId="{BA0507F6-5355-48D2-AFFE-A89513BB6F58}" type="presParOf" srcId="{C388D059-32A5-4BDD-B6A2-E6D81BADDF67}" destId="{E5E97395-641D-49A6-ADCF-91B63A62A16E}" srcOrd="18" destOrd="0" presId="urn:microsoft.com/office/officeart/2008/layout/LinedList"/>
    <dgm:cxn modelId="{BDF0825C-CA8A-4C7C-A7C3-17E1B49FCDCB}" type="presParOf" srcId="{C388D059-32A5-4BDD-B6A2-E6D81BADDF67}" destId="{8E65776A-31D0-463E-8E46-FCF4AD538116}" srcOrd="19" destOrd="0" presId="urn:microsoft.com/office/officeart/2008/layout/LinedList"/>
    <dgm:cxn modelId="{0B4BCDE5-B06D-4BF5-84C0-0261DC65B330}" type="presParOf" srcId="{8E65776A-31D0-463E-8E46-FCF4AD538116}" destId="{FA77EE1C-BF6F-4B70-B165-7F4F20728E7D}" srcOrd="0" destOrd="0" presId="urn:microsoft.com/office/officeart/2008/layout/LinedList"/>
    <dgm:cxn modelId="{12A2813F-FE8C-4E1A-B0BA-57599FF173C4}" type="presParOf" srcId="{8E65776A-31D0-463E-8E46-FCF4AD538116}" destId="{5C1E7642-2C64-4176-A3C8-F273BDFA21A9}" srcOrd="1" destOrd="0" presId="urn:microsoft.com/office/officeart/2008/layout/LinedList"/>
    <dgm:cxn modelId="{744CBA5C-3BF7-44ED-9A69-3CA8937E7C39}" type="presParOf" srcId="{8E65776A-31D0-463E-8E46-FCF4AD538116}" destId="{B6A4B2AC-3016-4C93-B6E9-DE0200AE14D6}" srcOrd="2" destOrd="0" presId="urn:microsoft.com/office/officeart/2008/layout/LinedList"/>
    <dgm:cxn modelId="{12FAB8CB-1136-461F-97E7-1A8833828EBC}" type="presParOf" srcId="{C388D059-32A5-4BDD-B6A2-E6D81BADDF67}" destId="{944B8F53-2FAA-497C-AFF8-38FDEDC7ACDA}" srcOrd="20" destOrd="0" presId="urn:microsoft.com/office/officeart/2008/layout/LinedList"/>
    <dgm:cxn modelId="{1715D1C4-7A17-40D8-A075-37B5C9F42E22}" type="presParOf" srcId="{C388D059-32A5-4BDD-B6A2-E6D81BADDF67}" destId="{2764D35E-9387-4BA2-ACEA-85C18410F597}" srcOrd="21" destOrd="0" presId="urn:microsoft.com/office/officeart/2008/layout/LinedList"/>
    <dgm:cxn modelId="{8D636028-F49A-410D-B876-FE12F2220790}" type="presParOf" srcId="{C388D059-32A5-4BDD-B6A2-E6D81BADDF67}" destId="{2FCC77F0-D0EE-41EB-AEC2-F2D533A2F726}" srcOrd="22" destOrd="0" presId="urn:microsoft.com/office/officeart/2008/layout/LinedList"/>
    <dgm:cxn modelId="{BB2F5351-7AB1-4126-A939-7C99254C3F99}" type="presParOf" srcId="{2FCC77F0-D0EE-41EB-AEC2-F2D533A2F726}" destId="{0866A347-0342-4C24-B5CB-6CE3D459465E}" srcOrd="0" destOrd="0" presId="urn:microsoft.com/office/officeart/2008/layout/LinedList"/>
    <dgm:cxn modelId="{F9E9AAEC-E09C-46B4-AF32-40B221EC1DDD}" type="presParOf" srcId="{2FCC77F0-D0EE-41EB-AEC2-F2D533A2F726}" destId="{12C87C65-BD15-4DE3-B8C1-468F0C850D69}" srcOrd="1" destOrd="0" presId="urn:microsoft.com/office/officeart/2008/layout/LinedList"/>
    <dgm:cxn modelId="{74E5D4A7-6117-4410-9826-2DED1A3F291D}" type="presParOf" srcId="{2FCC77F0-D0EE-41EB-AEC2-F2D533A2F726}" destId="{72304E25-BF09-49E2-AB7A-EF86B4633C72}" srcOrd="2" destOrd="0" presId="urn:microsoft.com/office/officeart/2008/layout/LinedList"/>
    <dgm:cxn modelId="{0BF1EB41-52AF-4E5D-9643-B583C7A90B37}" type="presParOf" srcId="{C388D059-32A5-4BDD-B6A2-E6D81BADDF67}" destId="{41D945AD-1255-4158-9E24-33C9FEC5CF70}" srcOrd="23" destOrd="0" presId="urn:microsoft.com/office/officeart/2008/layout/LinedList"/>
    <dgm:cxn modelId="{95C861BA-2E03-4020-8674-32FDBB438746}" type="presParOf" srcId="{C388D059-32A5-4BDD-B6A2-E6D81BADDF67}" destId="{D7AF137C-6E98-463F-9B5E-174AB2DF3377}" srcOrd="24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50C5DA-ED3B-4C8F-A850-AD8BFB59C309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BCDD27-8A63-4FFC-B8AE-66FE68FAD1FE}">
      <dgm:prSet phldrT="[Текст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lang="ru-RU" sz="1400" dirty="0" smtClean="0"/>
            <a:t>Энергетика </a:t>
          </a:r>
          <a:endParaRPr lang="ru-RU" sz="1400" dirty="0"/>
        </a:p>
      </dgm:t>
    </dgm:pt>
    <dgm:pt modelId="{09C3746C-1FCD-4304-8E43-5770C3160D88}" type="parTrans" cxnId="{64AB3502-2305-4CE7-B618-7F8E88B28B68}">
      <dgm:prSet/>
      <dgm:spPr/>
      <dgm:t>
        <a:bodyPr/>
        <a:lstStyle/>
        <a:p>
          <a:endParaRPr lang="ru-RU" sz="900"/>
        </a:p>
      </dgm:t>
    </dgm:pt>
    <dgm:pt modelId="{840ADE5F-98C3-4564-B1E1-18A078A479B1}" type="sibTrans" cxnId="{64AB3502-2305-4CE7-B618-7F8E88B28B68}">
      <dgm:prSet/>
      <dgm:spPr/>
      <dgm:t>
        <a:bodyPr/>
        <a:lstStyle/>
        <a:p>
          <a:endParaRPr lang="ru-RU" sz="900"/>
        </a:p>
      </dgm:t>
    </dgm:pt>
    <dgm:pt modelId="{10973874-B340-487B-9B47-EC0F64371CCC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Кемеровская ГРЭС</a:t>
          </a:r>
          <a:endParaRPr lang="ru-RU" sz="1200" dirty="0">
            <a:solidFill>
              <a:schemeClr val="tx1"/>
            </a:solidFill>
          </a:endParaRPr>
        </a:p>
      </dgm:t>
    </dgm:pt>
    <dgm:pt modelId="{BD5E0424-1DD0-4DA4-96BE-BEED276407F1}" type="parTrans" cxnId="{45EAC55E-E9A3-4993-A19D-4DFA7DCA6E13}">
      <dgm:prSet/>
      <dgm:spPr/>
      <dgm:t>
        <a:bodyPr/>
        <a:lstStyle/>
        <a:p>
          <a:endParaRPr lang="ru-RU" sz="900"/>
        </a:p>
      </dgm:t>
    </dgm:pt>
    <dgm:pt modelId="{14229E64-85DB-4738-9F9C-988C49FFE7EB}" type="sibTrans" cxnId="{45EAC55E-E9A3-4993-A19D-4DFA7DCA6E13}">
      <dgm:prSet/>
      <dgm:spPr/>
      <dgm:t>
        <a:bodyPr/>
        <a:lstStyle/>
        <a:p>
          <a:endParaRPr lang="ru-RU" sz="900"/>
        </a:p>
      </dgm:t>
    </dgm:pt>
    <dgm:pt modelId="{E4C9AD7C-00CA-4FA9-A474-99F37185C6E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Красноярская ТЭЦ </a:t>
          </a:r>
          <a:endParaRPr lang="ru-RU" sz="1200" dirty="0">
            <a:solidFill>
              <a:schemeClr val="tx1"/>
            </a:solidFill>
          </a:endParaRPr>
        </a:p>
      </dgm:t>
    </dgm:pt>
    <dgm:pt modelId="{A1C9ADE3-2B16-4E46-8F19-65ED4409CECB}" type="parTrans" cxnId="{3168DCA6-1241-4282-821E-4F50A080CB2C}">
      <dgm:prSet/>
      <dgm:spPr/>
      <dgm:t>
        <a:bodyPr/>
        <a:lstStyle/>
        <a:p>
          <a:endParaRPr lang="ru-RU" sz="900"/>
        </a:p>
      </dgm:t>
    </dgm:pt>
    <dgm:pt modelId="{7432C7CC-F606-4915-ACA5-B53360601372}" type="sibTrans" cxnId="{3168DCA6-1241-4282-821E-4F50A080CB2C}">
      <dgm:prSet/>
      <dgm:spPr/>
      <dgm:t>
        <a:bodyPr/>
        <a:lstStyle/>
        <a:p>
          <a:endParaRPr lang="ru-RU" sz="900"/>
        </a:p>
      </dgm:t>
    </dgm:pt>
    <dgm:pt modelId="{76894E1B-A732-4038-BCC3-6B4AA59162BA}">
      <dgm:prSet phldrT="[Текст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lang="ru-RU" sz="1400" dirty="0" smtClean="0"/>
            <a:t>Область атомной энергии</a:t>
          </a:r>
          <a:endParaRPr lang="ru-RU" sz="1400" dirty="0"/>
        </a:p>
      </dgm:t>
    </dgm:pt>
    <dgm:pt modelId="{B4EC11EC-ED2B-4086-A216-3ADAB611FB4F}" type="parTrans" cxnId="{59C11A93-4136-4D09-84D0-85C021DC6AA1}">
      <dgm:prSet/>
      <dgm:spPr/>
      <dgm:t>
        <a:bodyPr/>
        <a:lstStyle/>
        <a:p>
          <a:endParaRPr lang="ru-RU" sz="900"/>
        </a:p>
      </dgm:t>
    </dgm:pt>
    <dgm:pt modelId="{658FE7AE-04B9-494D-B384-5C36903EE215}" type="sibTrans" cxnId="{59C11A93-4136-4D09-84D0-85C021DC6AA1}">
      <dgm:prSet/>
      <dgm:spPr/>
      <dgm:t>
        <a:bodyPr/>
        <a:lstStyle/>
        <a:p>
          <a:endParaRPr lang="ru-RU" sz="900"/>
        </a:p>
      </dgm:t>
    </dgm:pt>
    <dgm:pt modelId="{C06B4997-3C62-424D-8D9E-2AF06E271211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АО ЧМЗ</a:t>
          </a:r>
          <a:endParaRPr lang="ru-RU" sz="1200" dirty="0">
            <a:solidFill>
              <a:schemeClr val="tx1"/>
            </a:solidFill>
          </a:endParaRPr>
        </a:p>
      </dgm:t>
    </dgm:pt>
    <dgm:pt modelId="{B040FEAD-67BE-4FA2-970F-5BCBADA91100}" type="parTrans" cxnId="{EEEEBF96-8625-4C3B-BC82-0A4710DE0D1B}">
      <dgm:prSet/>
      <dgm:spPr/>
      <dgm:t>
        <a:bodyPr/>
        <a:lstStyle/>
        <a:p>
          <a:endParaRPr lang="ru-RU" sz="900"/>
        </a:p>
      </dgm:t>
    </dgm:pt>
    <dgm:pt modelId="{E1CDFCA1-02D2-4719-96F7-564C225E0D8E}" type="sibTrans" cxnId="{EEEEBF96-8625-4C3B-BC82-0A4710DE0D1B}">
      <dgm:prSet/>
      <dgm:spPr/>
      <dgm:t>
        <a:bodyPr/>
        <a:lstStyle/>
        <a:p>
          <a:endParaRPr lang="ru-RU" sz="900"/>
        </a:p>
      </dgm:t>
    </dgm:pt>
    <dgm:pt modelId="{7139CB9C-4B0B-4231-8D2D-6E5B1ECF93D5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СТСК </a:t>
          </a:r>
        </a:p>
      </dgm:t>
    </dgm:pt>
    <dgm:pt modelId="{2366A057-4DAB-4B07-A00E-9907CDA78A49}" type="parTrans" cxnId="{8EEF221E-2A5A-47B4-AF01-D29E42A4CDF3}">
      <dgm:prSet/>
      <dgm:spPr/>
      <dgm:t>
        <a:bodyPr/>
        <a:lstStyle/>
        <a:p>
          <a:endParaRPr lang="ru-RU" sz="900"/>
        </a:p>
      </dgm:t>
    </dgm:pt>
    <dgm:pt modelId="{B3551510-EF40-4088-BDDE-3D682374223A}" type="sibTrans" cxnId="{8EEF221E-2A5A-47B4-AF01-D29E42A4CDF3}">
      <dgm:prSet/>
      <dgm:spPr/>
      <dgm:t>
        <a:bodyPr/>
        <a:lstStyle/>
        <a:p>
          <a:endParaRPr lang="ru-RU" sz="900"/>
        </a:p>
      </dgm:t>
    </dgm:pt>
    <dgm:pt modelId="{967FBC34-D2FF-4289-99C2-5626B58ADC2A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СаровГаз</a:t>
          </a:r>
          <a:r>
            <a:rPr lang="ru-RU" sz="1200" dirty="0" smtClean="0">
              <a:solidFill>
                <a:schemeClr val="tx1"/>
              </a:solidFill>
            </a:rPr>
            <a:t> </a:t>
          </a:r>
        </a:p>
      </dgm:t>
    </dgm:pt>
    <dgm:pt modelId="{0E15FD64-A02F-4F07-B2F8-F2BBEA436A75}" type="parTrans" cxnId="{1D8FBC96-54E7-44D6-81AD-ECC89C431F09}">
      <dgm:prSet/>
      <dgm:spPr/>
      <dgm:t>
        <a:bodyPr/>
        <a:lstStyle/>
        <a:p>
          <a:endParaRPr lang="ru-RU" sz="900"/>
        </a:p>
      </dgm:t>
    </dgm:pt>
    <dgm:pt modelId="{A58568D7-7F7C-472F-A607-7F2D80E97379}" type="sibTrans" cxnId="{1D8FBC96-54E7-44D6-81AD-ECC89C431F09}">
      <dgm:prSet/>
      <dgm:spPr/>
      <dgm:t>
        <a:bodyPr/>
        <a:lstStyle/>
        <a:p>
          <a:endParaRPr lang="ru-RU" sz="900"/>
        </a:p>
      </dgm:t>
    </dgm:pt>
    <dgm:pt modelId="{FAE3E014-7A0C-4D39-B664-76E4AE2DB905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СЭСК </a:t>
          </a:r>
        </a:p>
      </dgm:t>
    </dgm:pt>
    <dgm:pt modelId="{6D6314B5-6B94-41FA-851F-D6EE3213A4C6}" type="parTrans" cxnId="{83B2A386-9F43-4366-8ECE-D143735A2ECE}">
      <dgm:prSet/>
      <dgm:spPr/>
      <dgm:t>
        <a:bodyPr/>
        <a:lstStyle/>
        <a:p>
          <a:endParaRPr lang="ru-RU" sz="900"/>
        </a:p>
      </dgm:t>
    </dgm:pt>
    <dgm:pt modelId="{8E5B4128-0FD3-4E0E-B857-67CDC746569B}" type="sibTrans" cxnId="{83B2A386-9F43-4366-8ECE-D143735A2ECE}">
      <dgm:prSet/>
      <dgm:spPr/>
      <dgm:t>
        <a:bodyPr/>
        <a:lstStyle/>
        <a:p>
          <a:endParaRPr lang="ru-RU" sz="900"/>
        </a:p>
      </dgm:t>
    </dgm:pt>
    <dgm:pt modelId="{5948A71A-E98E-466C-9B65-1E2BAE019A9F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СГК </a:t>
          </a:r>
        </a:p>
      </dgm:t>
    </dgm:pt>
    <dgm:pt modelId="{47923F61-E138-483E-853C-0C50B84EEAE7}" type="parTrans" cxnId="{EE934B52-FDAD-48DB-AA67-FF2D936662E1}">
      <dgm:prSet/>
      <dgm:spPr/>
      <dgm:t>
        <a:bodyPr/>
        <a:lstStyle/>
        <a:p>
          <a:endParaRPr lang="ru-RU" sz="900"/>
        </a:p>
      </dgm:t>
    </dgm:pt>
    <dgm:pt modelId="{2083AFA1-C286-4EE0-8299-ED70EC8BA49C}" type="sibTrans" cxnId="{EE934B52-FDAD-48DB-AA67-FF2D936662E1}">
      <dgm:prSet/>
      <dgm:spPr/>
      <dgm:t>
        <a:bodyPr/>
        <a:lstStyle/>
        <a:p>
          <a:endParaRPr lang="ru-RU" sz="900"/>
        </a:p>
      </dgm:t>
    </dgm:pt>
    <dgm:pt modelId="{D5AC9EA2-241E-49F6-B0AD-E2DB72C27CCD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Уралкриомаш</a:t>
          </a:r>
          <a:endParaRPr lang="ru-RU" sz="1200" dirty="0">
            <a:solidFill>
              <a:schemeClr val="tx1"/>
            </a:solidFill>
          </a:endParaRPr>
        </a:p>
      </dgm:t>
    </dgm:pt>
    <dgm:pt modelId="{E7347CF9-136A-4093-99A8-46D02C79488E}" type="parTrans" cxnId="{73E2AA9F-59D2-43E2-A3A7-782A0EB234FC}">
      <dgm:prSet/>
      <dgm:spPr/>
      <dgm:t>
        <a:bodyPr/>
        <a:lstStyle/>
        <a:p>
          <a:endParaRPr lang="ru-RU" sz="900"/>
        </a:p>
      </dgm:t>
    </dgm:pt>
    <dgm:pt modelId="{17D2411D-BDE9-4538-AD6C-BF6009011D47}" type="sibTrans" cxnId="{73E2AA9F-59D2-43E2-A3A7-782A0EB234FC}">
      <dgm:prSet/>
      <dgm:spPr/>
      <dgm:t>
        <a:bodyPr/>
        <a:lstStyle/>
        <a:p>
          <a:endParaRPr lang="ru-RU" sz="900"/>
        </a:p>
      </dgm:t>
    </dgm:pt>
    <dgm:pt modelId="{AC3DB2EB-BCC2-437D-AE2E-33C787FDEF5F}">
      <dgm:prSet phldrT="[Текст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lang="ru-RU" sz="1400" dirty="0" smtClean="0"/>
            <a:t>Оборонная промышленность</a:t>
          </a:r>
          <a:endParaRPr lang="ru-RU" sz="1400" dirty="0"/>
        </a:p>
      </dgm:t>
    </dgm:pt>
    <dgm:pt modelId="{0EC0CC01-365C-4D2D-87B2-45105A45AB7F}" type="parTrans" cxnId="{5FC266F0-90DD-4783-8309-3D6AE8BD424B}">
      <dgm:prSet/>
      <dgm:spPr/>
      <dgm:t>
        <a:bodyPr/>
        <a:lstStyle/>
        <a:p>
          <a:endParaRPr lang="ru-RU" sz="900"/>
        </a:p>
      </dgm:t>
    </dgm:pt>
    <dgm:pt modelId="{F09493E1-158A-4ED8-9220-9A39481DEFB5}" type="sibTrans" cxnId="{5FC266F0-90DD-4783-8309-3D6AE8BD424B}">
      <dgm:prSet/>
      <dgm:spPr/>
      <dgm:t>
        <a:bodyPr/>
        <a:lstStyle/>
        <a:p>
          <a:endParaRPr lang="ru-RU" sz="900"/>
        </a:p>
      </dgm:t>
    </dgm:pt>
    <dgm:pt modelId="{57A4DEF2-1D0E-41C8-853A-87F6CC95DF44}">
      <dgm:prSet phldrT="[Текст]" custT="1"/>
      <dgm:spPr>
        <a:solidFill>
          <a:srgbClr val="FF8F8F">
            <a:alpha val="90000"/>
          </a:srgb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ППЗ</a:t>
          </a:r>
          <a:endParaRPr lang="ru-RU" sz="1200" dirty="0">
            <a:solidFill>
              <a:schemeClr val="tx1"/>
            </a:solidFill>
          </a:endParaRPr>
        </a:p>
      </dgm:t>
    </dgm:pt>
    <dgm:pt modelId="{281675E1-4D22-4910-9C47-AF2C8A44A6E3}" type="parTrans" cxnId="{12473F53-A40C-4BB2-9583-18697BCD62AE}">
      <dgm:prSet/>
      <dgm:spPr/>
      <dgm:t>
        <a:bodyPr/>
        <a:lstStyle/>
        <a:p>
          <a:endParaRPr lang="ru-RU" sz="900"/>
        </a:p>
      </dgm:t>
    </dgm:pt>
    <dgm:pt modelId="{D7D1319D-0108-4ACF-BABD-B1AB095C5921}" type="sibTrans" cxnId="{12473F53-A40C-4BB2-9583-18697BCD62AE}">
      <dgm:prSet/>
      <dgm:spPr/>
      <dgm:t>
        <a:bodyPr/>
        <a:lstStyle/>
        <a:p>
          <a:endParaRPr lang="ru-RU" sz="900"/>
        </a:p>
      </dgm:t>
    </dgm:pt>
    <dgm:pt modelId="{73DB3140-D79E-428D-9E36-249C6236F0E2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КумАПП</a:t>
          </a:r>
          <a:endParaRPr lang="ru-RU" sz="1200" dirty="0">
            <a:solidFill>
              <a:schemeClr val="tx1"/>
            </a:solidFill>
          </a:endParaRPr>
        </a:p>
      </dgm:t>
    </dgm:pt>
    <dgm:pt modelId="{86E45EE7-C30A-4C43-B814-F864173FBDEE}" type="parTrans" cxnId="{51A98EE0-06F4-4AC4-AE32-7C43E8448587}">
      <dgm:prSet/>
      <dgm:spPr/>
      <dgm:t>
        <a:bodyPr/>
        <a:lstStyle/>
        <a:p>
          <a:endParaRPr lang="ru-RU" sz="900"/>
        </a:p>
      </dgm:t>
    </dgm:pt>
    <dgm:pt modelId="{087C0A60-BDB8-4E9C-A657-8CDF94CFB94C}" type="sibTrans" cxnId="{51A98EE0-06F4-4AC4-AE32-7C43E8448587}">
      <dgm:prSet/>
      <dgm:spPr/>
      <dgm:t>
        <a:bodyPr/>
        <a:lstStyle/>
        <a:p>
          <a:endParaRPr lang="ru-RU" sz="900"/>
        </a:p>
      </dgm:t>
    </dgm:pt>
    <dgm:pt modelId="{5D6C8FFF-692B-4D18-96E6-F8EEC040518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144 БТРЗ</a:t>
          </a:r>
          <a:endParaRPr lang="ru-RU" sz="1200" dirty="0">
            <a:solidFill>
              <a:schemeClr val="tx1"/>
            </a:solidFill>
          </a:endParaRPr>
        </a:p>
      </dgm:t>
    </dgm:pt>
    <dgm:pt modelId="{452ABBFF-06B3-4E74-8ED0-ADF58C7690B2}" type="parTrans" cxnId="{9E3600A7-13F5-42D4-8048-CFB209480C24}">
      <dgm:prSet/>
      <dgm:spPr/>
      <dgm:t>
        <a:bodyPr/>
        <a:lstStyle/>
        <a:p>
          <a:endParaRPr lang="ru-RU" sz="900"/>
        </a:p>
      </dgm:t>
    </dgm:pt>
    <dgm:pt modelId="{6C3CA2D2-9B24-4612-AF16-AADD43D8088D}" type="sibTrans" cxnId="{9E3600A7-13F5-42D4-8048-CFB209480C24}">
      <dgm:prSet/>
      <dgm:spPr/>
      <dgm:t>
        <a:bodyPr/>
        <a:lstStyle/>
        <a:p>
          <a:endParaRPr lang="ru-RU" sz="900"/>
        </a:p>
      </dgm:t>
    </dgm:pt>
    <dgm:pt modelId="{FAE200A4-9708-4E42-BED1-4B943B97AD01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ХЗ </a:t>
          </a:r>
          <a:r>
            <a:rPr lang="ru-RU" sz="1200" dirty="0" err="1" smtClean="0">
              <a:solidFill>
                <a:schemeClr val="tx1"/>
              </a:solidFill>
            </a:rPr>
            <a:t>Планта</a:t>
          </a:r>
          <a:endParaRPr lang="ru-RU" sz="1200" dirty="0">
            <a:solidFill>
              <a:schemeClr val="tx1"/>
            </a:solidFill>
          </a:endParaRPr>
        </a:p>
      </dgm:t>
    </dgm:pt>
    <dgm:pt modelId="{67BBFB27-073B-4865-85D8-37128066072A}" type="parTrans" cxnId="{F593E227-46AD-42EC-AFF4-C67EAE082509}">
      <dgm:prSet/>
      <dgm:spPr/>
      <dgm:t>
        <a:bodyPr/>
        <a:lstStyle/>
        <a:p>
          <a:endParaRPr lang="ru-RU" sz="900"/>
        </a:p>
      </dgm:t>
    </dgm:pt>
    <dgm:pt modelId="{AE7B883A-3419-427E-B19F-EE36EAF84966}" type="sibTrans" cxnId="{F593E227-46AD-42EC-AFF4-C67EAE082509}">
      <dgm:prSet/>
      <dgm:spPr/>
      <dgm:t>
        <a:bodyPr/>
        <a:lstStyle/>
        <a:p>
          <a:endParaRPr lang="ru-RU" sz="900"/>
        </a:p>
      </dgm:t>
    </dgm:pt>
    <dgm:pt modelId="{CC7B9AC5-CC50-4B5D-8FA1-F85E4A8ED490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НИИЭП </a:t>
          </a:r>
        </a:p>
      </dgm:t>
    </dgm:pt>
    <dgm:pt modelId="{3104D605-8585-4FF5-9F20-7E4A62365552}" type="parTrans" cxnId="{446BC1CA-3733-4A3C-8E6B-809D4CBECA90}">
      <dgm:prSet/>
      <dgm:spPr/>
      <dgm:t>
        <a:bodyPr/>
        <a:lstStyle/>
        <a:p>
          <a:endParaRPr lang="ru-RU" sz="900"/>
        </a:p>
      </dgm:t>
    </dgm:pt>
    <dgm:pt modelId="{43EBD0E6-A575-4FF6-80AD-B75761BBA1E7}" type="sibTrans" cxnId="{446BC1CA-3733-4A3C-8E6B-809D4CBECA90}">
      <dgm:prSet/>
      <dgm:spPr/>
      <dgm:t>
        <a:bodyPr/>
        <a:lstStyle/>
        <a:p>
          <a:endParaRPr lang="ru-RU" sz="900"/>
        </a:p>
      </dgm:t>
    </dgm:pt>
    <dgm:pt modelId="{27820976-7326-4AE6-9924-7BE8CFE2887F}">
      <dgm:prSet phldrT="[Текст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lang="ru-RU" sz="1400" dirty="0" smtClean="0"/>
            <a:t>Ракетно-космическая промышленность </a:t>
          </a:r>
          <a:endParaRPr lang="ru-RU" sz="1400" dirty="0"/>
        </a:p>
      </dgm:t>
    </dgm:pt>
    <dgm:pt modelId="{69F8A7C1-1EC6-4AC5-8C14-D03E2F1BB428}" type="parTrans" cxnId="{22AE31BA-E29D-4111-A32D-3D09BC704A47}">
      <dgm:prSet/>
      <dgm:spPr/>
      <dgm:t>
        <a:bodyPr/>
        <a:lstStyle/>
        <a:p>
          <a:endParaRPr lang="ru-RU" sz="900"/>
        </a:p>
      </dgm:t>
    </dgm:pt>
    <dgm:pt modelId="{46E7E6B8-4660-4451-BD33-1905CA434FD5}" type="sibTrans" cxnId="{22AE31BA-E29D-4111-A32D-3D09BC704A47}">
      <dgm:prSet/>
      <dgm:spPr/>
      <dgm:t>
        <a:bodyPr/>
        <a:lstStyle/>
        <a:p>
          <a:endParaRPr lang="ru-RU" sz="900"/>
        </a:p>
      </dgm:t>
    </dgm:pt>
    <dgm:pt modelId="{27B3582E-DA18-44DF-98B2-1A497029760D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НПО электромеханики</a:t>
          </a:r>
          <a:endParaRPr lang="ru-RU" sz="1200" dirty="0">
            <a:solidFill>
              <a:schemeClr val="tx1"/>
            </a:solidFill>
          </a:endParaRPr>
        </a:p>
      </dgm:t>
    </dgm:pt>
    <dgm:pt modelId="{8CFE2331-1081-426B-BB68-F6E7DE0EBF0A}" type="parTrans" cxnId="{A9266947-8239-46B7-9ADF-8F9B63F8F971}">
      <dgm:prSet/>
      <dgm:spPr/>
      <dgm:t>
        <a:bodyPr/>
        <a:lstStyle/>
        <a:p>
          <a:endParaRPr lang="ru-RU" sz="900"/>
        </a:p>
      </dgm:t>
    </dgm:pt>
    <dgm:pt modelId="{20272A17-E5BF-451C-9807-2DF855FCDEAE}" type="sibTrans" cxnId="{A9266947-8239-46B7-9ADF-8F9B63F8F971}">
      <dgm:prSet/>
      <dgm:spPr/>
      <dgm:t>
        <a:bodyPr/>
        <a:lstStyle/>
        <a:p>
          <a:endParaRPr lang="ru-RU" sz="900"/>
        </a:p>
      </dgm:t>
    </dgm:pt>
    <dgm:pt modelId="{5786E3D0-9853-4C13-99CE-9D0E2FC37D78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УПКБ Деталь</a:t>
          </a:r>
          <a:endParaRPr lang="ru-RU" sz="1200" dirty="0">
            <a:solidFill>
              <a:schemeClr val="tx1"/>
            </a:solidFill>
          </a:endParaRPr>
        </a:p>
      </dgm:t>
    </dgm:pt>
    <dgm:pt modelId="{D66D6CB6-F0CA-466B-AD6A-3633866F45A8}" type="parTrans" cxnId="{1000B416-E21F-485C-9435-284498C7862B}">
      <dgm:prSet/>
      <dgm:spPr/>
      <dgm:t>
        <a:bodyPr/>
        <a:lstStyle/>
        <a:p>
          <a:endParaRPr lang="ru-RU" sz="900"/>
        </a:p>
      </dgm:t>
    </dgm:pt>
    <dgm:pt modelId="{33EF2BE6-9BC7-4D3A-BA9B-A4B37E48B095}" type="sibTrans" cxnId="{1000B416-E21F-485C-9435-284498C7862B}">
      <dgm:prSet/>
      <dgm:spPr/>
      <dgm:t>
        <a:bodyPr/>
        <a:lstStyle/>
        <a:p>
          <a:endParaRPr lang="ru-RU" sz="900"/>
        </a:p>
      </dgm:t>
    </dgm:pt>
    <dgm:pt modelId="{70E8AFB6-7326-4497-AE45-5498FECA158C}">
      <dgm:prSet phldrT="[Текст]" custT="1"/>
      <dgm:spPr>
        <a:noFill/>
        <a:ln>
          <a:solidFill>
            <a:srgbClr val="0057A6"/>
          </a:solidFill>
        </a:ln>
      </dgm:spPr>
      <dgm:t>
        <a:bodyPr/>
        <a:lstStyle/>
        <a:p>
          <a:r>
            <a:rPr lang="ru-RU" sz="1400" dirty="0" smtClean="0"/>
            <a:t>Горнодобывающая и металлургическая промышленность</a:t>
          </a:r>
          <a:endParaRPr lang="ru-RU" sz="1400" dirty="0"/>
        </a:p>
      </dgm:t>
    </dgm:pt>
    <dgm:pt modelId="{6F405954-63D4-4F8D-8032-5C3EBBCAB2DC}" type="parTrans" cxnId="{E2CAF0CF-1A1F-4BC8-A3F6-C31F91F52F78}">
      <dgm:prSet/>
      <dgm:spPr/>
      <dgm:t>
        <a:bodyPr/>
        <a:lstStyle/>
        <a:p>
          <a:endParaRPr lang="ru-RU" sz="900"/>
        </a:p>
      </dgm:t>
    </dgm:pt>
    <dgm:pt modelId="{7F3CADE4-4EAB-4640-8B43-475667A066F8}" type="sibTrans" cxnId="{E2CAF0CF-1A1F-4BC8-A3F6-C31F91F52F78}">
      <dgm:prSet/>
      <dgm:spPr/>
      <dgm:t>
        <a:bodyPr/>
        <a:lstStyle/>
        <a:p>
          <a:endParaRPr lang="ru-RU" sz="900"/>
        </a:p>
      </dgm:t>
    </dgm:pt>
    <dgm:pt modelId="{94F53C2B-6181-45DE-92F6-E52D8656E71C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УГМ</a:t>
          </a:r>
          <a:endParaRPr lang="ru-RU" sz="1200" dirty="0">
            <a:solidFill>
              <a:schemeClr val="tx1"/>
            </a:solidFill>
          </a:endParaRPr>
        </a:p>
      </dgm:t>
    </dgm:pt>
    <dgm:pt modelId="{3EA52BF0-1A7E-49BF-8A8A-06A21A2E6CAA}" type="parTrans" cxnId="{6C26A6BD-AB98-4EAD-9FFE-F6A65D2FE135}">
      <dgm:prSet/>
      <dgm:spPr/>
      <dgm:t>
        <a:bodyPr/>
        <a:lstStyle/>
        <a:p>
          <a:endParaRPr lang="ru-RU" sz="900"/>
        </a:p>
      </dgm:t>
    </dgm:pt>
    <dgm:pt modelId="{DBF3077F-C50D-4839-B402-AE5A5475249A}" type="sibTrans" cxnId="{6C26A6BD-AB98-4EAD-9FFE-F6A65D2FE135}">
      <dgm:prSet/>
      <dgm:spPr/>
      <dgm:t>
        <a:bodyPr/>
        <a:lstStyle/>
        <a:p>
          <a:endParaRPr lang="ru-RU" sz="900"/>
        </a:p>
      </dgm:t>
    </dgm:pt>
    <dgm:pt modelId="{F2CC6E8D-5031-459F-8E47-FA20DCA048A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НМЗ</a:t>
          </a:r>
          <a:endParaRPr lang="ru-RU" sz="1200" dirty="0">
            <a:solidFill>
              <a:schemeClr val="tx1"/>
            </a:solidFill>
          </a:endParaRPr>
        </a:p>
      </dgm:t>
    </dgm:pt>
    <dgm:pt modelId="{BA4DD60B-5F7E-4866-A057-A33EB3BA54BD}" type="parTrans" cxnId="{9829B4B2-E7A3-4454-B75E-AB54C2B2D04F}">
      <dgm:prSet/>
      <dgm:spPr/>
      <dgm:t>
        <a:bodyPr/>
        <a:lstStyle/>
        <a:p>
          <a:endParaRPr lang="ru-RU" sz="900"/>
        </a:p>
      </dgm:t>
    </dgm:pt>
    <dgm:pt modelId="{21CCFC95-7E9A-4548-BF6C-A757935C7E3F}" type="sibTrans" cxnId="{9829B4B2-E7A3-4454-B75E-AB54C2B2D04F}">
      <dgm:prSet/>
      <dgm:spPr/>
      <dgm:t>
        <a:bodyPr/>
        <a:lstStyle/>
        <a:p>
          <a:endParaRPr lang="ru-RU" sz="900"/>
        </a:p>
      </dgm:t>
    </dgm:pt>
    <dgm:pt modelId="{1B58E8DB-9F44-47D3-93FC-92C59E6460D9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КМЭЗ</a:t>
          </a:r>
          <a:endParaRPr lang="ru-RU" sz="1200" dirty="0">
            <a:solidFill>
              <a:schemeClr val="tx1"/>
            </a:solidFill>
          </a:endParaRPr>
        </a:p>
      </dgm:t>
    </dgm:pt>
    <dgm:pt modelId="{DB0BC60E-8F40-4BA2-8CC5-82D86435F822}" type="parTrans" cxnId="{3B761EFE-E9F6-4210-8B57-3B4D1602752B}">
      <dgm:prSet/>
      <dgm:spPr/>
      <dgm:t>
        <a:bodyPr/>
        <a:lstStyle/>
        <a:p>
          <a:endParaRPr lang="ru-RU" sz="900"/>
        </a:p>
      </dgm:t>
    </dgm:pt>
    <dgm:pt modelId="{00761C43-0F04-4854-A08D-F501C4146207}" type="sibTrans" cxnId="{3B761EFE-E9F6-4210-8B57-3B4D1602752B}">
      <dgm:prSet/>
      <dgm:spPr/>
      <dgm:t>
        <a:bodyPr/>
        <a:lstStyle/>
        <a:p>
          <a:endParaRPr lang="ru-RU" sz="900"/>
        </a:p>
      </dgm:t>
    </dgm:pt>
    <dgm:pt modelId="{9721B684-B3E6-4C8C-B1E7-3F1F4E559871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Карабашмедь</a:t>
          </a:r>
          <a:endParaRPr lang="ru-RU" sz="1200" dirty="0">
            <a:solidFill>
              <a:schemeClr val="tx1"/>
            </a:solidFill>
          </a:endParaRPr>
        </a:p>
      </dgm:t>
    </dgm:pt>
    <dgm:pt modelId="{9DC636AA-40D3-4461-AEF7-93A1EF230DFC}" type="parTrans" cxnId="{53FC709A-F89A-4849-AC80-09B9D335B1FF}">
      <dgm:prSet/>
      <dgm:spPr/>
      <dgm:t>
        <a:bodyPr/>
        <a:lstStyle/>
        <a:p>
          <a:endParaRPr lang="ru-RU" sz="900"/>
        </a:p>
      </dgm:t>
    </dgm:pt>
    <dgm:pt modelId="{5A137278-0BA8-4CD4-A3D2-54F7AD391485}" type="sibTrans" cxnId="{53FC709A-F89A-4849-AC80-09B9D335B1FF}">
      <dgm:prSet/>
      <dgm:spPr/>
      <dgm:t>
        <a:bodyPr/>
        <a:lstStyle/>
        <a:p>
          <a:endParaRPr lang="ru-RU" sz="900"/>
        </a:p>
      </dgm:t>
    </dgm:pt>
    <dgm:pt modelId="{1519F4EF-2EE0-4CD6-B2F7-EE5BDE179C2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ЕЗ ОЦМ</a:t>
          </a:r>
          <a:endParaRPr lang="ru-RU" sz="1200" dirty="0">
            <a:solidFill>
              <a:schemeClr val="tx1"/>
            </a:solidFill>
          </a:endParaRPr>
        </a:p>
      </dgm:t>
    </dgm:pt>
    <dgm:pt modelId="{43272B36-978C-4A29-AA39-E470924AFD14}" type="parTrans" cxnId="{6F7BD19C-5FEB-4F85-A4FA-E5457B77F6CC}">
      <dgm:prSet/>
      <dgm:spPr/>
      <dgm:t>
        <a:bodyPr/>
        <a:lstStyle/>
        <a:p>
          <a:endParaRPr lang="ru-RU" sz="900"/>
        </a:p>
      </dgm:t>
    </dgm:pt>
    <dgm:pt modelId="{9B09F1CC-31D9-4FC6-95BA-BD753D4C4BCB}" type="sibTrans" cxnId="{6F7BD19C-5FEB-4F85-A4FA-E5457B77F6CC}">
      <dgm:prSet/>
      <dgm:spPr/>
      <dgm:t>
        <a:bodyPr/>
        <a:lstStyle/>
        <a:p>
          <a:endParaRPr lang="ru-RU" sz="900"/>
        </a:p>
      </dgm:t>
    </dgm:pt>
    <dgm:pt modelId="{5648D768-5280-4357-9C32-1736954997AD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Искра</a:t>
          </a:r>
          <a:endParaRPr lang="ru-RU" sz="1200" dirty="0">
            <a:solidFill>
              <a:schemeClr val="tx1"/>
            </a:solidFill>
          </a:endParaRPr>
        </a:p>
      </dgm:t>
    </dgm:pt>
    <dgm:pt modelId="{6CEF3696-BB4B-425F-80A8-CD138A43F93E}" type="parTrans" cxnId="{42E6528E-9AB5-4012-B615-E7434B31C892}">
      <dgm:prSet/>
      <dgm:spPr/>
      <dgm:t>
        <a:bodyPr/>
        <a:lstStyle/>
        <a:p>
          <a:endParaRPr lang="ru-RU" sz="900"/>
        </a:p>
      </dgm:t>
    </dgm:pt>
    <dgm:pt modelId="{91642477-C2B0-448E-ACD2-AD62CBBD94C7}" type="sibTrans" cxnId="{42E6528E-9AB5-4012-B615-E7434B31C892}">
      <dgm:prSet/>
      <dgm:spPr/>
      <dgm:t>
        <a:bodyPr/>
        <a:lstStyle/>
        <a:p>
          <a:endParaRPr lang="ru-RU" sz="900"/>
        </a:p>
      </dgm:t>
    </dgm:pt>
    <dgm:pt modelId="{08C2F888-3336-4FDD-BDA1-B6314D8E9F8E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БСЗ</a:t>
          </a:r>
          <a:endParaRPr lang="ru-RU" sz="1200" dirty="0">
            <a:solidFill>
              <a:schemeClr val="tx1"/>
            </a:solidFill>
          </a:endParaRPr>
        </a:p>
      </dgm:t>
    </dgm:pt>
    <dgm:pt modelId="{63B8F7CF-5F86-44AC-B227-F0EABEA71915}" type="parTrans" cxnId="{F4247E0D-E3AE-4C4E-ADB8-56B6B676485A}">
      <dgm:prSet/>
      <dgm:spPr/>
      <dgm:t>
        <a:bodyPr/>
        <a:lstStyle/>
        <a:p>
          <a:endParaRPr lang="ru-RU" sz="900"/>
        </a:p>
      </dgm:t>
    </dgm:pt>
    <dgm:pt modelId="{0444415A-A939-4E9F-BE35-E49ACAF5812D}" type="sibTrans" cxnId="{F4247E0D-E3AE-4C4E-ADB8-56B6B676485A}">
      <dgm:prSet/>
      <dgm:spPr/>
      <dgm:t>
        <a:bodyPr/>
        <a:lstStyle/>
        <a:p>
          <a:endParaRPr lang="ru-RU" sz="900"/>
        </a:p>
      </dgm:t>
    </dgm:pt>
    <dgm:pt modelId="{B6339722-E8E5-4C26-8324-8225B1EF9945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Обеспечение РФЯЦ-ВНИИЭФ</a:t>
          </a:r>
        </a:p>
      </dgm:t>
    </dgm:pt>
    <dgm:pt modelId="{87A7629C-F6A2-472E-BAD0-7B6DD9781A3C}" type="parTrans" cxnId="{05E54DC3-FC79-4D63-B481-F19233E88534}">
      <dgm:prSet/>
      <dgm:spPr/>
      <dgm:t>
        <a:bodyPr/>
        <a:lstStyle/>
        <a:p>
          <a:endParaRPr lang="ru-RU" sz="900"/>
        </a:p>
      </dgm:t>
    </dgm:pt>
    <dgm:pt modelId="{41DA857D-7FD1-438C-A00B-F98C17C928B0}" type="sibTrans" cxnId="{05E54DC3-FC79-4D63-B481-F19233E88534}">
      <dgm:prSet/>
      <dgm:spPr/>
      <dgm:t>
        <a:bodyPr/>
        <a:lstStyle/>
        <a:p>
          <a:endParaRPr lang="ru-RU" sz="900"/>
        </a:p>
      </dgm:t>
    </dgm:pt>
    <dgm:pt modelId="{3F26B7C3-8DAA-447D-92B2-310E424C1CD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БСК</a:t>
          </a:r>
          <a:endParaRPr lang="ru-RU" sz="1200" dirty="0">
            <a:solidFill>
              <a:schemeClr val="tx1"/>
            </a:solidFill>
          </a:endParaRPr>
        </a:p>
      </dgm:t>
    </dgm:pt>
    <dgm:pt modelId="{5B715493-C239-4A15-8480-F8A14301821C}" type="parTrans" cxnId="{BD72F3B4-062D-4304-AA8B-EA5ED6F6D090}">
      <dgm:prSet/>
      <dgm:spPr/>
      <dgm:t>
        <a:bodyPr/>
        <a:lstStyle/>
        <a:p>
          <a:endParaRPr lang="ru-RU" sz="900"/>
        </a:p>
      </dgm:t>
    </dgm:pt>
    <dgm:pt modelId="{1140A5DE-421D-4BCF-AB5D-AD2029C2950A}" type="sibTrans" cxnId="{BD72F3B4-062D-4304-AA8B-EA5ED6F6D090}">
      <dgm:prSet/>
      <dgm:spPr/>
      <dgm:t>
        <a:bodyPr/>
        <a:lstStyle/>
        <a:p>
          <a:endParaRPr lang="ru-RU" sz="900"/>
        </a:p>
      </dgm:t>
    </dgm:pt>
    <dgm:pt modelId="{124A4CC7-DE15-4B1D-9CEE-7D56C6C3403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Златмаш</a:t>
          </a:r>
          <a:endParaRPr lang="ru-RU" sz="1200" dirty="0" smtClean="0">
            <a:solidFill>
              <a:schemeClr val="tx1"/>
            </a:solidFill>
          </a:endParaRPr>
        </a:p>
      </dgm:t>
    </dgm:pt>
    <dgm:pt modelId="{69F68C4C-1F0A-4F78-86E5-4815A82E8AF0}" type="parTrans" cxnId="{D3CB62D8-2E8A-42D3-BBC1-64BB0A69C436}">
      <dgm:prSet/>
      <dgm:spPr/>
      <dgm:t>
        <a:bodyPr/>
        <a:lstStyle/>
        <a:p>
          <a:endParaRPr lang="ru-RU" sz="900"/>
        </a:p>
      </dgm:t>
    </dgm:pt>
    <dgm:pt modelId="{8BAE5D2A-AD87-4ADC-ABE3-617D23F051D1}" type="sibTrans" cxnId="{D3CB62D8-2E8A-42D3-BBC1-64BB0A69C436}">
      <dgm:prSet/>
      <dgm:spPr/>
      <dgm:t>
        <a:bodyPr/>
        <a:lstStyle/>
        <a:p>
          <a:endParaRPr lang="ru-RU" sz="900"/>
        </a:p>
      </dgm:t>
    </dgm:pt>
    <dgm:pt modelId="{D059EDEB-2B6E-403A-A911-95921D14EC67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Нижневартовская</a:t>
          </a:r>
          <a:r>
            <a:rPr lang="ru-RU" sz="1200" dirty="0" smtClean="0">
              <a:solidFill>
                <a:schemeClr val="tx1"/>
              </a:solidFill>
            </a:rPr>
            <a:t> ГРЭС</a:t>
          </a:r>
          <a:endParaRPr lang="ru-RU" sz="1200" dirty="0">
            <a:solidFill>
              <a:schemeClr val="tx1"/>
            </a:solidFill>
          </a:endParaRPr>
        </a:p>
      </dgm:t>
    </dgm:pt>
    <dgm:pt modelId="{99A890C7-F146-4311-AC57-10B04345E427}" type="parTrans" cxnId="{9A9DFB52-EF10-4D0C-A8C7-15EE67E990E0}">
      <dgm:prSet/>
      <dgm:spPr/>
      <dgm:t>
        <a:bodyPr/>
        <a:lstStyle/>
        <a:p>
          <a:endParaRPr lang="ru-RU" sz="900"/>
        </a:p>
      </dgm:t>
    </dgm:pt>
    <dgm:pt modelId="{66B43DC4-4777-4B74-A675-48E993BC502B}" type="sibTrans" cxnId="{9A9DFB52-EF10-4D0C-A8C7-15EE67E990E0}">
      <dgm:prSet/>
      <dgm:spPr/>
      <dgm:t>
        <a:bodyPr/>
        <a:lstStyle/>
        <a:p>
          <a:endParaRPr lang="ru-RU" sz="900"/>
        </a:p>
      </dgm:t>
    </dgm:pt>
    <dgm:pt modelId="{EC2B226A-F302-49D4-AC70-C8A7E95EF05A}">
      <dgm:prSet phldrT="[Текст]" custT="1"/>
      <dgm:spPr>
        <a:noFill/>
        <a:ln>
          <a:solidFill>
            <a:srgbClr val="0057A6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Связь</a:t>
          </a:r>
          <a:endParaRPr lang="ru-RU" sz="1400" dirty="0">
            <a:solidFill>
              <a:schemeClr val="tx1"/>
            </a:solidFill>
          </a:endParaRPr>
        </a:p>
      </dgm:t>
    </dgm:pt>
    <dgm:pt modelId="{1CD95247-C406-4263-9558-6D2D34EFC765}" type="parTrans" cxnId="{D6963BC5-F85F-477B-8C84-2CA1E4F838C6}">
      <dgm:prSet/>
      <dgm:spPr/>
      <dgm:t>
        <a:bodyPr/>
        <a:lstStyle/>
        <a:p>
          <a:endParaRPr lang="ru-RU"/>
        </a:p>
      </dgm:t>
    </dgm:pt>
    <dgm:pt modelId="{3B079391-EB2C-46F9-81BF-A9E62BDC8917}" type="sibTrans" cxnId="{D6963BC5-F85F-477B-8C84-2CA1E4F838C6}">
      <dgm:prSet/>
      <dgm:spPr/>
      <dgm:t>
        <a:bodyPr/>
        <a:lstStyle/>
        <a:p>
          <a:endParaRPr lang="ru-RU"/>
        </a:p>
      </dgm:t>
    </dgm:pt>
    <dgm:pt modelId="{EA637F4B-3A8B-4C35-849E-FF0B3B8059C4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МТС</a:t>
          </a:r>
          <a:endParaRPr lang="ru-RU" sz="1200" dirty="0">
            <a:solidFill>
              <a:schemeClr val="tx1"/>
            </a:solidFill>
          </a:endParaRPr>
        </a:p>
      </dgm:t>
    </dgm:pt>
    <dgm:pt modelId="{7B4B2F0A-E7A9-4C25-B816-E2FA016E3D49}" type="parTrans" cxnId="{6E9A1156-53AB-45F1-A886-F3376EE28CA0}">
      <dgm:prSet/>
      <dgm:spPr/>
      <dgm:t>
        <a:bodyPr/>
        <a:lstStyle/>
        <a:p>
          <a:endParaRPr lang="ru-RU"/>
        </a:p>
      </dgm:t>
    </dgm:pt>
    <dgm:pt modelId="{56862F86-F4B2-4A40-A61F-8BDB09D6D5D4}" type="sibTrans" cxnId="{6E9A1156-53AB-45F1-A886-F3376EE28CA0}">
      <dgm:prSet/>
      <dgm:spPr/>
      <dgm:t>
        <a:bodyPr/>
        <a:lstStyle/>
        <a:p>
          <a:endParaRPr lang="ru-RU"/>
        </a:p>
      </dgm:t>
    </dgm:pt>
    <dgm:pt modelId="{CA30A709-4758-45E9-8B64-1C1AA6C97CF7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</a:rPr>
            <a:t>Уралвагонзавод</a:t>
          </a:r>
          <a:endParaRPr lang="ru-RU" sz="1200" dirty="0" smtClean="0">
            <a:solidFill>
              <a:schemeClr val="tx1"/>
            </a:solidFill>
          </a:endParaRPr>
        </a:p>
      </dgm:t>
    </dgm:pt>
    <dgm:pt modelId="{0B650F1E-4B76-49D0-8608-41A0F10E4AE4}" type="parTrans" cxnId="{4C298462-CDCF-4DA6-B5A6-D6FDACE0AD3E}">
      <dgm:prSet/>
      <dgm:spPr/>
      <dgm:t>
        <a:bodyPr/>
        <a:lstStyle/>
        <a:p>
          <a:endParaRPr lang="ru-RU"/>
        </a:p>
      </dgm:t>
    </dgm:pt>
    <dgm:pt modelId="{633ABAAC-B265-45B1-87E5-CB01629CC681}" type="sibTrans" cxnId="{4C298462-CDCF-4DA6-B5A6-D6FDACE0AD3E}">
      <dgm:prSet/>
      <dgm:spPr/>
      <dgm:t>
        <a:bodyPr/>
        <a:lstStyle/>
        <a:p>
          <a:endParaRPr lang="ru-RU"/>
        </a:p>
      </dgm:t>
    </dgm:pt>
    <dgm:pt modelId="{9A5FB6EA-3FBC-4D47-9F3F-F9CDA79C3B5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УОМЗ</a:t>
          </a:r>
        </a:p>
      </dgm:t>
    </dgm:pt>
    <dgm:pt modelId="{11124D32-1FC8-43A2-B39B-83080FD15CF9}" type="parTrans" cxnId="{F270C12D-0BD6-4DE6-9128-59DE9BE6C6F2}">
      <dgm:prSet/>
      <dgm:spPr/>
      <dgm:t>
        <a:bodyPr/>
        <a:lstStyle/>
        <a:p>
          <a:endParaRPr lang="ru-RU"/>
        </a:p>
      </dgm:t>
    </dgm:pt>
    <dgm:pt modelId="{D8B741A5-1382-4A4D-9261-77AB16BD5231}" type="sibTrans" cxnId="{F270C12D-0BD6-4DE6-9128-59DE9BE6C6F2}">
      <dgm:prSet/>
      <dgm:spPr/>
      <dgm:t>
        <a:bodyPr/>
        <a:lstStyle/>
        <a:p>
          <a:endParaRPr lang="ru-RU"/>
        </a:p>
      </dgm:t>
    </dgm:pt>
    <dgm:pt modelId="{1F21BA54-AC09-4C02-8947-749CEB2ED5E3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РКЦ Прогресс</a:t>
          </a:r>
          <a:endParaRPr lang="ru-RU" sz="1200" dirty="0">
            <a:solidFill>
              <a:schemeClr val="tx1"/>
            </a:solidFill>
          </a:endParaRPr>
        </a:p>
      </dgm:t>
    </dgm:pt>
    <dgm:pt modelId="{F6318DFE-58FC-4423-9F75-1CB7EB4A1CAB}" type="parTrans" cxnId="{523D7C4A-A22E-4389-ABF0-28ADFBB81E81}">
      <dgm:prSet/>
      <dgm:spPr/>
      <dgm:t>
        <a:bodyPr/>
        <a:lstStyle/>
        <a:p>
          <a:endParaRPr lang="ru-RU"/>
        </a:p>
      </dgm:t>
    </dgm:pt>
    <dgm:pt modelId="{0FEA4C11-2C6F-48B1-808D-201BFA83340A}" type="sibTrans" cxnId="{523D7C4A-A22E-4389-ABF0-28ADFBB81E81}">
      <dgm:prSet/>
      <dgm:spPr/>
      <dgm:t>
        <a:bodyPr/>
        <a:lstStyle/>
        <a:p>
          <a:endParaRPr lang="ru-RU"/>
        </a:p>
      </dgm:t>
    </dgm:pt>
    <dgm:pt modelId="{CEAF196D-7E91-449E-840A-FCD565314CF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Протон-ПМ</a:t>
          </a:r>
          <a:endParaRPr lang="ru-RU" sz="1200" dirty="0">
            <a:solidFill>
              <a:schemeClr val="tx1"/>
            </a:solidFill>
          </a:endParaRPr>
        </a:p>
      </dgm:t>
    </dgm:pt>
    <dgm:pt modelId="{DFAE04B6-7EE2-4721-B3BF-37C080188810}" type="parTrans" cxnId="{1EA1D6B9-8690-49C3-9CB1-EF173205AF8E}">
      <dgm:prSet/>
      <dgm:spPr/>
      <dgm:t>
        <a:bodyPr/>
        <a:lstStyle/>
        <a:p>
          <a:endParaRPr lang="ru-RU"/>
        </a:p>
      </dgm:t>
    </dgm:pt>
    <dgm:pt modelId="{0A491A80-0457-4077-8AA1-A8CA8798BE0C}" type="sibTrans" cxnId="{1EA1D6B9-8690-49C3-9CB1-EF173205AF8E}">
      <dgm:prSet/>
      <dgm:spPr/>
      <dgm:t>
        <a:bodyPr/>
        <a:lstStyle/>
        <a:p>
          <a:endParaRPr lang="ru-RU"/>
        </a:p>
      </dgm:t>
    </dgm:pt>
    <dgm:pt modelId="{28CCE47E-B8DD-4270-B521-F8B7835BD6D8}" type="pres">
      <dgm:prSet presAssocID="{CB50C5DA-ED3B-4C8F-A850-AD8BFB59C30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EDA63C-B6AB-4484-ACC4-F2B87B7AC7C5}" type="pres">
      <dgm:prSet presAssocID="{18BCDD27-8A63-4FFC-B8AE-66FE68FAD1FE}" presName="compNode" presStyleCnt="0"/>
      <dgm:spPr/>
    </dgm:pt>
    <dgm:pt modelId="{E8C26570-A887-4A62-80BA-94B2B907C741}" type="pres">
      <dgm:prSet presAssocID="{18BCDD27-8A63-4FFC-B8AE-66FE68FAD1FE}" presName="aNode" presStyleLbl="bgShp" presStyleIdx="0" presStyleCnt="6"/>
      <dgm:spPr/>
      <dgm:t>
        <a:bodyPr/>
        <a:lstStyle/>
        <a:p>
          <a:endParaRPr lang="ru-RU"/>
        </a:p>
      </dgm:t>
    </dgm:pt>
    <dgm:pt modelId="{49710C60-AAC2-4ED0-B2C8-CAA661E50CD3}" type="pres">
      <dgm:prSet presAssocID="{18BCDD27-8A63-4FFC-B8AE-66FE68FAD1FE}" presName="textNode" presStyleLbl="bgShp" presStyleIdx="0" presStyleCnt="6"/>
      <dgm:spPr/>
      <dgm:t>
        <a:bodyPr/>
        <a:lstStyle/>
        <a:p>
          <a:endParaRPr lang="ru-RU"/>
        </a:p>
      </dgm:t>
    </dgm:pt>
    <dgm:pt modelId="{97F70C25-0A69-4BBB-9473-636BA22E080D}" type="pres">
      <dgm:prSet presAssocID="{18BCDD27-8A63-4FFC-B8AE-66FE68FAD1FE}" presName="compChildNode" presStyleCnt="0"/>
      <dgm:spPr/>
    </dgm:pt>
    <dgm:pt modelId="{271F4041-F4B4-4C0F-A0CA-8E2E785C2BC3}" type="pres">
      <dgm:prSet presAssocID="{18BCDD27-8A63-4FFC-B8AE-66FE68FAD1FE}" presName="theInnerList" presStyleCnt="0"/>
      <dgm:spPr/>
    </dgm:pt>
    <dgm:pt modelId="{6177700E-AB14-449E-9129-CAFD4CEDA861}" type="pres">
      <dgm:prSet presAssocID="{D059EDEB-2B6E-403A-A911-95921D14EC67}" presName="childNode" presStyleLbl="node1" presStyleIdx="0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14AFA2-D5B2-422F-B989-7EE85CF92695}" type="pres">
      <dgm:prSet presAssocID="{D059EDEB-2B6E-403A-A911-95921D14EC67}" presName="aSpace2" presStyleCnt="0"/>
      <dgm:spPr/>
    </dgm:pt>
    <dgm:pt modelId="{6CE53DFB-CDD8-4BA4-B5B9-383378952B05}" type="pres">
      <dgm:prSet presAssocID="{10973874-B340-487B-9B47-EC0F64371CCC}" presName="childNode" presStyleLbl="node1" presStyleIdx="1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7FF07-5515-4232-B1D6-97719B0A2B8A}" type="pres">
      <dgm:prSet presAssocID="{10973874-B340-487B-9B47-EC0F64371CCC}" presName="aSpace2" presStyleCnt="0"/>
      <dgm:spPr/>
    </dgm:pt>
    <dgm:pt modelId="{BFEB04C9-0290-4B46-A570-B708510075FE}" type="pres">
      <dgm:prSet presAssocID="{E4C9AD7C-00CA-4FA9-A474-99F37185C6EA}" presName="childNode" presStyleLbl="node1" presStyleIdx="2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83DBD3-B557-418D-880C-B8EDC46029E7}" type="pres">
      <dgm:prSet presAssocID="{E4C9AD7C-00CA-4FA9-A474-99F37185C6EA}" presName="aSpace2" presStyleCnt="0"/>
      <dgm:spPr/>
    </dgm:pt>
    <dgm:pt modelId="{DE57E45F-D7FC-48E6-9484-BCDEF86FC883}" type="pres">
      <dgm:prSet presAssocID="{7139CB9C-4B0B-4231-8D2D-6E5B1ECF93D5}" presName="childNode" presStyleLbl="node1" presStyleIdx="3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086631-C56A-4F83-A023-818C1B4E9B70}" type="pres">
      <dgm:prSet presAssocID="{7139CB9C-4B0B-4231-8D2D-6E5B1ECF93D5}" presName="aSpace2" presStyleCnt="0"/>
      <dgm:spPr/>
    </dgm:pt>
    <dgm:pt modelId="{B0E2E5F2-5F47-4C45-9D8B-9735B9082759}" type="pres">
      <dgm:prSet presAssocID="{967FBC34-D2FF-4289-99C2-5626B58ADC2A}" presName="childNode" presStyleLbl="node1" presStyleIdx="4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E8BBDC-57B8-4E0C-A840-849B2CD70379}" type="pres">
      <dgm:prSet presAssocID="{967FBC34-D2FF-4289-99C2-5626B58ADC2A}" presName="aSpace2" presStyleCnt="0"/>
      <dgm:spPr/>
    </dgm:pt>
    <dgm:pt modelId="{5F1DA320-C144-4CD9-BBC3-F24597E56707}" type="pres">
      <dgm:prSet presAssocID="{FAE3E014-7A0C-4D39-B664-76E4AE2DB905}" presName="childNode" presStyleLbl="node1" presStyleIdx="5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89097-31B7-4435-A770-5FD0006F9409}" type="pres">
      <dgm:prSet presAssocID="{FAE3E014-7A0C-4D39-B664-76E4AE2DB905}" presName="aSpace2" presStyleCnt="0"/>
      <dgm:spPr/>
    </dgm:pt>
    <dgm:pt modelId="{2BA4AD48-CF69-41CA-9199-267FFAC37BFF}" type="pres">
      <dgm:prSet presAssocID="{5948A71A-E98E-466C-9B65-1E2BAE019A9F}" presName="childNode" presStyleLbl="node1" presStyleIdx="6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F41EC-459F-43F3-91B3-C579D96ECE9E}" type="pres">
      <dgm:prSet presAssocID="{5948A71A-E98E-466C-9B65-1E2BAE019A9F}" presName="aSpace2" presStyleCnt="0"/>
      <dgm:spPr/>
    </dgm:pt>
    <dgm:pt modelId="{95A2E5C5-F7DD-439F-A50F-C24260D8780F}" type="pres">
      <dgm:prSet presAssocID="{B6339722-E8E5-4C26-8324-8225B1EF9945}" presName="childNode" presStyleLbl="node1" presStyleIdx="7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A8E2A8-B4A7-421D-963B-84E3056542CD}" type="pres">
      <dgm:prSet presAssocID="{18BCDD27-8A63-4FFC-B8AE-66FE68FAD1FE}" presName="aSpace" presStyleCnt="0"/>
      <dgm:spPr/>
    </dgm:pt>
    <dgm:pt modelId="{A811130B-D271-40DF-80A3-A08A1B9BB849}" type="pres">
      <dgm:prSet presAssocID="{76894E1B-A732-4038-BCC3-6B4AA59162BA}" presName="compNode" presStyleCnt="0"/>
      <dgm:spPr/>
    </dgm:pt>
    <dgm:pt modelId="{865D5461-6858-4B23-B998-99C3BDF2359D}" type="pres">
      <dgm:prSet presAssocID="{76894E1B-A732-4038-BCC3-6B4AA59162BA}" presName="aNode" presStyleLbl="bgShp" presStyleIdx="1" presStyleCnt="6"/>
      <dgm:spPr/>
      <dgm:t>
        <a:bodyPr/>
        <a:lstStyle/>
        <a:p>
          <a:endParaRPr lang="ru-RU"/>
        </a:p>
      </dgm:t>
    </dgm:pt>
    <dgm:pt modelId="{F4204793-AC2B-48E4-B05F-9A3052CA7405}" type="pres">
      <dgm:prSet presAssocID="{76894E1B-A732-4038-BCC3-6B4AA59162BA}" presName="textNode" presStyleLbl="bgShp" presStyleIdx="1" presStyleCnt="6"/>
      <dgm:spPr/>
      <dgm:t>
        <a:bodyPr/>
        <a:lstStyle/>
        <a:p>
          <a:endParaRPr lang="ru-RU"/>
        </a:p>
      </dgm:t>
    </dgm:pt>
    <dgm:pt modelId="{5F893CBB-47A2-4C0A-9D23-49582D4B2CBB}" type="pres">
      <dgm:prSet presAssocID="{76894E1B-A732-4038-BCC3-6B4AA59162BA}" presName="compChildNode" presStyleCnt="0"/>
      <dgm:spPr/>
    </dgm:pt>
    <dgm:pt modelId="{09189467-CEEA-40BA-A28B-2911EBA42F42}" type="pres">
      <dgm:prSet presAssocID="{76894E1B-A732-4038-BCC3-6B4AA59162BA}" presName="theInnerList" presStyleCnt="0"/>
      <dgm:spPr/>
    </dgm:pt>
    <dgm:pt modelId="{1A07A734-BFF8-4E48-89EF-B721FBC83B5D}" type="pres">
      <dgm:prSet presAssocID="{C06B4997-3C62-424D-8D9E-2AF06E271211}" presName="childNode" presStyleLbl="node1" presStyleIdx="8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9C6E65-78B6-4AC9-A34D-79B33F5E544E}" type="pres">
      <dgm:prSet presAssocID="{76894E1B-A732-4038-BCC3-6B4AA59162BA}" presName="aSpace" presStyleCnt="0"/>
      <dgm:spPr/>
    </dgm:pt>
    <dgm:pt modelId="{B9B82832-6D7D-48C4-956A-978F0D2F9349}" type="pres">
      <dgm:prSet presAssocID="{AC3DB2EB-BCC2-437D-AE2E-33C787FDEF5F}" presName="compNode" presStyleCnt="0"/>
      <dgm:spPr/>
    </dgm:pt>
    <dgm:pt modelId="{26AC95C9-1042-41BC-A905-5B37C87673F1}" type="pres">
      <dgm:prSet presAssocID="{AC3DB2EB-BCC2-437D-AE2E-33C787FDEF5F}" presName="aNode" presStyleLbl="bgShp" presStyleIdx="2" presStyleCnt="6"/>
      <dgm:spPr/>
      <dgm:t>
        <a:bodyPr/>
        <a:lstStyle/>
        <a:p>
          <a:endParaRPr lang="ru-RU"/>
        </a:p>
      </dgm:t>
    </dgm:pt>
    <dgm:pt modelId="{AE5CB75A-BBB0-4267-8195-1981E67564E0}" type="pres">
      <dgm:prSet presAssocID="{AC3DB2EB-BCC2-437D-AE2E-33C787FDEF5F}" presName="textNode" presStyleLbl="bgShp" presStyleIdx="2" presStyleCnt="6"/>
      <dgm:spPr/>
      <dgm:t>
        <a:bodyPr/>
        <a:lstStyle/>
        <a:p>
          <a:endParaRPr lang="ru-RU"/>
        </a:p>
      </dgm:t>
    </dgm:pt>
    <dgm:pt modelId="{69C71F1D-4AF2-48C9-AF03-93FAF1441636}" type="pres">
      <dgm:prSet presAssocID="{AC3DB2EB-BCC2-437D-AE2E-33C787FDEF5F}" presName="compChildNode" presStyleCnt="0"/>
      <dgm:spPr/>
    </dgm:pt>
    <dgm:pt modelId="{5DE86C04-C620-4596-9263-7E259201A98D}" type="pres">
      <dgm:prSet presAssocID="{AC3DB2EB-BCC2-437D-AE2E-33C787FDEF5F}" presName="theInnerList" presStyleCnt="0"/>
      <dgm:spPr/>
    </dgm:pt>
    <dgm:pt modelId="{D3435136-6FC6-48C5-9D53-B27953F78D9C}" type="pres">
      <dgm:prSet presAssocID="{57A4DEF2-1D0E-41C8-853A-87F6CC95DF44}" presName="childNode" presStyleLbl="node1" presStyleIdx="9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DCF379-B251-482F-9509-3ED9E3232218}" type="pres">
      <dgm:prSet presAssocID="{57A4DEF2-1D0E-41C8-853A-87F6CC95DF44}" presName="aSpace2" presStyleCnt="0"/>
      <dgm:spPr/>
    </dgm:pt>
    <dgm:pt modelId="{4C5ADC53-4B56-479C-8DE6-03BA80B368AB}" type="pres">
      <dgm:prSet presAssocID="{73DB3140-D79E-428D-9E36-249C6236F0E2}" presName="childNode" presStyleLbl="node1" presStyleIdx="10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01021-884D-4A41-BB26-7599BDAF0668}" type="pres">
      <dgm:prSet presAssocID="{73DB3140-D79E-428D-9E36-249C6236F0E2}" presName="aSpace2" presStyleCnt="0"/>
      <dgm:spPr/>
    </dgm:pt>
    <dgm:pt modelId="{2D5B5916-E9B5-4EE1-99B1-B42C7300BB53}" type="pres">
      <dgm:prSet presAssocID="{D5AC9EA2-241E-49F6-B0AD-E2DB72C27CCD}" presName="childNode" presStyleLbl="node1" presStyleIdx="11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A82F6-088A-4816-AB10-DDCA6586865B}" type="pres">
      <dgm:prSet presAssocID="{D5AC9EA2-241E-49F6-B0AD-E2DB72C27CCD}" presName="aSpace2" presStyleCnt="0"/>
      <dgm:spPr/>
    </dgm:pt>
    <dgm:pt modelId="{F0F88656-ABAE-4013-8618-8D1EBB157524}" type="pres">
      <dgm:prSet presAssocID="{5D6C8FFF-692B-4D18-96E6-F8EEC040518A}" presName="childNode" presStyleLbl="node1" presStyleIdx="12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C60890-6449-4EF1-B19A-AD2FC03F4EF4}" type="pres">
      <dgm:prSet presAssocID="{5D6C8FFF-692B-4D18-96E6-F8EEC040518A}" presName="aSpace2" presStyleCnt="0"/>
      <dgm:spPr/>
    </dgm:pt>
    <dgm:pt modelId="{80B3C4B5-9DA3-4847-8E7C-507FF9C9F245}" type="pres">
      <dgm:prSet presAssocID="{FAE200A4-9708-4E42-BED1-4B943B97AD01}" presName="childNode" presStyleLbl="node1" presStyleIdx="13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904AB-21F7-4DEB-97A6-DEC6D7100F72}" type="pres">
      <dgm:prSet presAssocID="{FAE200A4-9708-4E42-BED1-4B943B97AD01}" presName="aSpace2" presStyleCnt="0"/>
      <dgm:spPr/>
    </dgm:pt>
    <dgm:pt modelId="{8F85557E-4C02-417F-AE6B-01D478C3C55A}" type="pres">
      <dgm:prSet presAssocID="{CC7B9AC5-CC50-4B5D-8FA1-F85E4A8ED490}" presName="childNode" presStyleLbl="node1" presStyleIdx="14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2600EE-D8CA-499E-9F1D-565CAE1A5B47}" type="pres">
      <dgm:prSet presAssocID="{CC7B9AC5-CC50-4B5D-8FA1-F85E4A8ED490}" presName="aSpace2" presStyleCnt="0"/>
      <dgm:spPr/>
    </dgm:pt>
    <dgm:pt modelId="{F5CAF255-D11A-4F08-A17C-D53803F3FFB0}" type="pres">
      <dgm:prSet presAssocID="{124A4CC7-DE15-4B1D-9CEE-7D56C6C34035}" presName="childNode" presStyleLbl="node1" presStyleIdx="15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8D864-47C2-4FD9-AF9C-85819BAF339B}" type="pres">
      <dgm:prSet presAssocID="{124A4CC7-DE15-4B1D-9CEE-7D56C6C34035}" presName="aSpace2" presStyleCnt="0"/>
      <dgm:spPr/>
    </dgm:pt>
    <dgm:pt modelId="{028ADD89-0A14-4D35-8483-A04AFD99A95F}" type="pres">
      <dgm:prSet presAssocID="{CA30A709-4758-45E9-8B64-1C1AA6C97CF7}" presName="childNode" presStyleLbl="node1" presStyleIdx="16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426CD-E66E-41F5-9E89-0F85BA54FD0C}" type="pres">
      <dgm:prSet presAssocID="{CA30A709-4758-45E9-8B64-1C1AA6C97CF7}" presName="aSpace2" presStyleCnt="0"/>
      <dgm:spPr/>
    </dgm:pt>
    <dgm:pt modelId="{B7335161-D857-4EE4-983A-405FF9ECBC75}" type="pres">
      <dgm:prSet presAssocID="{9A5FB6EA-3FBC-4D47-9F3F-F9CDA79C3B55}" presName="childNode" presStyleLbl="node1" presStyleIdx="17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F2966-5958-4A55-9658-AF7782282C0D}" type="pres">
      <dgm:prSet presAssocID="{AC3DB2EB-BCC2-437D-AE2E-33C787FDEF5F}" presName="aSpace" presStyleCnt="0"/>
      <dgm:spPr/>
    </dgm:pt>
    <dgm:pt modelId="{394BC7FC-E356-49A9-9E93-1DDBBFC2DF61}" type="pres">
      <dgm:prSet presAssocID="{27820976-7326-4AE6-9924-7BE8CFE2887F}" presName="compNode" presStyleCnt="0"/>
      <dgm:spPr/>
    </dgm:pt>
    <dgm:pt modelId="{DB88E72F-CB4E-49C4-BA2D-B8B6C9519381}" type="pres">
      <dgm:prSet presAssocID="{27820976-7326-4AE6-9924-7BE8CFE2887F}" presName="aNode" presStyleLbl="bgShp" presStyleIdx="3" presStyleCnt="6"/>
      <dgm:spPr/>
      <dgm:t>
        <a:bodyPr/>
        <a:lstStyle/>
        <a:p>
          <a:endParaRPr lang="ru-RU"/>
        </a:p>
      </dgm:t>
    </dgm:pt>
    <dgm:pt modelId="{23CB4FFE-3E01-4980-B974-14BC508022D5}" type="pres">
      <dgm:prSet presAssocID="{27820976-7326-4AE6-9924-7BE8CFE2887F}" presName="textNode" presStyleLbl="bgShp" presStyleIdx="3" presStyleCnt="6"/>
      <dgm:spPr/>
      <dgm:t>
        <a:bodyPr/>
        <a:lstStyle/>
        <a:p>
          <a:endParaRPr lang="ru-RU"/>
        </a:p>
      </dgm:t>
    </dgm:pt>
    <dgm:pt modelId="{0E9CE88D-30CB-484E-810A-06BD6BC647B0}" type="pres">
      <dgm:prSet presAssocID="{27820976-7326-4AE6-9924-7BE8CFE2887F}" presName="compChildNode" presStyleCnt="0"/>
      <dgm:spPr/>
    </dgm:pt>
    <dgm:pt modelId="{D82F740C-CE94-41CD-94AC-06CABCAAE4FB}" type="pres">
      <dgm:prSet presAssocID="{27820976-7326-4AE6-9924-7BE8CFE2887F}" presName="theInnerList" presStyleCnt="0"/>
      <dgm:spPr/>
    </dgm:pt>
    <dgm:pt modelId="{B6BE1505-D8C3-4B80-B9DC-85EA469D0959}" type="pres">
      <dgm:prSet presAssocID="{27B3582E-DA18-44DF-98B2-1A497029760D}" presName="childNode" presStyleLbl="node1" presStyleIdx="18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2798A-1047-47B9-90C9-2DDFAB0CB930}" type="pres">
      <dgm:prSet presAssocID="{27B3582E-DA18-44DF-98B2-1A497029760D}" presName="aSpace2" presStyleCnt="0"/>
      <dgm:spPr/>
    </dgm:pt>
    <dgm:pt modelId="{8CF14B57-A053-40F8-8886-893658D84003}" type="pres">
      <dgm:prSet presAssocID="{5786E3D0-9853-4C13-99CE-9D0E2FC37D78}" presName="childNode" presStyleLbl="node1" presStyleIdx="19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EEF7DF-7212-4A15-843B-22714E478839}" type="pres">
      <dgm:prSet presAssocID="{5786E3D0-9853-4C13-99CE-9D0E2FC37D78}" presName="aSpace2" presStyleCnt="0"/>
      <dgm:spPr/>
    </dgm:pt>
    <dgm:pt modelId="{77D29545-45BF-4340-AD5B-1159E5B7CF7E}" type="pres">
      <dgm:prSet presAssocID="{5648D768-5280-4357-9C32-1736954997AD}" presName="childNode" presStyleLbl="node1" presStyleIdx="20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5B0CEA-4260-4C2F-903E-AA7F38D8D665}" type="pres">
      <dgm:prSet presAssocID="{5648D768-5280-4357-9C32-1736954997AD}" presName="aSpace2" presStyleCnt="0"/>
      <dgm:spPr/>
    </dgm:pt>
    <dgm:pt modelId="{553BA914-0CA9-4410-9CC1-943A8ABCB7D7}" type="pres">
      <dgm:prSet presAssocID="{1F21BA54-AC09-4C02-8947-749CEB2ED5E3}" presName="childNode" presStyleLbl="node1" presStyleIdx="21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34802-C2A2-4DEF-BD35-87E188206558}" type="pres">
      <dgm:prSet presAssocID="{1F21BA54-AC09-4C02-8947-749CEB2ED5E3}" presName="aSpace2" presStyleCnt="0"/>
      <dgm:spPr/>
    </dgm:pt>
    <dgm:pt modelId="{E8A505F1-A74E-415F-A4D8-CE01D7657D63}" type="pres">
      <dgm:prSet presAssocID="{CEAF196D-7E91-449E-840A-FCD565314CF6}" presName="childNode" presStyleLbl="node1" presStyleIdx="22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1F3653-DB90-4911-8085-D4C145CA836A}" type="pres">
      <dgm:prSet presAssocID="{27820976-7326-4AE6-9924-7BE8CFE2887F}" presName="aSpace" presStyleCnt="0"/>
      <dgm:spPr/>
    </dgm:pt>
    <dgm:pt modelId="{384A245F-1349-457A-9F82-9C56D355DA76}" type="pres">
      <dgm:prSet presAssocID="{70E8AFB6-7326-4497-AE45-5498FECA158C}" presName="compNode" presStyleCnt="0"/>
      <dgm:spPr/>
    </dgm:pt>
    <dgm:pt modelId="{397BE98E-D8C1-4C10-B2C6-034DE0DEE794}" type="pres">
      <dgm:prSet presAssocID="{70E8AFB6-7326-4497-AE45-5498FECA158C}" presName="aNode" presStyleLbl="bgShp" presStyleIdx="4" presStyleCnt="6"/>
      <dgm:spPr/>
      <dgm:t>
        <a:bodyPr/>
        <a:lstStyle/>
        <a:p>
          <a:endParaRPr lang="ru-RU"/>
        </a:p>
      </dgm:t>
    </dgm:pt>
    <dgm:pt modelId="{4358E882-EF3E-48A3-8D60-16EA1F45487B}" type="pres">
      <dgm:prSet presAssocID="{70E8AFB6-7326-4497-AE45-5498FECA158C}" presName="textNode" presStyleLbl="bgShp" presStyleIdx="4" presStyleCnt="6"/>
      <dgm:spPr/>
      <dgm:t>
        <a:bodyPr/>
        <a:lstStyle/>
        <a:p>
          <a:endParaRPr lang="ru-RU"/>
        </a:p>
      </dgm:t>
    </dgm:pt>
    <dgm:pt modelId="{77635F4A-2B75-4B1E-B826-6FC55EF230F7}" type="pres">
      <dgm:prSet presAssocID="{70E8AFB6-7326-4497-AE45-5498FECA158C}" presName="compChildNode" presStyleCnt="0"/>
      <dgm:spPr/>
    </dgm:pt>
    <dgm:pt modelId="{DEF87389-579C-41DA-BEDE-089EEC7B3224}" type="pres">
      <dgm:prSet presAssocID="{70E8AFB6-7326-4497-AE45-5498FECA158C}" presName="theInnerList" presStyleCnt="0"/>
      <dgm:spPr/>
    </dgm:pt>
    <dgm:pt modelId="{04C44A4E-1DF9-452D-97BE-ADB2A08F2533}" type="pres">
      <dgm:prSet presAssocID="{94F53C2B-6181-45DE-92F6-E52D8656E71C}" presName="childNode" presStyleLbl="node1" presStyleIdx="23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D7D9BB-2001-4BBB-A5F5-F14A305A1568}" type="pres">
      <dgm:prSet presAssocID="{94F53C2B-6181-45DE-92F6-E52D8656E71C}" presName="aSpace2" presStyleCnt="0"/>
      <dgm:spPr/>
    </dgm:pt>
    <dgm:pt modelId="{63B3CB7E-9B14-4A54-89A9-795786D24585}" type="pres">
      <dgm:prSet presAssocID="{F2CC6E8D-5031-459F-8E47-FA20DCA048A5}" presName="childNode" presStyleLbl="node1" presStyleIdx="24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712C9-4088-4EEA-92F3-F45DBD57D248}" type="pres">
      <dgm:prSet presAssocID="{F2CC6E8D-5031-459F-8E47-FA20DCA048A5}" presName="aSpace2" presStyleCnt="0"/>
      <dgm:spPr/>
    </dgm:pt>
    <dgm:pt modelId="{CFD27DFC-E67A-4787-B05B-9423A8B6CDA3}" type="pres">
      <dgm:prSet presAssocID="{1B58E8DB-9F44-47D3-93FC-92C59E6460D9}" presName="childNode" presStyleLbl="node1" presStyleIdx="25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41BDC3-C67F-4D19-9606-C21E55F05EFF}" type="pres">
      <dgm:prSet presAssocID="{1B58E8DB-9F44-47D3-93FC-92C59E6460D9}" presName="aSpace2" presStyleCnt="0"/>
      <dgm:spPr/>
    </dgm:pt>
    <dgm:pt modelId="{8C75C576-CE47-4D23-B756-7D73E7DCB029}" type="pres">
      <dgm:prSet presAssocID="{9721B684-B3E6-4C8C-B1E7-3F1F4E559871}" presName="childNode" presStyleLbl="node1" presStyleIdx="26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AFD5-9177-4BD2-B976-5AA015C0D9C2}" type="pres">
      <dgm:prSet presAssocID="{9721B684-B3E6-4C8C-B1E7-3F1F4E559871}" presName="aSpace2" presStyleCnt="0"/>
      <dgm:spPr/>
    </dgm:pt>
    <dgm:pt modelId="{3083199D-68BB-4662-9330-283DF83FA7CB}" type="pres">
      <dgm:prSet presAssocID="{1519F4EF-2EE0-4CD6-B2F7-EE5BDE179C2A}" presName="childNode" presStyleLbl="node1" presStyleIdx="27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518654-400D-4BEC-B27A-0D124470F2D2}" type="pres">
      <dgm:prSet presAssocID="{1519F4EF-2EE0-4CD6-B2F7-EE5BDE179C2A}" presName="aSpace2" presStyleCnt="0"/>
      <dgm:spPr/>
    </dgm:pt>
    <dgm:pt modelId="{2F2F35EA-9D78-4E3C-BE7E-EEAEFC020943}" type="pres">
      <dgm:prSet presAssocID="{08C2F888-3336-4FDD-BDA1-B6314D8E9F8E}" presName="childNode" presStyleLbl="node1" presStyleIdx="28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839BF-F461-4F52-930A-DA290FC405ED}" type="pres">
      <dgm:prSet presAssocID="{08C2F888-3336-4FDD-BDA1-B6314D8E9F8E}" presName="aSpace2" presStyleCnt="0"/>
      <dgm:spPr/>
    </dgm:pt>
    <dgm:pt modelId="{A9C0F1BE-7D02-49FE-A3B6-51C8C15F8552}" type="pres">
      <dgm:prSet presAssocID="{3F26B7C3-8DAA-447D-92B2-310E424C1CD6}" presName="childNode" presStyleLbl="node1" presStyleIdx="29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E2450-B8D3-4456-A465-E25DF21208B3}" type="pres">
      <dgm:prSet presAssocID="{70E8AFB6-7326-4497-AE45-5498FECA158C}" presName="aSpace" presStyleCnt="0"/>
      <dgm:spPr/>
    </dgm:pt>
    <dgm:pt modelId="{85D802BC-C51D-4775-A904-4FFAFC3475B0}" type="pres">
      <dgm:prSet presAssocID="{EC2B226A-F302-49D4-AC70-C8A7E95EF05A}" presName="compNode" presStyleCnt="0"/>
      <dgm:spPr/>
    </dgm:pt>
    <dgm:pt modelId="{3CB7D03D-0EA8-4485-9F95-57DD643C85DB}" type="pres">
      <dgm:prSet presAssocID="{EC2B226A-F302-49D4-AC70-C8A7E95EF05A}" presName="aNode" presStyleLbl="bgShp" presStyleIdx="5" presStyleCnt="6"/>
      <dgm:spPr/>
      <dgm:t>
        <a:bodyPr/>
        <a:lstStyle/>
        <a:p>
          <a:endParaRPr lang="ru-RU"/>
        </a:p>
      </dgm:t>
    </dgm:pt>
    <dgm:pt modelId="{D054C851-C5B8-4056-BB28-8FBEFB9200A9}" type="pres">
      <dgm:prSet presAssocID="{EC2B226A-F302-49D4-AC70-C8A7E95EF05A}" presName="textNode" presStyleLbl="bgShp" presStyleIdx="5" presStyleCnt="6"/>
      <dgm:spPr/>
      <dgm:t>
        <a:bodyPr/>
        <a:lstStyle/>
        <a:p>
          <a:endParaRPr lang="ru-RU"/>
        </a:p>
      </dgm:t>
    </dgm:pt>
    <dgm:pt modelId="{4B1A52AF-5813-4A19-921D-73F0B215BBD1}" type="pres">
      <dgm:prSet presAssocID="{EC2B226A-F302-49D4-AC70-C8A7E95EF05A}" presName="compChildNode" presStyleCnt="0"/>
      <dgm:spPr/>
    </dgm:pt>
    <dgm:pt modelId="{689DB6A4-F22B-4373-9230-F470FA6918A1}" type="pres">
      <dgm:prSet presAssocID="{EC2B226A-F302-49D4-AC70-C8A7E95EF05A}" presName="theInnerList" presStyleCnt="0"/>
      <dgm:spPr/>
    </dgm:pt>
    <dgm:pt modelId="{1EE8C6A5-3FDB-4E04-B937-A0D17A583EC1}" type="pres">
      <dgm:prSet presAssocID="{EA637F4B-3A8B-4C35-849E-FF0B3B8059C4}" presName="childNode" presStyleLbl="node1" presStyleIdx="30" presStyleCnt="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93E227-46AD-42EC-AFF4-C67EAE082509}" srcId="{AC3DB2EB-BCC2-437D-AE2E-33C787FDEF5F}" destId="{FAE200A4-9708-4E42-BED1-4B943B97AD01}" srcOrd="4" destOrd="0" parTransId="{67BBFB27-073B-4865-85D8-37128066072A}" sibTransId="{AE7B883A-3419-427E-B19F-EE36EAF84966}"/>
    <dgm:cxn modelId="{6F77E0FD-B9FC-432B-9B3B-4236F04198A9}" type="presOf" srcId="{73DB3140-D79E-428D-9E36-249C6236F0E2}" destId="{4C5ADC53-4B56-479C-8DE6-03BA80B368AB}" srcOrd="0" destOrd="0" presId="urn:microsoft.com/office/officeart/2005/8/layout/lProcess2"/>
    <dgm:cxn modelId="{36967F1B-CE2F-44D2-8BAD-4F38D982C599}" type="presOf" srcId="{AC3DB2EB-BCC2-437D-AE2E-33C787FDEF5F}" destId="{AE5CB75A-BBB0-4267-8195-1981E67564E0}" srcOrd="1" destOrd="0" presId="urn:microsoft.com/office/officeart/2005/8/layout/lProcess2"/>
    <dgm:cxn modelId="{E6A29304-0A45-4536-82F4-22620A32ABE1}" type="presOf" srcId="{18BCDD27-8A63-4FFC-B8AE-66FE68FAD1FE}" destId="{E8C26570-A887-4A62-80BA-94B2B907C741}" srcOrd="0" destOrd="0" presId="urn:microsoft.com/office/officeart/2005/8/layout/lProcess2"/>
    <dgm:cxn modelId="{0FACEC55-5441-42EA-B6A1-4C7F6F9D7FC3}" type="presOf" srcId="{967FBC34-D2FF-4289-99C2-5626B58ADC2A}" destId="{B0E2E5F2-5F47-4C45-9D8B-9735B9082759}" srcOrd="0" destOrd="0" presId="urn:microsoft.com/office/officeart/2005/8/layout/lProcess2"/>
    <dgm:cxn modelId="{02E4D8BF-49C2-4ABF-B7EB-6294AD2C7FAA}" type="presOf" srcId="{27B3582E-DA18-44DF-98B2-1A497029760D}" destId="{B6BE1505-D8C3-4B80-B9DC-85EA469D0959}" srcOrd="0" destOrd="0" presId="urn:microsoft.com/office/officeart/2005/8/layout/lProcess2"/>
    <dgm:cxn modelId="{9E3600A7-13F5-42D4-8048-CFB209480C24}" srcId="{AC3DB2EB-BCC2-437D-AE2E-33C787FDEF5F}" destId="{5D6C8FFF-692B-4D18-96E6-F8EEC040518A}" srcOrd="3" destOrd="0" parTransId="{452ABBFF-06B3-4E74-8ED0-ADF58C7690B2}" sibTransId="{6C3CA2D2-9B24-4612-AF16-AADD43D8088D}"/>
    <dgm:cxn modelId="{D6963BC5-F85F-477B-8C84-2CA1E4F838C6}" srcId="{CB50C5DA-ED3B-4C8F-A850-AD8BFB59C309}" destId="{EC2B226A-F302-49D4-AC70-C8A7E95EF05A}" srcOrd="5" destOrd="0" parTransId="{1CD95247-C406-4263-9558-6D2D34EFC765}" sibTransId="{3B079391-EB2C-46F9-81BF-A9E62BDC8917}"/>
    <dgm:cxn modelId="{5FC266F0-90DD-4783-8309-3D6AE8BD424B}" srcId="{CB50C5DA-ED3B-4C8F-A850-AD8BFB59C309}" destId="{AC3DB2EB-BCC2-437D-AE2E-33C787FDEF5F}" srcOrd="2" destOrd="0" parTransId="{0EC0CC01-365C-4D2D-87B2-45105A45AB7F}" sibTransId="{F09493E1-158A-4ED8-9220-9A39481DEFB5}"/>
    <dgm:cxn modelId="{68F1616A-EC2A-4D56-8E19-740EE540462A}" type="presOf" srcId="{10973874-B340-487B-9B47-EC0F64371CCC}" destId="{6CE53DFB-CDD8-4BA4-B5B9-383378952B05}" srcOrd="0" destOrd="0" presId="urn:microsoft.com/office/officeart/2005/8/layout/lProcess2"/>
    <dgm:cxn modelId="{53FC709A-F89A-4849-AC80-09B9D335B1FF}" srcId="{70E8AFB6-7326-4497-AE45-5498FECA158C}" destId="{9721B684-B3E6-4C8C-B1E7-3F1F4E559871}" srcOrd="3" destOrd="0" parTransId="{9DC636AA-40D3-4461-AEF7-93A1EF230DFC}" sibTransId="{5A137278-0BA8-4CD4-A3D2-54F7AD391485}"/>
    <dgm:cxn modelId="{1EA1D6B9-8690-49C3-9CB1-EF173205AF8E}" srcId="{27820976-7326-4AE6-9924-7BE8CFE2887F}" destId="{CEAF196D-7E91-449E-840A-FCD565314CF6}" srcOrd="4" destOrd="0" parTransId="{DFAE04B6-7EE2-4721-B3BF-37C080188810}" sibTransId="{0A491A80-0457-4077-8AA1-A8CA8798BE0C}"/>
    <dgm:cxn modelId="{4A76E8A1-ADF7-4B4D-BF3B-3B3698440D80}" type="presOf" srcId="{27820976-7326-4AE6-9924-7BE8CFE2887F}" destId="{DB88E72F-CB4E-49C4-BA2D-B8B6C9519381}" srcOrd="0" destOrd="0" presId="urn:microsoft.com/office/officeart/2005/8/layout/lProcess2"/>
    <dgm:cxn modelId="{8EEF221E-2A5A-47B4-AF01-D29E42A4CDF3}" srcId="{18BCDD27-8A63-4FFC-B8AE-66FE68FAD1FE}" destId="{7139CB9C-4B0B-4231-8D2D-6E5B1ECF93D5}" srcOrd="3" destOrd="0" parTransId="{2366A057-4DAB-4B07-A00E-9907CDA78A49}" sibTransId="{B3551510-EF40-4088-BDDE-3D682374223A}"/>
    <dgm:cxn modelId="{83B2A386-9F43-4366-8ECE-D143735A2ECE}" srcId="{18BCDD27-8A63-4FFC-B8AE-66FE68FAD1FE}" destId="{FAE3E014-7A0C-4D39-B664-76E4AE2DB905}" srcOrd="5" destOrd="0" parTransId="{6D6314B5-6B94-41FA-851F-D6EE3213A4C6}" sibTransId="{8E5B4128-0FD3-4E0E-B857-67CDC746569B}"/>
    <dgm:cxn modelId="{1E0FF5DD-0DC5-49D0-9D7F-9F12C1F891FE}" type="presOf" srcId="{18BCDD27-8A63-4FFC-B8AE-66FE68FAD1FE}" destId="{49710C60-AAC2-4ED0-B2C8-CAA661E50CD3}" srcOrd="1" destOrd="0" presId="urn:microsoft.com/office/officeart/2005/8/layout/lProcess2"/>
    <dgm:cxn modelId="{6C26A6BD-AB98-4EAD-9FFE-F6A65D2FE135}" srcId="{70E8AFB6-7326-4497-AE45-5498FECA158C}" destId="{94F53C2B-6181-45DE-92F6-E52D8656E71C}" srcOrd="0" destOrd="0" parTransId="{3EA52BF0-1A7E-49BF-8A8A-06A21A2E6CAA}" sibTransId="{DBF3077F-C50D-4839-B402-AE5A5475249A}"/>
    <dgm:cxn modelId="{60669E6A-6108-4CF5-BA5F-AD14AED13A3F}" type="presOf" srcId="{1F21BA54-AC09-4C02-8947-749CEB2ED5E3}" destId="{553BA914-0CA9-4410-9CC1-943A8ABCB7D7}" srcOrd="0" destOrd="0" presId="urn:microsoft.com/office/officeart/2005/8/layout/lProcess2"/>
    <dgm:cxn modelId="{523D7C4A-A22E-4389-ABF0-28ADFBB81E81}" srcId="{27820976-7326-4AE6-9924-7BE8CFE2887F}" destId="{1F21BA54-AC09-4C02-8947-749CEB2ED5E3}" srcOrd="3" destOrd="0" parTransId="{F6318DFE-58FC-4423-9F75-1CB7EB4A1CAB}" sibTransId="{0FEA4C11-2C6F-48B1-808D-201BFA83340A}"/>
    <dgm:cxn modelId="{9829B4B2-E7A3-4454-B75E-AB54C2B2D04F}" srcId="{70E8AFB6-7326-4497-AE45-5498FECA158C}" destId="{F2CC6E8D-5031-459F-8E47-FA20DCA048A5}" srcOrd="1" destOrd="0" parTransId="{BA4DD60B-5F7E-4866-A057-A33EB3BA54BD}" sibTransId="{21CCFC95-7E9A-4548-BF6C-A757935C7E3F}"/>
    <dgm:cxn modelId="{B6803289-1790-43CF-8685-F6AE3E9F80FE}" type="presOf" srcId="{76894E1B-A732-4038-BCC3-6B4AA59162BA}" destId="{865D5461-6858-4B23-B998-99C3BDF2359D}" srcOrd="0" destOrd="0" presId="urn:microsoft.com/office/officeart/2005/8/layout/lProcess2"/>
    <dgm:cxn modelId="{45EAC55E-E9A3-4993-A19D-4DFA7DCA6E13}" srcId="{18BCDD27-8A63-4FFC-B8AE-66FE68FAD1FE}" destId="{10973874-B340-487B-9B47-EC0F64371CCC}" srcOrd="1" destOrd="0" parTransId="{BD5E0424-1DD0-4DA4-96BE-BEED276407F1}" sibTransId="{14229E64-85DB-4738-9F9C-988C49FFE7EB}"/>
    <dgm:cxn modelId="{BD72F3B4-062D-4304-AA8B-EA5ED6F6D090}" srcId="{70E8AFB6-7326-4497-AE45-5498FECA158C}" destId="{3F26B7C3-8DAA-447D-92B2-310E424C1CD6}" srcOrd="6" destOrd="0" parTransId="{5B715493-C239-4A15-8480-F8A14301821C}" sibTransId="{1140A5DE-421D-4BCF-AB5D-AD2029C2950A}"/>
    <dgm:cxn modelId="{42E6528E-9AB5-4012-B615-E7434B31C892}" srcId="{27820976-7326-4AE6-9924-7BE8CFE2887F}" destId="{5648D768-5280-4357-9C32-1736954997AD}" srcOrd="2" destOrd="0" parTransId="{6CEF3696-BB4B-425F-80A8-CD138A43F93E}" sibTransId="{91642477-C2B0-448E-ACD2-AD62CBBD94C7}"/>
    <dgm:cxn modelId="{AEEB3634-B300-4DAC-BDF7-FC01A35F75AF}" type="presOf" srcId="{AC3DB2EB-BCC2-437D-AE2E-33C787FDEF5F}" destId="{26AC95C9-1042-41BC-A905-5B37C87673F1}" srcOrd="0" destOrd="0" presId="urn:microsoft.com/office/officeart/2005/8/layout/lProcess2"/>
    <dgm:cxn modelId="{6E9A1156-53AB-45F1-A886-F3376EE28CA0}" srcId="{EC2B226A-F302-49D4-AC70-C8A7E95EF05A}" destId="{EA637F4B-3A8B-4C35-849E-FF0B3B8059C4}" srcOrd="0" destOrd="0" parTransId="{7B4B2F0A-E7A9-4C25-B816-E2FA016E3D49}" sibTransId="{56862F86-F4B2-4A40-A61F-8BDB09D6D5D4}"/>
    <dgm:cxn modelId="{9A9DFB52-EF10-4D0C-A8C7-15EE67E990E0}" srcId="{18BCDD27-8A63-4FFC-B8AE-66FE68FAD1FE}" destId="{D059EDEB-2B6E-403A-A911-95921D14EC67}" srcOrd="0" destOrd="0" parTransId="{99A890C7-F146-4311-AC57-10B04345E427}" sibTransId="{66B43DC4-4777-4B74-A675-48E993BC502B}"/>
    <dgm:cxn modelId="{0E0C3027-3063-4949-975A-885699E45D08}" type="presOf" srcId="{3F26B7C3-8DAA-447D-92B2-310E424C1CD6}" destId="{A9C0F1BE-7D02-49FE-A3B6-51C8C15F8552}" srcOrd="0" destOrd="0" presId="urn:microsoft.com/office/officeart/2005/8/layout/lProcess2"/>
    <dgm:cxn modelId="{2116E326-0DC2-4445-86EC-EB935E4EE9D8}" type="presOf" srcId="{EC2B226A-F302-49D4-AC70-C8A7E95EF05A}" destId="{D054C851-C5B8-4056-BB28-8FBEFB9200A9}" srcOrd="1" destOrd="0" presId="urn:microsoft.com/office/officeart/2005/8/layout/lProcess2"/>
    <dgm:cxn modelId="{3168DCA6-1241-4282-821E-4F50A080CB2C}" srcId="{18BCDD27-8A63-4FFC-B8AE-66FE68FAD1FE}" destId="{E4C9AD7C-00CA-4FA9-A474-99F37185C6EA}" srcOrd="2" destOrd="0" parTransId="{A1C9ADE3-2B16-4E46-8F19-65ED4409CECB}" sibTransId="{7432C7CC-F606-4915-ACA5-B53360601372}"/>
    <dgm:cxn modelId="{E2CAF0CF-1A1F-4BC8-A3F6-C31F91F52F78}" srcId="{CB50C5DA-ED3B-4C8F-A850-AD8BFB59C309}" destId="{70E8AFB6-7326-4497-AE45-5498FECA158C}" srcOrd="4" destOrd="0" parTransId="{6F405954-63D4-4F8D-8032-5C3EBBCAB2DC}" sibTransId="{7F3CADE4-4EAB-4640-8B43-475667A066F8}"/>
    <dgm:cxn modelId="{EEEEBF96-8625-4C3B-BC82-0A4710DE0D1B}" srcId="{76894E1B-A732-4038-BCC3-6B4AA59162BA}" destId="{C06B4997-3C62-424D-8D9E-2AF06E271211}" srcOrd="0" destOrd="0" parTransId="{B040FEAD-67BE-4FA2-970F-5BCBADA91100}" sibTransId="{E1CDFCA1-02D2-4719-96F7-564C225E0D8E}"/>
    <dgm:cxn modelId="{5F3E2621-BFF4-402F-9C0A-A0DE5F2B7312}" type="presOf" srcId="{70E8AFB6-7326-4497-AE45-5498FECA158C}" destId="{397BE98E-D8C1-4C10-B2C6-034DE0DEE794}" srcOrd="0" destOrd="0" presId="urn:microsoft.com/office/officeart/2005/8/layout/lProcess2"/>
    <dgm:cxn modelId="{4A4A7F65-8F4B-4EF1-BE2C-8561D20FB9FC}" type="presOf" srcId="{CC7B9AC5-CC50-4B5D-8FA1-F85E4A8ED490}" destId="{8F85557E-4C02-417F-AE6B-01D478C3C55A}" srcOrd="0" destOrd="0" presId="urn:microsoft.com/office/officeart/2005/8/layout/lProcess2"/>
    <dgm:cxn modelId="{430F70A0-9085-4FA5-81BD-888F06B981E1}" type="presOf" srcId="{9721B684-B3E6-4C8C-B1E7-3F1F4E559871}" destId="{8C75C576-CE47-4D23-B756-7D73E7DCB029}" srcOrd="0" destOrd="0" presId="urn:microsoft.com/office/officeart/2005/8/layout/lProcess2"/>
    <dgm:cxn modelId="{AFF93CFE-4F00-450D-93FF-B0D0321359B9}" type="presOf" srcId="{1B58E8DB-9F44-47D3-93FC-92C59E6460D9}" destId="{CFD27DFC-E67A-4787-B05B-9423A8B6CDA3}" srcOrd="0" destOrd="0" presId="urn:microsoft.com/office/officeart/2005/8/layout/lProcess2"/>
    <dgm:cxn modelId="{3B761EFE-E9F6-4210-8B57-3B4D1602752B}" srcId="{70E8AFB6-7326-4497-AE45-5498FECA158C}" destId="{1B58E8DB-9F44-47D3-93FC-92C59E6460D9}" srcOrd="2" destOrd="0" parTransId="{DB0BC60E-8F40-4BA2-8CC5-82D86435F822}" sibTransId="{00761C43-0F04-4854-A08D-F501C4146207}"/>
    <dgm:cxn modelId="{AA7601C6-95F1-42DA-A139-B496655C4327}" type="presOf" srcId="{76894E1B-A732-4038-BCC3-6B4AA59162BA}" destId="{F4204793-AC2B-48E4-B05F-9A3052CA7405}" srcOrd="1" destOrd="0" presId="urn:microsoft.com/office/officeart/2005/8/layout/lProcess2"/>
    <dgm:cxn modelId="{2A418A45-50B5-4B13-8AAB-F540D26814AC}" type="presOf" srcId="{CB50C5DA-ED3B-4C8F-A850-AD8BFB59C309}" destId="{28CCE47E-B8DD-4270-B521-F8B7835BD6D8}" srcOrd="0" destOrd="0" presId="urn:microsoft.com/office/officeart/2005/8/layout/lProcess2"/>
    <dgm:cxn modelId="{A28E2A3D-56C2-4E53-A2E5-204645CA0344}" type="presOf" srcId="{FAE200A4-9708-4E42-BED1-4B943B97AD01}" destId="{80B3C4B5-9DA3-4847-8E7C-507FF9C9F245}" srcOrd="0" destOrd="0" presId="urn:microsoft.com/office/officeart/2005/8/layout/lProcess2"/>
    <dgm:cxn modelId="{E739ED2D-3174-493A-BDB0-9F27B6A732AF}" type="presOf" srcId="{124A4CC7-DE15-4B1D-9CEE-7D56C6C34035}" destId="{F5CAF255-D11A-4F08-A17C-D53803F3FFB0}" srcOrd="0" destOrd="0" presId="urn:microsoft.com/office/officeart/2005/8/layout/lProcess2"/>
    <dgm:cxn modelId="{76795D09-1BEB-442B-9D9D-2552880D1CB0}" type="presOf" srcId="{08C2F888-3336-4FDD-BDA1-B6314D8E9F8E}" destId="{2F2F35EA-9D78-4E3C-BE7E-EEAEFC020943}" srcOrd="0" destOrd="0" presId="urn:microsoft.com/office/officeart/2005/8/layout/lProcess2"/>
    <dgm:cxn modelId="{8D2B7674-55C7-4852-9049-8991A1939103}" type="presOf" srcId="{D5AC9EA2-241E-49F6-B0AD-E2DB72C27CCD}" destId="{2D5B5916-E9B5-4EE1-99B1-B42C7300BB53}" srcOrd="0" destOrd="0" presId="urn:microsoft.com/office/officeart/2005/8/layout/lProcess2"/>
    <dgm:cxn modelId="{F7032903-3F24-4D4D-839B-C492B529467E}" type="presOf" srcId="{5648D768-5280-4357-9C32-1736954997AD}" destId="{77D29545-45BF-4340-AD5B-1159E5B7CF7E}" srcOrd="0" destOrd="0" presId="urn:microsoft.com/office/officeart/2005/8/layout/lProcess2"/>
    <dgm:cxn modelId="{A9266947-8239-46B7-9ADF-8F9B63F8F971}" srcId="{27820976-7326-4AE6-9924-7BE8CFE2887F}" destId="{27B3582E-DA18-44DF-98B2-1A497029760D}" srcOrd="0" destOrd="0" parTransId="{8CFE2331-1081-426B-BB68-F6E7DE0EBF0A}" sibTransId="{20272A17-E5BF-451C-9807-2DF855FCDEAE}"/>
    <dgm:cxn modelId="{6F7BD19C-5FEB-4F85-A4FA-E5457B77F6CC}" srcId="{70E8AFB6-7326-4497-AE45-5498FECA158C}" destId="{1519F4EF-2EE0-4CD6-B2F7-EE5BDE179C2A}" srcOrd="4" destOrd="0" parTransId="{43272B36-978C-4A29-AA39-E470924AFD14}" sibTransId="{9B09F1CC-31D9-4FC6-95BA-BD753D4C4BCB}"/>
    <dgm:cxn modelId="{1000B416-E21F-485C-9435-284498C7862B}" srcId="{27820976-7326-4AE6-9924-7BE8CFE2887F}" destId="{5786E3D0-9853-4C13-99CE-9D0E2FC37D78}" srcOrd="1" destOrd="0" parTransId="{D66D6CB6-F0CA-466B-AD6A-3633866F45A8}" sibTransId="{33EF2BE6-9BC7-4D3A-BA9B-A4B37E48B095}"/>
    <dgm:cxn modelId="{D9BF4143-486A-4639-AAE7-626AE9963840}" type="presOf" srcId="{7139CB9C-4B0B-4231-8D2D-6E5B1ECF93D5}" destId="{DE57E45F-D7FC-48E6-9484-BCDEF86FC883}" srcOrd="0" destOrd="0" presId="urn:microsoft.com/office/officeart/2005/8/layout/lProcess2"/>
    <dgm:cxn modelId="{D3CB62D8-2E8A-42D3-BBC1-64BB0A69C436}" srcId="{AC3DB2EB-BCC2-437D-AE2E-33C787FDEF5F}" destId="{124A4CC7-DE15-4B1D-9CEE-7D56C6C34035}" srcOrd="6" destOrd="0" parTransId="{69F68C4C-1F0A-4F78-86E5-4815A82E8AF0}" sibTransId="{8BAE5D2A-AD87-4ADC-ABE3-617D23F051D1}"/>
    <dgm:cxn modelId="{9301D1C1-673F-4B85-A335-4F308B486A17}" type="presOf" srcId="{D059EDEB-2B6E-403A-A911-95921D14EC67}" destId="{6177700E-AB14-449E-9129-CAFD4CEDA861}" srcOrd="0" destOrd="0" presId="urn:microsoft.com/office/officeart/2005/8/layout/lProcess2"/>
    <dgm:cxn modelId="{BEDA06F3-5A80-4880-A093-D3337997217E}" type="presOf" srcId="{F2CC6E8D-5031-459F-8E47-FA20DCA048A5}" destId="{63B3CB7E-9B14-4A54-89A9-795786D24585}" srcOrd="0" destOrd="0" presId="urn:microsoft.com/office/officeart/2005/8/layout/lProcess2"/>
    <dgm:cxn modelId="{5D9DACEF-5103-4719-81ED-F3444367A292}" type="presOf" srcId="{5948A71A-E98E-466C-9B65-1E2BAE019A9F}" destId="{2BA4AD48-CF69-41CA-9199-267FFAC37BFF}" srcOrd="0" destOrd="0" presId="urn:microsoft.com/office/officeart/2005/8/layout/lProcess2"/>
    <dgm:cxn modelId="{1D8FBC96-54E7-44D6-81AD-ECC89C431F09}" srcId="{18BCDD27-8A63-4FFC-B8AE-66FE68FAD1FE}" destId="{967FBC34-D2FF-4289-99C2-5626B58ADC2A}" srcOrd="4" destOrd="0" parTransId="{0E15FD64-A02F-4F07-B2F8-F2BBEA436A75}" sibTransId="{A58568D7-7F7C-472F-A607-7F2D80E97379}"/>
    <dgm:cxn modelId="{73E2AA9F-59D2-43E2-A3A7-782A0EB234FC}" srcId="{AC3DB2EB-BCC2-437D-AE2E-33C787FDEF5F}" destId="{D5AC9EA2-241E-49F6-B0AD-E2DB72C27CCD}" srcOrd="2" destOrd="0" parTransId="{E7347CF9-136A-4093-99A8-46D02C79488E}" sibTransId="{17D2411D-BDE9-4538-AD6C-BF6009011D47}"/>
    <dgm:cxn modelId="{ECE3D7EF-45FF-4ADF-BBE3-DDB6C4EE522B}" type="presOf" srcId="{70E8AFB6-7326-4497-AE45-5498FECA158C}" destId="{4358E882-EF3E-48A3-8D60-16EA1F45487B}" srcOrd="1" destOrd="0" presId="urn:microsoft.com/office/officeart/2005/8/layout/lProcess2"/>
    <dgm:cxn modelId="{05E54DC3-FC79-4D63-B481-F19233E88534}" srcId="{18BCDD27-8A63-4FFC-B8AE-66FE68FAD1FE}" destId="{B6339722-E8E5-4C26-8324-8225B1EF9945}" srcOrd="7" destOrd="0" parTransId="{87A7629C-F6A2-472E-BAD0-7B6DD9781A3C}" sibTransId="{41DA857D-7FD1-438C-A00B-F98C17C928B0}"/>
    <dgm:cxn modelId="{2F09B080-743B-4E64-8712-4A0BA7B648C7}" type="presOf" srcId="{C06B4997-3C62-424D-8D9E-2AF06E271211}" destId="{1A07A734-BFF8-4E48-89EF-B721FBC83B5D}" srcOrd="0" destOrd="0" presId="urn:microsoft.com/office/officeart/2005/8/layout/lProcess2"/>
    <dgm:cxn modelId="{28488DBB-CB67-49A8-840E-A0DD71BD459D}" type="presOf" srcId="{B6339722-E8E5-4C26-8324-8225B1EF9945}" destId="{95A2E5C5-F7DD-439F-A50F-C24260D8780F}" srcOrd="0" destOrd="0" presId="urn:microsoft.com/office/officeart/2005/8/layout/lProcess2"/>
    <dgm:cxn modelId="{EE934B52-FDAD-48DB-AA67-FF2D936662E1}" srcId="{18BCDD27-8A63-4FFC-B8AE-66FE68FAD1FE}" destId="{5948A71A-E98E-466C-9B65-1E2BAE019A9F}" srcOrd="6" destOrd="0" parTransId="{47923F61-E138-483E-853C-0C50B84EEAE7}" sibTransId="{2083AFA1-C286-4EE0-8299-ED70EC8BA49C}"/>
    <dgm:cxn modelId="{C8243D87-A31E-4861-B5F2-70A4289C6B9A}" type="presOf" srcId="{CEAF196D-7E91-449E-840A-FCD565314CF6}" destId="{E8A505F1-A74E-415F-A4D8-CE01D7657D63}" srcOrd="0" destOrd="0" presId="urn:microsoft.com/office/officeart/2005/8/layout/lProcess2"/>
    <dgm:cxn modelId="{96D226E3-8C89-4293-9F69-A151D1FD0B6C}" type="presOf" srcId="{1519F4EF-2EE0-4CD6-B2F7-EE5BDE179C2A}" destId="{3083199D-68BB-4662-9330-283DF83FA7CB}" srcOrd="0" destOrd="0" presId="urn:microsoft.com/office/officeart/2005/8/layout/lProcess2"/>
    <dgm:cxn modelId="{F4247E0D-E3AE-4C4E-ADB8-56B6B676485A}" srcId="{70E8AFB6-7326-4497-AE45-5498FECA158C}" destId="{08C2F888-3336-4FDD-BDA1-B6314D8E9F8E}" srcOrd="5" destOrd="0" parTransId="{63B8F7CF-5F86-44AC-B227-F0EABEA71915}" sibTransId="{0444415A-A939-4E9F-BE35-E49ACAF5812D}"/>
    <dgm:cxn modelId="{FD4B2147-DB40-4F0D-9FDF-05D272D04CCC}" type="presOf" srcId="{FAE3E014-7A0C-4D39-B664-76E4AE2DB905}" destId="{5F1DA320-C144-4CD9-BBC3-F24597E56707}" srcOrd="0" destOrd="0" presId="urn:microsoft.com/office/officeart/2005/8/layout/lProcess2"/>
    <dgm:cxn modelId="{64AB3502-2305-4CE7-B618-7F8E88B28B68}" srcId="{CB50C5DA-ED3B-4C8F-A850-AD8BFB59C309}" destId="{18BCDD27-8A63-4FFC-B8AE-66FE68FAD1FE}" srcOrd="0" destOrd="0" parTransId="{09C3746C-1FCD-4304-8E43-5770C3160D88}" sibTransId="{840ADE5F-98C3-4564-B1E1-18A078A479B1}"/>
    <dgm:cxn modelId="{36CD44B7-FBC5-4461-A354-B1D7C5F1FD0D}" type="presOf" srcId="{5786E3D0-9853-4C13-99CE-9D0E2FC37D78}" destId="{8CF14B57-A053-40F8-8886-893658D84003}" srcOrd="0" destOrd="0" presId="urn:microsoft.com/office/officeart/2005/8/layout/lProcess2"/>
    <dgm:cxn modelId="{18EE114A-19AF-4A8F-B345-4B54A772739C}" type="presOf" srcId="{E4C9AD7C-00CA-4FA9-A474-99F37185C6EA}" destId="{BFEB04C9-0290-4B46-A570-B708510075FE}" srcOrd="0" destOrd="0" presId="urn:microsoft.com/office/officeart/2005/8/layout/lProcess2"/>
    <dgm:cxn modelId="{51A98EE0-06F4-4AC4-AE32-7C43E8448587}" srcId="{AC3DB2EB-BCC2-437D-AE2E-33C787FDEF5F}" destId="{73DB3140-D79E-428D-9E36-249C6236F0E2}" srcOrd="1" destOrd="0" parTransId="{86E45EE7-C30A-4C43-B814-F864173FBDEE}" sibTransId="{087C0A60-BDB8-4E9C-A657-8CDF94CFB94C}"/>
    <dgm:cxn modelId="{59C11A93-4136-4D09-84D0-85C021DC6AA1}" srcId="{CB50C5DA-ED3B-4C8F-A850-AD8BFB59C309}" destId="{76894E1B-A732-4038-BCC3-6B4AA59162BA}" srcOrd="1" destOrd="0" parTransId="{B4EC11EC-ED2B-4086-A216-3ADAB611FB4F}" sibTransId="{658FE7AE-04B9-494D-B384-5C36903EE215}"/>
    <dgm:cxn modelId="{0B5D35F2-239D-4E2E-B36B-37173C93EDA3}" type="presOf" srcId="{5D6C8FFF-692B-4D18-96E6-F8EEC040518A}" destId="{F0F88656-ABAE-4013-8618-8D1EBB157524}" srcOrd="0" destOrd="0" presId="urn:microsoft.com/office/officeart/2005/8/layout/lProcess2"/>
    <dgm:cxn modelId="{9CD7B022-22FC-4619-9BBC-57ADD3992C78}" type="presOf" srcId="{CA30A709-4758-45E9-8B64-1C1AA6C97CF7}" destId="{028ADD89-0A14-4D35-8483-A04AFD99A95F}" srcOrd="0" destOrd="0" presId="urn:microsoft.com/office/officeart/2005/8/layout/lProcess2"/>
    <dgm:cxn modelId="{4C298462-CDCF-4DA6-B5A6-D6FDACE0AD3E}" srcId="{AC3DB2EB-BCC2-437D-AE2E-33C787FDEF5F}" destId="{CA30A709-4758-45E9-8B64-1C1AA6C97CF7}" srcOrd="7" destOrd="0" parTransId="{0B650F1E-4B76-49D0-8608-41A0F10E4AE4}" sibTransId="{633ABAAC-B265-45B1-87E5-CB01629CC681}"/>
    <dgm:cxn modelId="{F270C12D-0BD6-4DE6-9128-59DE9BE6C6F2}" srcId="{AC3DB2EB-BCC2-437D-AE2E-33C787FDEF5F}" destId="{9A5FB6EA-3FBC-4D47-9F3F-F9CDA79C3B55}" srcOrd="8" destOrd="0" parTransId="{11124D32-1FC8-43A2-B39B-83080FD15CF9}" sibTransId="{D8B741A5-1382-4A4D-9261-77AB16BD5231}"/>
    <dgm:cxn modelId="{22AE31BA-E29D-4111-A32D-3D09BC704A47}" srcId="{CB50C5DA-ED3B-4C8F-A850-AD8BFB59C309}" destId="{27820976-7326-4AE6-9924-7BE8CFE2887F}" srcOrd="3" destOrd="0" parTransId="{69F8A7C1-1EC6-4AC5-8C14-D03E2F1BB428}" sibTransId="{46E7E6B8-4660-4451-BD33-1905CA434FD5}"/>
    <dgm:cxn modelId="{D7A129C1-5CD1-4980-9680-0089970A2347}" type="presOf" srcId="{9A5FB6EA-3FBC-4D47-9F3F-F9CDA79C3B55}" destId="{B7335161-D857-4EE4-983A-405FF9ECBC75}" srcOrd="0" destOrd="0" presId="urn:microsoft.com/office/officeart/2005/8/layout/lProcess2"/>
    <dgm:cxn modelId="{AC351084-3159-4AE9-8D9F-13749E5C32C9}" type="presOf" srcId="{94F53C2B-6181-45DE-92F6-E52D8656E71C}" destId="{04C44A4E-1DF9-452D-97BE-ADB2A08F2533}" srcOrd="0" destOrd="0" presId="urn:microsoft.com/office/officeart/2005/8/layout/lProcess2"/>
    <dgm:cxn modelId="{1AE62674-E8A8-4DC3-890F-22B20D035C86}" type="presOf" srcId="{27820976-7326-4AE6-9924-7BE8CFE2887F}" destId="{23CB4FFE-3E01-4980-B974-14BC508022D5}" srcOrd="1" destOrd="0" presId="urn:microsoft.com/office/officeart/2005/8/layout/lProcess2"/>
    <dgm:cxn modelId="{55A095FD-9291-4329-95F9-1E90A710381E}" type="presOf" srcId="{EA637F4B-3A8B-4C35-849E-FF0B3B8059C4}" destId="{1EE8C6A5-3FDB-4E04-B937-A0D17A583EC1}" srcOrd="0" destOrd="0" presId="urn:microsoft.com/office/officeart/2005/8/layout/lProcess2"/>
    <dgm:cxn modelId="{DB512E29-869E-4002-91D8-99FBB078CF1F}" type="presOf" srcId="{57A4DEF2-1D0E-41C8-853A-87F6CC95DF44}" destId="{D3435136-6FC6-48C5-9D53-B27953F78D9C}" srcOrd="0" destOrd="0" presId="urn:microsoft.com/office/officeart/2005/8/layout/lProcess2"/>
    <dgm:cxn modelId="{12473F53-A40C-4BB2-9583-18697BCD62AE}" srcId="{AC3DB2EB-BCC2-437D-AE2E-33C787FDEF5F}" destId="{57A4DEF2-1D0E-41C8-853A-87F6CC95DF44}" srcOrd="0" destOrd="0" parTransId="{281675E1-4D22-4910-9C47-AF2C8A44A6E3}" sibTransId="{D7D1319D-0108-4ACF-BABD-B1AB095C5921}"/>
    <dgm:cxn modelId="{6A611CE4-F43C-48E8-99C7-F28FF9D719B4}" type="presOf" srcId="{EC2B226A-F302-49D4-AC70-C8A7E95EF05A}" destId="{3CB7D03D-0EA8-4485-9F95-57DD643C85DB}" srcOrd="0" destOrd="0" presId="urn:microsoft.com/office/officeart/2005/8/layout/lProcess2"/>
    <dgm:cxn modelId="{446BC1CA-3733-4A3C-8E6B-809D4CBECA90}" srcId="{AC3DB2EB-BCC2-437D-AE2E-33C787FDEF5F}" destId="{CC7B9AC5-CC50-4B5D-8FA1-F85E4A8ED490}" srcOrd="5" destOrd="0" parTransId="{3104D605-8585-4FF5-9F20-7E4A62365552}" sibTransId="{43EBD0E6-A575-4FF6-80AD-B75761BBA1E7}"/>
    <dgm:cxn modelId="{5C9860E1-639C-467C-9405-2008B684FB58}" type="presParOf" srcId="{28CCE47E-B8DD-4270-B521-F8B7835BD6D8}" destId="{02EDA63C-B6AB-4484-ACC4-F2B87B7AC7C5}" srcOrd="0" destOrd="0" presId="urn:microsoft.com/office/officeart/2005/8/layout/lProcess2"/>
    <dgm:cxn modelId="{66E523A4-FA69-48AF-B9FC-CF21C77A9CE6}" type="presParOf" srcId="{02EDA63C-B6AB-4484-ACC4-F2B87B7AC7C5}" destId="{E8C26570-A887-4A62-80BA-94B2B907C741}" srcOrd="0" destOrd="0" presId="urn:microsoft.com/office/officeart/2005/8/layout/lProcess2"/>
    <dgm:cxn modelId="{CB02072A-2C25-4818-9B8A-38911122EA0D}" type="presParOf" srcId="{02EDA63C-B6AB-4484-ACC4-F2B87B7AC7C5}" destId="{49710C60-AAC2-4ED0-B2C8-CAA661E50CD3}" srcOrd="1" destOrd="0" presId="urn:microsoft.com/office/officeart/2005/8/layout/lProcess2"/>
    <dgm:cxn modelId="{55EF581B-C9AB-4C73-9865-EB3BEC48AE3C}" type="presParOf" srcId="{02EDA63C-B6AB-4484-ACC4-F2B87B7AC7C5}" destId="{97F70C25-0A69-4BBB-9473-636BA22E080D}" srcOrd="2" destOrd="0" presId="urn:microsoft.com/office/officeart/2005/8/layout/lProcess2"/>
    <dgm:cxn modelId="{553F2980-A74C-4A11-8B87-F7B7E64046E6}" type="presParOf" srcId="{97F70C25-0A69-4BBB-9473-636BA22E080D}" destId="{271F4041-F4B4-4C0F-A0CA-8E2E785C2BC3}" srcOrd="0" destOrd="0" presId="urn:microsoft.com/office/officeart/2005/8/layout/lProcess2"/>
    <dgm:cxn modelId="{21529D11-6EDF-4920-BA46-8038A824F405}" type="presParOf" srcId="{271F4041-F4B4-4C0F-A0CA-8E2E785C2BC3}" destId="{6177700E-AB14-449E-9129-CAFD4CEDA861}" srcOrd="0" destOrd="0" presId="urn:microsoft.com/office/officeart/2005/8/layout/lProcess2"/>
    <dgm:cxn modelId="{39719FF6-26F7-4678-8919-A5749C9DF99F}" type="presParOf" srcId="{271F4041-F4B4-4C0F-A0CA-8E2E785C2BC3}" destId="{7314AFA2-D5B2-422F-B989-7EE85CF92695}" srcOrd="1" destOrd="0" presId="urn:microsoft.com/office/officeart/2005/8/layout/lProcess2"/>
    <dgm:cxn modelId="{7ED57F72-CE52-416A-BAF3-CF791C690998}" type="presParOf" srcId="{271F4041-F4B4-4C0F-A0CA-8E2E785C2BC3}" destId="{6CE53DFB-CDD8-4BA4-B5B9-383378952B05}" srcOrd="2" destOrd="0" presId="urn:microsoft.com/office/officeart/2005/8/layout/lProcess2"/>
    <dgm:cxn modelId="{A3B42261-1925-4D1A-8BFA-B623737918C2}" type="presParOf" srcId="{271F4041-F4B4-4C0F-A0CA-8E2E785C2BC3}" destId="{5637FF07-5515-4232-B1D6-97719B0A2B8A}" srcOrd="3" destOrd="0" presId="urn:microsoft.com/office/officeart/2005/8/layout/lProcess2"/>
    <dgm:cxn modelId="{7AE7AF78-D7A8-4DC7-982A-7CAC5274DF5D}" type="presParOf" srcId="{271F4041-F4B4-4C0F-A0CA-8E2E785C2BC3}" destId="{BFEB04C9-0290-4B46-A570-B708510075FE}" srcOrd="4" destOrd="0" presId="urn:microsoft.com/office/officeart/2005/8/layout/lProcess2"/>
    <dgm:cxn modelId="{2FC8633A-43D5-4DAC-8294-6EB7FF886D05}" type="presParOf" srcId="{271F4041-F4B4-4C0F-A0CA-8E2E785C2BC3}" destId="{7D83DBD3-B557-418D-880C-B8EDC46029E7}" srcOrd="5" destOrd="0" presId="urn:microsoft.com/office/officeart/2005/8/layout/lProcess2"/>
    <dgm:cxn modelId="{67A6C944-2916-4F06-8212-6D0F89B2A602}" type="presParOf" srcId="{271F4041-F4B4-4C0F-A0CA-8E2E785C2BC3}" destId="{DE57E45F-D7FC-48E6-9484-BCDEF86FC883}" srcOrd="6" destOrd="0" presId="urn:microsoft.com/office/officeart/2005/8/layout/lProcess2"/>
    <dgm:cxn modelId="{9784844D-CD98-4457-8CA7-1CE1DDB78668}" type="presParOf" srcId="{271F4041-F4B4-4C0F-A0CA-8E2E785C2BC3}" destId="{D1086631-C56A-4F83-A023-818C1B4E9B70}" srcOrd="7" destOrd="0" presId="urn:microsoft.com/office/officeart/2005/8/layout/lProcess2"/>
    <dgm:cxn modelId="{FDEBCD38-3F07-457C-A76E-4C36F4A1E8AC}" type="presParOf" srcId="{271F4041-F4B4-4C0F-A0CA-8E2E785C2BC3}" destId="{B0E2E5F2-5F47-4C45-9D8B-9735B9082759}" srcOrd="8" destOrd="0" presId="urn:microsoft.com/office/officeart/2005/8/layout/lProcess2"/>
    <dgm:cxn modelId="{27B63780-056B-4E42-AFAB-F5989D8A0F3D}" type="presParOf" srcId="{271F4041-F4B4-4C0F-A0CA-8E2E785C2BC3}" destId="{C3E8BBDC-57B8-4E0C-A840-849B2CD70379}" srcOrd="9" destOrd="0" presId="urn:microsoft.com/office/officeart/2005/8/layout/lProcess2"/>
    <dgm:cxn modelId="{C6FA1649-0840-4A6D-9B37-67DC3CBD4B35}" type="presParOf" srcId="{271F4041-F4B4-4C0F-A0CA-8E2E785C2BC3}" destId="{5F1DA320-C144-4CD9-BBC3-F24597E56707}" srcOrd="10" destOrd="0" presId="urn:microsoft.com/office/officeart/2005/8/layout/lProcess2"/>
    <dgm:cxn modelId="{C136D231-0DE1-4F51-B7C3-AA5E3A78C487}" type="presParOf" srcId="{271F4041-F4B4-4C0F-A0CA-8E2E785C2BC3}" destId="{50289097-31B7-4435-A770-5FD0006F9409}" srcOrd="11" destOrd="0" presId="urn:microsoft.com/office/officeart/2005/8/layout/lProcess2"/>
    <dgm:cxn modelId="{8D3366D2-F3B8-4DA4-A4E4-7FBC8B5486F5}" type="presParOf" srcId="{271F4041-F4B4-4C0F-A0CA-8E2E785C2BC3}" destId="{2BA4AD48-CF69-41CA-9199-267FFAC37BFF}" srcOrd="12" destOrd="0" presId="urn:microsoft.com/office/officeart/2005/8/layout/lProcess2"/>
    <dgm:cxn modelId="{8FB5803B-1D72-4AC0-B947-AA8A78564F6B}" type="presParOf" srcId="{271F4041-F4B4-4C0F-A0CA-8E2E785C2BC3}" destId="{9B7F41EC-459F-43F3-91B3-C579D96ECE9E}" srcOrd="13" destOrd="0" presId="urn:microsoft.com/office/officeart/2005/8/layout/lProcess2"/>
    <dgm:cxn modelId="{747696C6-C0ED-48C9-B400-799205A48272}" type="presParOf" srcId="{271F4041-F4B4-4C0F-A0CA-8E2E785C2BC3}" destId="{95A2E5C5-F7DD-439F-A50F-C24260D8780F}" srcOrd="14" destOrd="0" presId="urn:microsoft.com/office/officeart/2005/8/layout/lProcess2"/>
    <dgm:cxn modelId="{55347BA0-5E88-40BA-9ACE-A4B767AD3C16}" type="presParOf" srcId="{28CCE47E-B8DD-4270-B521-F8B7835BD6D8}" destId="{EFA8E2A8-B4A7-421D-963B-84E3056542CD}" srcOrd="1" destOrd="0" presId="urn:microsoft.com/office/officeart/2005/8/layout/lProcess2"/>
    <dgm:cxn modelId="{3344C06D-F6AD-44E5-8E80-07AE7D848C84}" type="presParOf" srcId="{28CCE47E-B8DD-4270-B521-F8B7835BD6D8}" destId="{A811130B-D271-40DF-80A3-A08A1B9BB849}" srcOrd="2" destOrd="0" presId="urn:microsoft.com/office/officeart/2005/8/layout/lProcess2"/>
    <dgm:cxn modelId="{F40F4D07-DA5C-4FA0-9CE2-00B1B69395CA}" type="presParOf" srcId="{A811130B-D271-40DF-80A3-A08A1B9BB849}" destId="{865D5461-6858-4B23-B998-99C3BDF2359D}" srcOrd="0" destOrd="0" presId="urn:microsoft.com/office/officeart/2005/8/layout/lProcess2"/>
    <dgm:cxn modelId="{80830AF9-4A22-492C-94D5-CFDD2EA67C58}" type="presParOf" srcId="{A811130B-D271-40DF-80A3-A08A1B9BB849}" destId="{F4204793-AC2B-48E4-B05F-9A3052CA7405}" srcOrd="1" destOrd="0" presId="urn:microsoft.com/office/officeart/2005/8/layout/lProcess2"/>
    <dgm:cxn modelId="{62D26D25-EBD8-41D8-A019-C00A466BB6D9}" type="presParOf" srcId="{A811130B-D271-40DF-80A3-A08A1B9BB849}" destId="{5F893CBB-47A2-4C0A-9D23-49582D4B2CBB}" srcOrd="2" destOrd="0" presId="urn:microsoft.com/office/officeart/2005/8/layout/lProcess2"/>
    <dgm:cxn modelId="{18D5F289-AA00-4494-B292-4C5E4EB03222}" type="presParOf" srcId="{5F893CBB-47A2-4C0A-9D23-49582D4B2CBB}" destId="{09189467-CEEA-40BA-A28B-2911EBA42F42}" srcOrd="0" destOrd="0" presId="urn:microsoft.com/office/officeart/2005/8/layout/lProcess2"/>
    <dgm:cxn modelId="{D89BBCB5-BDFE-4859-8881-CC02E9BB504B}" type="presParOf" srcId="{09189467-CEEA-40BA-A28B-2911EBA42F42}" destId="{1A07A734-BFF8-4E48-89EF-B721FBC83B5D}" srcOrd="0" destOrd="0" presId="urn:microsoft.com/office/officeart/2005/8/layout/lProcess2"/>
    <dgm:cxn modelId="{07E2C5A6-04C2-44AF-B10E-DC441D43ADD8}" type="presParOf" srcId="{28CCE47E-B8DD-4270-B521-F8B7835BD6D8}" destId="{759C6E65-78B6-4AC9-A34D-79B33F5E544E}" srcOrd="3" destOrd="0" presId="urn:microsoft.com/office/officeart/2005/8/layout/lProcess2"/>
    <dgm:cxn modelId="{89747F23-60C3-4F58-B0A1-0CF2F9D05A23}" type="presParOf" srcId="{28CCE47E-B8DD-4270-B521-F8B7835BD6D8}" destId="{B9B82832-6D7D-48C4-956A-978F0D2F9349}" srcOrd="4" destOrd="0" presId="urn:microsoft.com/office/officeart/2005/8/layout/lProcess2"/>
    <dgm:cxn modelId="{733B30C8-5561-41ED-948B-3C05DBB4525B}" type="presParOf" srcId="{B9B82832-6D7D-48C4-956A-978F0D2F9349}" destId="{26AC95C9-1042-41BC-A905-5B37C87673F1}" srcOrd="0" destOrd="0" presId="urn:microsoft.com/office/officeart/2005/8/layout/lProcess2"/>
    <dgm:cxn modelId="{3C325DCC-3490-46D6-9C23-BE8D69F85689}" type="presParOf" srcId="{B9B82832-6D7D-48C4-956A-978F0D2F9349}" destId="{AE5CB75A-BBB0-4267-8195-1981E67564E0}" srcOrd="1" destOrd="0" presId="urn:microsoft.com/office/officeart/2005/8/layout/lProcess2"/>
    <dgm:cxn modelId="{9A930886-40B4-4666-9764-3F3BA871A257}" type="presParOf" srcId="{B9B82832-6D7D-48C4-956A-978F0D2F9349}" destId="{69C71F1D-4AF2-48C9-AF03-93FAF1441636}" srcOrd="2" destOrd="0" presId="urn:microsoft.com/office/officeart/2005/8/layout/lProcess2"/>
    <dgm:cxn modelId="{8CDB481E-A705-410D-AA54-D6A1D2C63A60}" type="presParOf" srcId="{69C71F1D-4AF2-48C9-AF03-93FAF1441636}" destId="{5DE86C04-C620-4596-9263-7E259201A98D}" srcOrd="0" destOrd="0" presId="urn:microsoft.com/office/officeart/2005/8/layout/lProcess2"/>
    <dgm:cxn modelId="{99A721D3-D65F-4C55-9C4F-1D47CF896351}" type="presParOf" srcId="{5DE86C04-C620-4596-9263-7E259201A98D}" destId="{D3435136-6FC6-48C5-9D53-B27953F78D9C}" srcOrd="0" destOrd="0" presId="urn:microsoft.com/office/officeart/2005/8/layout/lProcess2"/>
    <dgm:cxn modelId="{640E425A-0D8C-47A8-9106-51EC77127700}" type="presParOf" srcId="{5DE86C04-C620-4596-9263-7E259201A98D}" destId="{00DCF379-B251-482F-9509-3ED9E3232218}" srcOrd="1" destOrd="0" presId="urn:microsoft.com/office/officeart/2005/8/layout/lProcess2"/>
    <dgm:cxn modelId="{1CD93CA4-7F91-4F94-8934-184F54E44B9F}" type="presParOf" srcId="{5DE86C04-C620-4596-9263-7E259201A98D}" destId="{4C5ADC53-4B56-479C-8DE6-03BA80B368AB}" srcOrd="2" destOrd="0" presId="urn:microsoft.com/office/officeart/2005/8/layout/lProcess2"/>
    <dgm:cxn modelId="{27F296B1-C97B-4DCD-80EB-6FB7574F7FE1}" type="presParOf" srcId="{5DE86C04-C620-4596-9263-7E259201A98D}" destId="{91201021-884D-4A41-BB26-7599BDAF0668}" srcOrd="3" destOrd="0" presId="urn:microsoft.com/office/officeart/2005/8/layout/lProcess2"/>
    <dgm:cxn modelId="{B04E2BB1-8CB2-4747-8C17-0655C61E6818}" type="presParOf" srcId="{5DE86C04-C620-4596-9263-7E259201A98D}" destId="{2D5B5916-E9B5-4EE1-99B1-B42C7300BB53}" srcOrd="4" destOrd="0" presId="urn:microsoft.com/office/officeart/2005/8/layout/lProcess2"/>
    <dgm:cxn modelId="{80B0226C-E199-4351-A066-04B05D65542E}" type="presParOf" srcId="{5DE86C04-C620-4596-9263-7E259201A98D}" destId="{822A82F6-088A-4816-AB10-DDCA6586865B}" srcOrd="5" destOrd="0" presId="urn:microsoft.com/office/officeart/2005/8/layout/lProcess2"/>
    <dgm:cxn modelId="{F005CAB9-4FBC-4C87-8941-42E529C1D963}" type="presParOf" srcId="{5DE86C04-C620-4596-9263-7E259201A98D}" destId="{F0F88656-ABAE-4013-8618-8D1EBB157524}" srcOrd="6" destOrd="0" presId="urn:microsoft.com/office/officeart/2005/8/layout/lProcess2"/>
    <dgm:cxn modelId="{FBF7C038-CC40-4AB1-B0B3-34036DF14354}" type="presParOf" srcId="{5DE86C04-C620-4596-9263-7E259201A98D}" destId="{23C60890-6449-4EF1-B19A-AD2FC03F4EF4}" srcOrd="7" destOrd="0" presId="urn:microsoft.com/office/officeart/2005/8/layout/lProcess2"/>
    <dgm:cxn modelId="{3F7738E7-E8CB-4A91-96B2-23A7D021D403}" type="presParOf" srcId="{5DE86C04-C620-4596-9263-7E259201A98D}" destId="{80B3C4B5-9DA3-4847-8E7C-507FF9C9F245}" srcOrd="8" destOrd="0" presId="urn:microsoft.com/office/officeart/2005/8/layout/lProcess2"/>
    <dgm:cxn modelId="{567B815C-F6F6-4A3B-9EFA-FD57E0DDD635}" type="presParOf" srcId="{5DE86C04-C620-4596-9263-7E259201A98D}" destId="{9ED904AB-21F7-4DEB-97A6-DEC6D7100F72}" srcOrd="9" destOrd="0" presId="urn:microsoft.com/office/officeart/2005/8/layout/lProcess2"/>
    <dgm:cxn modelId="{41C2349C-BBDB-41FF-8B3E-83EAAF6CEA26}" type="presParOf" srcId="{5DE86C04-C620-4596-9263-7E259201A98D}" destId="{8F85557E-4C02-417F-AE6B-01D478C3C55A}" srcOrd="10" destOrd="0" presId="urn:microsoft.com/office/officeart/2005/8/layout/lProcess2"/>
    <dgm:cxn modelId="{512469EF-DA19-4626-A9BF-52365E758C29}" type="presParOf" srcId="{5DE86C04-C620-4596-9263-7E259201A98D}" destId="{8B2600EE-D8CA-499E-9F1D-565CAE1A5B47}" srcOrd="11" destOrd="0" presId="urn:microsoft.com/office/officeart/2005/8/layout/lProcess2"/>
    <dgm:cxn modelId="{834BF065-F1D2-4649-B97E-CB9F2128B2A4}" type="presParOf" srcId="{5DE86C04-C620-4596-9263-7E259201A98D}" destId="{F5CAF255-D11A-4F08-A17C-D53803F3FFB0}" srcOrd="12" destOrd="0" presId="urn:microsoft.com/office/officeart/2005/8/layout/lProcess2"/>
    <dgm:cxn modelId="{D4D5DE3F-E532-4011-A87D-4B2C19B7CD4A}" type="presParOf" srcId="{5DE86C04-C620-4596-9263-7E259201A98D}" destId="{49C8D864-47C2-4FD9-AF9C-85819BAF339B}" srcOrd="13" destOrd="0" presId="urn:microsoft.com/office/officeart/2005/8/layout/lProcess2"/>
    <dgm:cxn modelId="{B629EA46-58A7-481F-9011-648F09DEBE25}" type="presParOf" srcId="{5DE86C04-C620-4596-9263-7E259201A98D}" destId="{028ADD89-0A14-4D35-8483-A04AFD99A95F}" srcOrd="14" destOrd="0" presId="urn:microsoft.com/office/officeart/2005/8/layout/lProcess2"/>
    <dgm:cxn modelId="{888B41B0-62A8-4AB1-B514-75B43998F869}" type="presParOf" srcId="{5DE86C04-C620-4596-9263-7E259201A98D}" destId="{13C426CD-E66E-41F5-9E89-0F85BA54FD0C}" srcOrd="15" destOrd="0" presId="urn:microsoft.com/office/officeart/2005/8/layout/lProcess2"/>
    <dgm:cxn modelId="{2321193E-06F2-4204-B3AA-8B24D6A29584}" type="presParOf" srcId="{5DE86C04-C620-4596-9263-7E259201A98D}" destId="{B7335161-D857-4EE4-983A-405FF9ECBC75}" srcOrd="16" destOrd="0" presId="urn:microsoft.com/office/officeart/2005/8/layout/lProcess2"/>
    <dgm:cxn modelId="{A93E3C5E-CE79-4DA8-A275-816A60FCBB5E}" type="presParOf" srcId="{28CCE47E-B8DD-4270-B521-F8B7835BD6D8}" destId="{F2EF2966-5958-4A55-9658-AF7782282C0D}" srcOrd="5" destOrd="0" presId="urn:microsoft.com/office/officeart/2005/8/layout/lProcess2"/>
    <dgm:cxn modelId="{1D9C0591-690A-4427-905A-8D2435ADCD08}" type="presParOf" srcId="{28CCE47E-B8DD-4270-B521-F8B7835BD6D8}" destId="{394BC7FC-E356-49A9-9E93-1DDBBFC2DF61}" srcOrd="6" destOrd="0" presId="urn:microsoft.com/office/officeart/2005/8/layout/lProcess2"/>
    <dgm:cxn modelId="{DCDE2630-2E3C-4418-8CCE-A4DD6C5F320E}" type="presParOf" srcId="{394BC7FC-E356-49A9-9E93-1DDBBFC2DF61}" destId="{DB88E72F-CB4E-49C4-BA2D-B8B6C9519381}" srcOrd="0" destOrd="0" presId="urn:microsoft.com/office/officeart/2005/8/layout/lProcess2"/>
    <dgm:cxn modelId="{FAFC20A9-8F3B-4D23-8A71-23E22F9B2D1E}" type="presParOf" srcId="{394BC7FC-E356-49A9-9E93-1DDBBFC2DF61}" destId="{23CB4FFE-3E01-4980-B974-14BC508022D5}" srcOrd="1" destOrd="0" presId="urn:microsoft.com/office/officeart/2005/8/layout/lProcess2"/>
    <dgm:cxn modelId="{2F685C2F-B6C3-4EBA-B46B-F4F9A93AEA69}" type="presParOf" srcId="{394BC7FC-E356-49A9-9E93-1DDBBFC2DF61}" destId="{0E9CE88D-30CB-484E-810A-06BD6BC647B0}" srcOrd="2" destOrd="0" presId="urn:microsoft.com/office/officeart/2005/8/layout/lProcess2"/>
    <dgm:cxn modelId="{EDE02485-740A-4667-BDF2-DD44BBF7EC30}" type="presParOf" srcId="{0E9CE88D-30CB-484E-810A-06BD6BC647B0}" destId="{D82F740C-CE94-41CD-94AC-06CABCAAE4FB}" srcOrd="0" destOrd="0" presId="urn:microsoft.com/office/officeart/2005/8/layout/lProcess2"/>
    <dgm:cxn modelId="{9B1AC029-3185-41E6-AAE1-B66206576B69}" type="presParOf" srcId="{D82F740C-CE94-41CD-94AC-06CABCAAE4FB}" destId="{B6BE1505-D8C3-4B80-B9DC-85EA469D0959}" srcOrd="0" destOrd="0" presId="urn:microsoft.com/office/officeart/2005/8/layout/lProcess2"/>
    <dgm:cxn modelId="{E522065B-DCF4-4372-B7BC-0D7132F7D963}" type="presParOf" srcId="{D82F740C-CE94-41CD-94AC-06CABCAAE4FB}" destId="{9442798A-1047-47B9-90C9-2DDFAB0CB930}" srcOrd="1" destOrd="0" presId="urn:microsoft.com/office/officeart/2005/8/layout/lProcess2"/>
    <dgm:cxn modelId="{18F21A01-A529-4CF9-A135-75BA689DB015}" type="presParOf" srcId="{D82F740C-CE94-41CD-94AC-06CABCAAE4FB}" destId="{8CF14B57-A053-40F8-8886-893658D84003}" srcOrd="2" destOrd="0" presId="urn:microsoft.com/office/officeart/2005/8/layout/lProcess2"/>
    <dgm:cxn modelId="{9BBC9B05-D5F8-46C1-92E6-F3CDD1DEE41B}" type="presParOf" srcId="{D82F740C-CE94-41CD-94AC-06CABCAAE4FB}" destId="{7CEEF7DF-7212-4A15-843B-22714E478839}" srcOrd="3" destOrd="0" presId="urn:microsoft.com/office/officeart/2005/8/layout/lProcess2"/>
    <dgm:cxn modelId="{DDCA9247-EDCD-41E0-A433-E478708A8182}" type="presParOf" srcId="{D82F740C-CE94-41CD-94AC-06CABCAAE4FB}" destId="{77D29545-45BF-4340-AD5B-1159E5B7CF7E}" srcOrd="4" destOrd="0" presId="urn:microsoft.com/office/officeart/2005/8/layout/lProcess2"/>
    <dgm:cxn modelId="{196F520B-4ADA-49A3-8D86-2BD4B63E83AA}" type="presParOf" srcId="{D82F740C-CE94-41CD-94AC-06CABCAAE4FB}" destId="{765B0CEA-4260-4C2F-903E-AA7F38D8D665}" srcOrd="5" destOrd="0" presId="urn:microsoft.com/office/officeart/2005/8/layout/lProcess2"/>
    <dgm:cxn modelId="{9ABC7C8D-1C10-4FCE-BBB3-A0E54A00E16A}" type="presParOf" srcId="{D82F740C-CE94-41CD-94AC-06CABCAAE4FB}" destId="{553BA914-0CA9-4410-9CC1-943A8ABCB7D7}" srcOrd="6" destOrd="0" presId="urn:microsoft.com/office/officeart/2005/8/layout/lProcess2"/>
    <dgm:cxn modelId="{0F51B8DA-7F9F-41B2-8E3D-C6D61CB9FFA9}" type="presParOf" srcId="{D82F740C-CE94-41CD-94AC-06CABCAAE4FB}" destId="{CF234802-C2A2-4DEF-BD35-87E188206558}" srcOrd="7" destOrd="0" presId="urn:microsoft.com/office/officeart/2005/8/layout/lProcess2"/>
    <dgm:cxn modelId="{40F4D2C5-4F99-4A81-8A26-D3E6605DCCA4}" type="presParOf" srcId="{D82F740C-CE94-41CD-94AC-06CABCAAE4FB}" destId="{E8A505F1-A74E-415F-A4D8-CE01D7657D63}" srcOrd="8" destOrd="0" presId="urn:microsoft.com/office/officeart/2005/8/layout/lProcess2"/>
    <dgm:cxn modelId="{D3651EEF-0F03-4FAC-BEEF-B5591846101F}" type="presParOf" srcId="{28CCE47E-B8DD-4270-B521-F8B7835BD6D8}" destId="{B61F3653-DB90-4911-8085-D4C145CA836A}" srcOrd="7" destOrd="0" presId="urn:microsoft.com/office/officeart/2005/8/layout/lProcess2"/>
    <dgm:cxn modelId="{06754BAE-903C-4938-BD79-7476DFC13146}" type="presParOf" srcId="{28CCE47E-B8DD-4270-B521-F8B7835BD6D8}" destId="{384A245F-1349-457A-9F82-9C56D355DA76}" srcOrd="8" destOrd="0" presId="urn:microsoft.com/office/officeart/2005/8/layout/lProcess2"/>
    <dgm:cxn modelId="{829CA855-AA5C-4707-A7E9-FAE9B5BC3996}" type="presParOf" srcId="{384A245F-1349-457A-9F82-9C56D355DA76}" destId="{397BE98E-D8C1-4C10-B2C6-034DE0DEE794}" srcOrd="0" destOrd="0" presId="urn:microsoft.com/office/officeart/2005/8/layout/lProcess2"/>
    <dgm:cxn modelId="{F260DE8D-E069-4175-B718-B07028F0F178}" type="presParOf" srcId="{384A245F-1349-457A-9F82-9C56D355DA76}" destId="{4358E882-EF3E-48A3-8D60-16EA1F45487B}" srcOrd="1" destOrd="0" presId="urn:microsoft.com/office/officeart/2005/8/layout/lProcess2"/>
    <dgm:cxn modelId="{3157812E-1707-4EDA-AB5E-89380B5FC0E4}" type="presParOf" srcId="{384A245F-1349-457A-9F82-9C56D355DA76}" destId="{77635F4A-2B75-4B1E-B826-6FC55EF230F7}" srcOrd="2" destOrd="0" presId="urn:microsoft.com/office/officeart/2005/8/layout/lProcess2"/>
    <dgm:cxn modelId="{7A80B7B0-09D8-40ED-ABB0-D7B7A8EA7FAA}" type="presParOf" srcId="{77635F4A-2B75-4B1E-B826-6FC55EF230F7}" destId="{DEF87389-579C-41DA-BEDE-089EEC7B3224}" srcOrd="0" destOrd="0" presId="urn:microsoft.com/office/officeart/2005/8/layout/lProcess2"/>
    <dgm:cxn modelId="{D9FF41F3-1A1D-4FF8-8FA0-F61AA5F2F1A9}" type="presParOf" srcId="{DEF87389-579C-41DA-BEDE-089EEC7B3224}" destId="{04C44A4E-1DF9-452D-97BE-ADB2A08F2533}" srcOrd="0" destOrd="0" presId="urn:microsoft.com/office/officeart/2005/8/layout/lProcess2"/>
    <dgm:cxn modelId="{14C23DB3-8369-4337-A5B9-C4BD0790AE3E}" type="presParOf" srcId="{DEF87389-579C-41DA-BEDE-089EEC7B3224}" destId="{AED7D9BB-2001-4BBB-A5F5-F14A305A1568}" srcOrd="1" destOrd="0" presId="urn:microsoft.com/office/officeart/2005/8/layout/lProcess2"/>
    <dgm:cxn modelId="{21DE6EFF-220A-4E66-AB68-D53D793F9C71}" type="presParOf" srcId="{DEF87389-579C-41DA-BEDE-089EEC7B3224}" destId="{63B3CB7E-9B14-4A54-89A9-795786D24585}" srcOrd="2" destOrd="0" presId="urn:microsoft.com/office/officeart/2005/8/layout/lProcess2"/>
    <dgm:cxn modelId="{7DD703AF-F55C-4F38-8640-668D50E14839}" type="presParOf" srcId="{DEF87389-579C-41DA-BEDE-089EEC7B3224}" destId="{87E712C9-4088-4EEA-92F3-F45DBD57D248}" srcOrd="3" destOrd="0" presId="urn:microsoft.com/office/officeart/2005/8/layout/lProcess2"/>
    <dgm:cxn modelId="{D014B457-AE56-4D11-9270-57081BCC412A}" type="presParOf" srcId="{DEF87389-579C-41DA-BEDE-089EEC7B3224}" destId="{CFD27DFC-E67A-4787-B05B-9423A8B6CDA3}" srcOrd="4" destOrd="0" presId="urn:microsoft.com/office/officeart/2005/8/layout/lProcess2"/>
    <dgm:cxn modelId="{D07FF0F8-14FB-46AF-8125-FFE09F6E91B9}" type="presParOf" srcId="{DEF87389-579C-41DA-BEDE-089EEC7B3224}" destId="{C741BDC3-C67F-4D19-9606-C21E55F05EFF}" srcOrd="5" destOrd="0" presId="urn:microsoft.com/office/officeart/2005/8/layout/lProcess2"/>
    <dgm:cxn modelId="{F7A45363-8E14-40E4-9F75-62B290E5E5FC}" type="presParOf" srcId="{DEF87389-579C-41DA-BEDE-089EEC7B3224}" destId="{8C75C576-CE47-4D23-B756-7D73E7DCB029}" srcOrd="6" destOrd="0" presId="urn:microsoft.com/office/officeart/2005/8/layout/lProcess2"/>
    <dgm:cxn modelId="{2C383A98-E078-44F1-BEDA-8E26B65244EB}" type="presParOf" srcId="{DEF87389-579C-41DA-BEDE-089EEC7B3224}" destId="{C55CAFD5-9177-4BD2-B976-5AA015C0D9C2}" srcOrd="7" destOrd="0" presId="urn:microsoft.com/office/officeart/2005/8/layout/lProcess2"/>
    <dgm:cxn modelId="{87300877-CD98-4294-B398-332FB53728D5}" type="presParOf" srcId="{DEF87389-579C-41DA-BEDE-089EEC7B3224}" destId="{3083199D-68BB-4662-9330-283DF83FA7CB}" srcOrd="8" destOrd="0" presId="urn:microsoft.com/office/officeart/2005/8/layout/lProcess2"/>
    <dgm:cxn modelId="{2AA99065-8CC9-4314-A1A8-79E61303366B}" type="presParOf" srcId="{DEF87389-579C-41DA-BEDE-089EEC7B3224}" destId="{AD518654-400D-4BEC-B27A-0D124470F2D2}" srcOrd="9" destOrd="0" presId="urn:microsoft.com/office/officeart/2005/8/layout/lProcess2"/>
    <dgm:cxn modelId="{123CFEC2-85AA-4D6F-BCAE-DACE0DA2B591}" type="presParOf" srcId="{DEF87389-579C-41DA-BEDE-089EEC7B3224}" destId="{2F2F35EA-9D78-4E3C-BE7E-EEAEFC020943}" srcOrd="10" destOrd="0" presId="urn:microsoft.com/office/officeart/2005/8/layout/lProcess2"/>
    <dgm:cxn modelId="{9FE387CC-8268-4736-B948-77C247E2B03C}" type="presParOf" srcId="{DEF87389-579C-41DA-BEDE-089EEC7B3224}" destId="{7F2839BF-F461-4F52-930A-DA290FC405ED}" srcOrd="11" destOrd="0" presId="urn:microsoft.com/office/officeart/2005/8/layout/lProcess2"/>
    <dgm:cxn modelId="{9AE7DCA3-F630-42C5-89E6-6D60C3EBDD83}" type="presParOf" srcId="{DEF87389-579C-41DA-BEDE-089EEC7B3224}" destId="{A9C0F1BE-7D02-49FE-A3B6-51C8C15F8552}" srcOrd="12" destOrd="0" presId="urn:microsoft.com/office/officeart/2005/8/layout/lProcess2"/>
    <dgm:cxn modelId="{6061D6E7-4DD1-4B4F-845D-1721B77F0E7E}" type="presParOf" srcId="{28CCE47E-B8DD-4270-B521-F8B7835BD6D8}" destId="{826E2450-B8D3-4456-A465-E25DF21208B3}" srcOrd="9" destOrd="0" presId="urn:microsoft.com/office/officeart/2005/8/layout/lProcess2"/>
    <dgm:cxn modelId="{78A5A560-3B29-4810-99EF-5BCE43871539}" type="presParOf" srcId="{28CCE47E-B8DD-4270-B521-F8B7835BD6D8}" destId="{85D802BC-C51D-4775-A904-4FFAFC3475B0}" srcOrd="10" destOrd="0" presId="urn:microsoft.com/office/officeart/2005/8/layout/lProcess2"/>
    <dgm:cxn modelId="{BFE0A2A8-BF71-4C2D-9B23-F33B2B41A928}" type="presParOf" srcId="{85D802BC-C51D-4775-A904-4FFAFC3475B0}" destId="{3CB7D03D-0EA8-4485-9F95-57DD643C85DB}" srcOrd="0" destOrd="0" presId="urn:microsoft.com/office/officeart/2005/8/layout/lProcess2"/>
    <dgm:cxn modelId="{9E034CF6-36CE-43B3-9DCD-21895527731E}" type="presParOf" srcId="{85D802BC-C51D-4775-A904-4FFAFC3475B0}" destId="{D054C851-C5B8-4056-BB28-8FBEFB9200A9}" srcOrd="1" destOrd="0" presId="urn:microsoft.com/office/officeart/2005/8/layout/lProcess2"/>
    <dgm:cxn modelId="{5BC7163A-F30F-4A19-BE8B-339A61F11CB3}" type="presParOf" srcId="{85D802BC-C51D-4775-A904-4FFAFC3475B0}" destId="{4B1A52AF-5813-4A19-921D-73F0B215BBD1}" srcOrd="2" destOrd="0" presId="urn:microsoft.com/office/officeart/2005/8/layout/lProcess2"/>
    <dgm:cxn modelId="{0B2009B6-E35A-4C3F-9FA7-B1B021947BD3}" type="presParOf" srcId="{4B1A52AF-5813-4A19-921D-73F0B215BBD1}" destId="{689DB6A4-F22B-4373-9230-F470FA6918A1}" srcOrd="0" destOrd="0" presId="urn:microsoft.com/office/officeart/2005/8/layout/lProcess2"/>
    <dgm:cxn modelId="{547234C6-25C1-48C8-A41F-56965D12AC7E}" type="presParOf" srcId="{689DB6A4-F22B-4373-9230-F470FA6918A1}" destId="{1EE8C6A5-3FDB-4E04-B937-A0D17A583EC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D41AE7-E983-4C1D-A602-8916D636BDF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0E2ED00-38A2-42C6-93B0-132A9DD85255}" type="pres">
      <dgm:prSet presAssocID="{51D41AE7-E983-4C1D-A602-8916D636BDF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FD72FB-2F06-4494-9E45-9A65FB2AF84D}" type="pres">
      <dgm:prSet presAssocID="{51D41AE7-E983-4C1D-A602-8916D636BDF3}" presName="dummyMaxCanvas" presStyleCnt="0">
        <dgm:presLayoutVars/>
      </dgm:prSet>
      <dgm:spPr/>
    </dgm:pt>
  </dgm:ptLst>
  <dgm:cxnLst>
    <dgm:cxn modelId="{CB478D17-FC08-4627-A3A2-D3F3416B9BF9}" type="presOf" srcId="{51D41AE7-E983-4C1D-A602-8916D636BDF3}" destId="{50E2ED00-38A2-42C6-93B0-132A9DD85255}" srcOrd="0" destOrd="0" presId="urn:microsoft.com/office/officeart/2005/8/layout/vProcess5"/>
    <dgm:cxn modelId="{1B59F25E-B929-4E8C-8468-15AE8BC60EEB}" type="presParOf" srcId="{50E2ED00-38A2-42C6-93B0-132A9DD85255}" destId="{BAFD72FB-2F06-4494-9E45-9A65FB2AF84D}" srcOrd="0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3C0E8B-03C2-4052-99AA-00F1A17DC8A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5AAAD22-BD38-4328-A7A3-0F56F845ED62}">
      <dgm:prSet phldrT="[Текст]"/>
      <dgm:spPr/>
      <dgm:t>
        <a:bodyPr/>
        <a:lstStyle/>
        <a:p>
          <a:r>
            <a:rPr lang="ru-RU" altLang="ru-RU" dirty="0" smtClean="0"/>
            <a:t>Виды деятельности предприятия</a:t>
          </a:r>
        </a:p>
        <a:p>
          <a:r>
            <a:rPr lang="ru-RU" altLang="ru-RU" dirty="0" smtClean="0"/>
            <a:t>(Устав, ОКВЭД, лицензии)</a:t>
          </a:r>
          <a:endParaRPr lang="ru-RU" dirty="0"/>
        </a:p>
      </dgm:t>
    </dgm:pt>
    <dgm:pt modelId="{6B6F7316-71D1-45E3-AABD-DA1EBCC5545E}" type="parTrans" cxnId="{EDC326AC-8815-4540-A44A-3B335A49E025}">
      <dgm:prSet/>
      <dgm:spPr/>
      <dgm:t>
        <a:bodyPr/>
        <a:lstStyle/>
        <a:p>
          <a:endParaRPr lang="ru-RU"/>
        </a:p>
      </dgm:t>
    </dgm:pt>
    <dgm:pt modelId="{333871CA-8AD8-41BD-B016-505065F5F159}" type="sibTrans" cxnId="{EDC326AC-8815-4540-A44A-3B335A49E025}">
      <dgm:prSet/>
      <dgm:spPr/>
      <dgm:t>
        <a:bodyPr/>
        <a:lstStyle/>
        <a:p>
          <a:endParaRPr lang="ru-RU"/>
        </a:p>
      </dgm:t>
    </dgm:pt>
    <dgm:pt modelId="{4715F262-6544-471E-91A9-CACCA9976E96}">
      <dgm:prSet/>
      <dgm:spPr/>
      <dgm:t>
        <a:bodyPr/>
        <a:lstStyle/>
        <a:p>
          <a:r>
            <a:rPr lang="ru-RU" altLang="ru-RU" dirty="0" smtClean="0"/>
            <a:t>Процессы </a:t>
          </a:r>
          <a:r>
            <a:rPr lang="ru-RU" altLang="ru-RU" dirty="0" smtClean="0"/>
            <a:t>/ критические </a:t>
          </a:r>
          <a:r>
            <a:rPr lang="ru-RU" altLang="ru-RU" dirty="0" smtClean="0"/>
            <a:t>процессы</a:t>
          </a:r>
        </a:p>
      </dgm:t>
    </dgm:pt>
    <dgm:pt modelId="{3EB47A53-ABF3-4DCA-A718-CCB75F5716BA}" type="parTrans" cxnId="{21AE7F02-00E0-43BB-8BF7-6A3431F4BB38}">
      <dgm:prSet/>
      <dgm:spPr/>
      <dgm:t>
        <a:bodyPr/>
        <a:lstStyle/>
        <a:p>
          <a:endParaRPr lang="ru-RU"/>
        </a:p>
      </dgm:t>
    </dgm:pt>
    <dgm:pt modelId="{3599AA7E-4C59-43AC-B370-58DBFAF43F1F}" type="sibTrans" cxnId="{21AE7F02-00E0-43BB-8BF7-6A3431F4BB38}">
      <dgm:prSet/>
      <dgm:spPr/>
      <dgm:t>
        <a:bodyPr/>
        <a:lstStyle/>
        <a:p>
          <a:endParaRPr lang="ru-RU"/>
        </a:p>
      </dgm:t>
    </dgm:pt>
    <dgm:pt modelId="{9BC9948D-3CEC-48B4-BE56-61533E7FF3A6}">
      <dgm:prSet/>
      <dgm:spPr/>
      <dgm:t>
        <a:bodyPr/>
        <a:lstStyle/>
        <a:p>
          <a:r>
            <a:rPr lang="ru-RU" altLang="ru-RU" dirty="0" smtClean="0"/>
            <a:t>Угрозы безопасности информации</a:t>
          </a:r>
          <a:endParaRPr lang="ru-RU" altLang="ru-RU" dirty="0" smtClean="0"/>
        </a:p>
      </dgm:t>
    </dgm:pt>
    <dgm:pt modelId="{ECC729AA-CD7A-4D01-A2AD-62B1773FEC73}" type="parTrans" cxnId="{5F7843A2-05E2-4D44-9689-5C5BBF1E68A7}">
      <dgm:prSet/>
      <dgm:spPr/>
      <dgm:t>
        <a:bodyPr/>
        <a:lstStyle/>
        <a:p>
          <a:endParaRPr lang="ru-RU"/>
        </a:p>
      </dgm:t>
    </dgm:pt>
    <dgm:pt modelId="{9EF6E512-C6CD-4DF4-AEF8-0016E8800ECB}" type="sibTrans" cxnId="{5F7843A2-05E2-4D44-9689-5C5BBF1E68A7}">
      <dgm:prSet/>
      <dgm:spPr/>
      <dgm:t>
        <a:bodyPr/>
        <a:lstStyle/>
        <a:p>
          <a:endParaRPr lang="ru-RU"/>
        </a:p>
      </dgm:t>
    </dgm:pt>
    <dgm:pt modelId="{FAC1BCDB-54BA-4465-BEF5-1680AB78187E}">
      <dgm:prSet/>
      <dgm:spPr/>
      <dgm:t>
        <a:bodyPr/>
        <a:lstStyle/>
        <a:p>
          <a:r>
            <a:rPr lang="ru-RU" altLang="ru-RU" dirty="0" smtClean="0"/>
            <a:t>Масштаб возможных последствий в случае возникновения компьютерных инцидентов</a:t>
          </a:r>
        </a:p>
      </dgm:t>
    </dgm:pt>
    <dgm:pt modelId="{2102C447-27EA-40E2-9548-E3BAED4BC840}" type="parTrans" cxnId="{EEF11033-08BA-4475-BF9E-F609647C4B75}">
      <dgm:prSet/>
      <dgm:spPr/>
      <dgm:t>
        <a:bodyPr/>
        <a:lstStyle/>
        <a:p>
          <a:endParaRPr lang="ru-RU"/>
        </a:p>
      </dgm:t>
    </dgm:pt>
    <dgm:pt modelId="{332F4EBE-6AC0-478F-BFB0-01915A25436F}" type="sibTrans" cxnId="{EEF11033-08BA-4475-BF9E-F609647C4B75}">
      <dgm:prSet/>
      <dgm:spPr/>
      <dgm:t>
        <a:bodyPr/>
        <a:lstStyle/>
        <a:p>
          <a:endParaRPr lang="ru-RU"/>
        </a:p>
      </dgm:t>
    </dgm:pt>
    <dgm:pt modelId="{7A68EBDC-F3BD-4F48-B2AC-7B9EE8E86C5E}">
      <dgm:prSet phldrT="[Текст]"/>
      <dgm:spPr/>
      <dgm:t>
        <a:bodyPr/>
        <a:lstStyle/>
        <a:p>
          <a:r>
            <a:rPr lang="ru-RU" dirty="0" smtClean="0"/>
            <a:t>Отнесение ИС, ИТКС, АСУ к объектам КИИ</a:t>
          </a:r>
          <a:endParaRPr lang="ru-RU" dirty="0"/>
        </a:p>
      </dgm:t>
    </dgm:pt>
    <dgm:pt modelId="{F0FA754D-F4F3-4027-8368-61E01984795C}" type="parTrans" cxnId="{8B80FDC9-7B92-4095-AF86-208593C558F0}">
      <dgm:prSet/>
      <dgm:spPr/>
      <dgm:t>
        <a:bodyPr/>
        <a:lstStyle/>
        <a:p>
          <a:endParaRPr lang="ru-RU"/>
        </a:p>
      </dgm:t>
    </dgm:pt>
    <dgm:pt modelId="{820B3398-08FA-492E-915D-4A52976E8BC7}" type="sibTrans" cxnId="{8B80FDC9-7B92-4095-AF86-208593C558F0}">
      <dgm:prSet/>
      <dgm:spPr/>
      <dgm:t>
        <a:bodyPr/>
        <a:lstStyle/>
        <a:p>
          <a:endParaRPr lang="ru-RU"/>
        </a:p>
      </dgm:t>
    </dgm:pt>
    <dgm:pt modelId="{4F25E3A1-3043-4C5D-8D85-972C2DC08531}" type="pres">
      <dgm:prSet presAssocID="{5F3C0E8B-03C2-4052-99AA-00F1A17DC8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E911A5-D45F-4FC2-9B13-E216BF89B5E5}" type="pres">
      <dgm:prSet presAssocID="{55AAAD22-BD38-4328-A7A3-0F56F845ED6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9B58DF-FB0A-4793-A360-7EB041C6D64B}" type="pres">
      <dgm:prSet presAssocID="{333871CA-8AD8-41BD-B016-505065F5F159}" presName="sibTrans" presStyleCnt="0"/>
      <dgm:spPr/>
    </dgm:pt>
    <dgm:pt modelId="{78203BD5-91F7-495B-BFF7-4AED34A5F798}" type="pres">
      <dgm:prSet presAssocID="{7A68EBDC-F3BD-4F48-B2AC-7B9EE8E86C5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B2191-A480-4A99-9C44-342D8BDA8533}" type="pres">
      <dgm:prSet presAssocID="{820B3398-08FA-492E-915D-4A52976E8BC7}" presName="sibTrans" presStyleCnt="0"/>
      <dgm:spPr/>
    </dgm:pt>
    <dgm:pt modelId="{5CC3C059-A1E1-4FA0-9949-9327AFFEE2B7}" type="pres">
      <dgm:prSet presAssocID="{4715F262-6544-471E-91A9-CACCA9976E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2F5E8D-4294-4A4C-93F2-F975766BB0AF}" type="pres">
      <dgm:prSet presAssocID="{3599AA7E-4C59-43AC-B370-58DBFAF43F1F}" presName="sibTrans" presStyleCnt="0"/>
      <dgm:spPr/>
    </dgm:pt>
    <dgm:pt modelId="{9A83C51F-BDC2-44E1-B49A-51FCAC9C0B51}" type="pres">
      <dgm:prSet presAssocID="{9BC9948D-3CEC-48B4-BE56-61533E7FF3A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075DF1-D418-4B20-AD47-698419AE1C10}" type="pres">
      <dgm:prSet presAssocID="{9EF6E512-C6CD-4DF4-AEF8-0016E8800ECB}" presName="sibTrans" presStyleCnt="0"/>
      <dgm:spPr/>
    </dgm:pt>
    <dgm:pt modelId="{5A0A1D88-98CE-43CA-94D6-91F16F66E807}" type="pres">
      <dgm:prSet presAssocID="{FAC1BCDB-54BA-4465-BEF5-1680AB78187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7843A2-05E2-4D44-9689-5C5BBF1E68A7}" srcId="{5F3C0E8B-03C2-4052-99AA-00F1A17DC8A2}" destId="{9BC9948D-3CEC-48B4-BE56-61533E7FF3A6}" srcOrd="3" destOrd="0" parTransId="{ECC729AA-CD7A-4D01-A2AD-62B1773FEC73}" sibTransId="{9EF6E512-C6CD-4DF4-AEF8-0016E8800ECB}"/>
    <dgm:cxn modelId="{21AE7F02-00E0-43BB-8BF7-6A3431F4BB38}" srcId="{5F3C0E8B-03C2-4052-99AA-00F1A17DC8A2}" destId="{4715F262-6544-471E-91A9-CACCA9976E96}" srcOrd="2" destOrd="0" parTransId="{3EB47A53-ABF3-4DCA-A718-CCB75F5716BA}" sibTransId="{3599AA7E-4C59-43AC-B370-58DBFAF43F1F}"/>
    <dgm:cxn modelId="{15F15E05-987E-4795-B6E0-AC64BFC40CD8}" type="presOf" srcId="{4715F262-6544-471E-91A9-CACCA9976E96}" destId="{5CC3C059-A1E1-4FA0-9949-9327AFFEE2B7}" srcOrd="0" destOrd="0" presId="urn:microsoft.com/office/officeart/2005/8/layout/default"/>
    <dgm:cxn modelId="{34245DFF-1CE1-4BCD-B3C1-1C406A22CC4F}" type="presOf" srcId="{9BC9948D-3CEC-48B4-BE56-61533E7FF3A6}" destId="{9A83C51F-BDC2-44E1-B49A-51FCAC9C0B51}" srcOrd="0" destOrd="0" presId="urn:microsoft.com/office/officeart/2005/8/layout/default"/>
    <dgm:cxn modelId="{EDC326AC-8815-4540-A44A-3B335A49E025}" srcId="{5F3C0E8B-03C2-4052-99AA-00F1A17DC8A2}" destId="{55AAAD22-BD38-4328-A7A3-0F56F845ED62}" srcOrd="0" destOrd="0" parTransId="{6B6F7316-71D1-45E3-AABD-DA1EBCC5545E}" sibTransId="{333871CA-8AD8-41BD-B016-505065F5F159}"/>
    <dgm:cxn modelId="{369DF63D-D753-4334-BCDF-C3558C6FB795}" type="presOf" srcId="{7A68EBDC-F3BD-4F48-B2AC-7B9EE8E86C5E}" destId="{78203BD5-91F7-495B-BFF7-4AED34A5F798}" srcOrd="0" destOrd="0" presId="urn:microsoft.com/office/officeart/2005/8/layout/default"/>
    <dgm:cxn modelId="{EEF11033-08BA-4475-BF9E-F609647C4B75}" srcId="{5F3C0E8B-03C2-4052-99AA-00F1A17DC8A2}" destId="{FAC1BCDB-54BA-4465-BEF5-1680AB78187E}" srcOrd="4" destOrd="0" parTransId="{2102C447-27EA-40E2-9548-E3BAED4BC840}" sibTransId="{332F4EBE-6AC0-478F-BFB0-01915A25436F}"/>
    <dgm:cxn modelId="{57F5DC8B-B723-446E-9DCB-5A297505F7F5}" type="presOf" srcId="{5F3C0E8B-03C2-4052-99AA-00F1A17DC8A2}" destId="{4F25E3A1-3043-4C5D-8D85-972C2DC08531}" srcOrd="0" destOrd="0" presId="urn:microsoft.com/office/officeart/2005/8/layout/default"/>
    <dgm:cxn modelId="{4E5310DF-A0D2-48D8-94D6-4CCD4A7E9F4F}" type="presOf" srcId="{FAC1BCDB-54BA-4465-BEF5-1680AB78187E}" destId="{5A0A1D88-98CE-43CA-94D6-91F16F66E807}" srcOrd="0" destOrd="0" presId="urn:microsoft.com/office/officeart/2005/8/layout/default"/>
    <dgm:cxn modelId="{0D6DF8C9-616F-47B6-853F-6EF03FE568E7}" type="presOf" srcId="{55AAAD22-BD38-4328-A7A3-0F56F845ED62}" destId="{03E911A5-D45F-4FC2-9B13-E216BF89B5E5}" srcOrd="0" destOrd="0" presId="urn:microsoft.com/office/officeart/2005/8/layout/default"/>
    <dgm:cxn modelId="{8B80FDC9-7B92-4095-AF86-208593C558F0}" srcId="{5F3C0E8B-03C2-4052-99AA-00F1A17DC8A2}" destId="{7A68EBDC-F3BD-4F48-B2AC-7B9EE8E86C5E}" srcOrd="1" destOrd="0" parTransId="{F0FA754D-F4F3-4027-8368-61E01984795C}" sibTransId="{820B3398-08FA-492E-915D-4A52976E8BC7}"/>
    <dgm:cxn modelId="{DFD2B609-C4A1-42B8-AB5A-90A2BC576B45}" type="presParOf" srcId="{4F25E3A1-3043-4C5D-8D85-972C2DC08531}" destId="{03E911A5-D45F-4FC2-9B13-E216BF89B5E5}" srcOrd="0" destOrd="0" presId="urn:microsoft.com/office/officeart/2005/8/layout/default"/>
    <dgm:cxn modelId="{B5D7777E-F2D4-462F-AB2B-2BE60FC3FA72}" type="presParOf" srcId="{4F25E3A1-3043-4C5D-8D85-972C2DC08531}" destId="{E09B58DF-FB0A-4793-A360-7EB041C6D64B}" srcOrd="1" destOrd="0" presId="urn:microsoft.com/office/officeart/2005/8/layout/default"/>
    <dgm:cxn modelId="{CD751CBA-FB26-42DA-87F0-96EF900FCD63}" type="presParOf" srcId="{4F25E3A1-3043-4C5D-8D85-972C2DC08531}" destId="{78203BD5-91F7-495B-BFF7-4AED34A5F798}" srcOrd="2" destOrd="0" presId="urn:microsoft.com/office/officeart/2005/8/layout/default"/>
    <dgm:cxn modelId="{D0824EE0-D2BF-46EF-90D6-A3DCC77FE59A}" type="presParOf" srcId="{4F25E3A1-3043-4C5D-8D85-972C2DC08531}" destId="{57DB2191-A480-4A99-9C44-342D8BDA8533}" srcOrd="3" destOrd="0" presId="urn:microsoft.com/office/officeart/2005/8/layout/default"/>
    <dgm:cxn modelId="{E55EAFFB-25BC-4C3C-B630-E360E6BB5153}" type="presParOf" srcId="{4F25E3A1-3043-4C5D-8D85-972C2DC08531}" destId="{5CC3C059-A1E1-4FA0-9949-9327AFFEE2B7}" srcOrd="4" destOrd="0" presId="urn:microsoft.com/office/officeart/2005/8/layout/default"/>
    <dgm:cxn modelId="{1C438952-B339-46BD-A5CB-CD8914994BB8}" type="presParOf" srcId="{4F25E3A1-3043-4C5D-8D85-972C2DC08531}" destId="{2A2F5E8D-4294-4A4C-93F2-F975766BB0AF}" srcOrd="5" destOrd="0" presId="urn:microsoft.com/office/officeart/2005/8/layout/default"/>
    <dgm:cxn modelId="{EE83BE83-0B13-477D-B916-6B4418C11A64}" type="presParOf" srcId="{4F25E3A1-3043-4C5D-8D85-972C2DC08531}" destId="{9A83C51F-BDC2-44E1-B49A-51FCAC9C0B51}" srcOrd="6" destOrd="0" presId="urn:microsoft.com/office/officeart/2005/8/layout/default"/>
    <dgm:cxn modelId="{549BFA64-E0A9-4163-BB3A-8616BFB08355}" type="presParOf" srcId="{4F25E3A1-3043-4C5D-8D85-972C2DC08531}" destId="{32075DF1-D418-4B20-AD47-698419AE1C10}" srcOrd="7" destOrd="0" presId="urn:microsoft.com/office/officeart/2005/8/layout/default"/>
    <dgm:cxn modelId="{07F159F9-313E-4F7B-A8E5-D1BAB40AEAFC}" type="presParOf" srcId="{4F25E3A1-3043-4C5D-8D85-972C2DC08531}" destId="{5A0A1D88-98CE-43CA-94D6-91F16F66E80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72DA64-476B-4733-A576-570BEC87CE3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9641BD-0B8E-4428-BC0E-ACF4CA83C875}">
      <dgm:prSet phldrT="[Текст]" custT="1"/>
      <dgm:spPr/>
      <dgm:t>
        <a:bodyPr/>
        <a:lstStyle/>
        <a:p>
          <a:r>
            <a:rPr lang="ru-RU" altLang="ru-RU" sz="2100" i="0" dirty="0" smtClean="0">
              <a:solidFill>
                <a:srgbClr val="C00000"/>
              </a:solidFill>
            </a:rPr>
            <a:t>Проблематика</a:t>
          </a:r>
          <a:endParaRPr lang="ru-RU" sz="2100" i="0" dirty="0">
            <a:solidFill>
              <a:srgbClr val="C00000"/>
            </a:solidFill>
          </a:endParaRPr>
        </a:p>
      </dgm:t>
    </dgm:pt>
    <dgm:pt modelId="{62D56C1C-3A12-46A3-95A0-5D5865E3F1D1}" type="parTrans" cxnId="{240ADB4A-2737-4AEF-A6C7-4D6527892004}">
      <dgm:prSet/>
      <dgm:spPr/>
      <dgm:t>
        <a:bodyPr/>
        <a:lstStyle/>
        <a:p>
          <a:endParaRPr lang="ru-RU"/>
        </a:p>
      </dgm:t>
    </dgm:pt>
    <dgm:pt modelId="{CB0A62BF-4EBA-4FE6-94B0-E1B4D8DE7276}" type="sibTrans" cxnId="{240ADB4A-2737-4AEF-A6C7-4D6527892004}">
      <dgm:prSet/>
      <dgm:spPr/>
      <dgm:t>
        <a:bodyPr/>
        <a:lstStyle/>
        <a:p>
          <a:endParaRPr lang="ru-RU"/>
        </a:p>
      </dgm:t>
    </dgm:pt>
    <dgm:pt modelId="{BFD8BBB3-A11D-4C9C-89DE-C03F45BB4146}">
      <dgm:prSet phldrT="[Текст]"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Сложность и (или) отсутствие возможности изменения архитектуры</a:t>
          </a:r>
          <a:endParaRPr lang="ru-RU" dirty="0"/>
        </a:p>
      </dgm:t>
    </dgm:pt>
    <dgm:pt modelId="{46928756-A6B0-49B4-95AB-A9E735A54779}" type="parTrans" cxnId="{B0A21BA8-E4EA-445E-87DB-25F6B0A5C5BE}">
      <dgm:prSet/>
      <dgm:spPr/>
      <dgm:t>
        <a:bodyPr/>
        <a:lstStyle/>
        <a:p>
          <a:endParaRPr lang="ru-RU"/>
        </a:p>
      </dgm:t>
    </dgm:pt>
    <dgm:pt modelId="{36A3200B-DE56-4433-A39D-147C38F8BDD6}" type="sibTrans" cxnId="{B0A21BA8-E4EA-445E-87DB-25F6B0A5C5BE}">
      <dgm:prSet/>
      <dgm:spPr/>
      <dgm:t>
        <a:bodyPr/>
        <a:lstStyle/>
        <a:p>
          <a:endParaRPr lang="ru-RU"/>
        </a:p>
      </dgm:t>
    </dgm:pt>
    <dgm:pt modelId="{163817D7-FC1D-4800-97BF-9EF4D1C3DA71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Устаревание элементов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7CF8B1A8-71A0-4023-B931-6B15B60B517D}" type="parTrans" cxnId="{176D0E5B-12DA-4FFB-985E-6C61ECE65A8C}">
      <dgm:prSet/>
      <dgm:spPr/>
      <dgm:t>
        <a:bodyPr/>
        <a:lstStyle/>
        <a:p>
          <a:endParaRPr lang="ru-RU"/>
        </a:p>
      </dgm:t>
    </dgm:pt>
    <dgm:pt modelId="{C215D9EF-AAD4-4270-A35F-B13C88196BC0}" type="sibTrans" cxnId="{176D0E5B-12DA-4FFB-985E-6C61ECE65A8C}">
      <dgm:prSet/>
      <dgm:spPr/>
      <dgm:t>
        <a:bodyPr/>
        <a:lstStyle/>
        <a:p>
          <a:endParaRPr lang="ru-RU"/>
        </a:p>
      </dgm:t>
    </dgm:pt>
    <dgm:pt modelId="{878FEF5F-2145-4D6A-928D-CD9D51BE4EA2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Отсутствие возможности создания показательного тестового стенда</a:t>
          </a:r>
        </a:p>
      </dgm:t>
    </dgm:pt>
    <dgm:pt modelId="{562341C0-F44F-49FB-A3D6-D128875686F0}" type="parTrans" cxnId="{DB12AC0B-896B-4A34-9E2A-48E1AEAA7912}">
      <dgm:prSet/>
      <dgm:spPr/>
      <dgm:t>
        <a:bodyPr/>
        <a:lstStyle/>
        <a:p>
          <a:endParaRPr lang="ru-RU"/>
        </a:p>
      </dgm:t>
    </dgm:pt>
    <dgm:pt modelId="{DBCEEF0D-7951-4145-8B3E-AA7616354034}" type="sibTrans" cxnId="{DB12AC0B-896B-4A34-9E2A-48E1AEAA7912}">
      <dgm:prSet/>
      <dgm:spPr/>
      <dgm:t>
        <a:bodyPr/>
        <a:lstStyle/>
        <a:p>
          <a:endParaRPr lang="ru-RU"/>
        </a:p>
      </dgm:t>
    </dgm:pt>
    <dgm:pt modelId="{6EF9AE03-3E93-427D-BD75-57381E52F3C0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Отсутствие средств восстановления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2AA38CE6-A80B-4393-BC23-227210824FE8}" type="parTrans" cxnId="{FF4D56AB-C9DD-4C4A-865E-F5F25B99B76D}">
      <dgm:prSet/>
      <dgm:spPr/>
      <dgm:t>
        <a:bodyPr/>
        <a:lstStyle/>
        <a:p>
          <a:endParaRPr lang="ru-RU"/>
        </a:p>
      </dgm:t>
    </dgm:pt>
    <dgm:pt modelId="{9B260B08-C673-4FBD-9C3A-B41EEB6D62D7}" type="sibTrans" cxnId="{FF4D56AB-C9DD-4C4A-865E-F5F25B99B76D}">
      <dgm:prSet/>
      <dgm:spPr/>
      <dgm:t>
        <a:bodyPr/>
        <a:lstStyle/>
        <a:p>
          <a:endParaRPr lang="ru-RU"/>
        </a:p>
      </dgm:t>
    </dgm:pt>
    <dgm:pt modelId="{B3154A7F-7FDA-4F09-AF0E-D534F7C237C8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Наличие доступа сторонних организаций</a:t>
          </a:r>
        </a:p>
      </dgm:t>
    </dgm:pt>
    <dgm:pt modelId="{32FE4682-9721-436C-B8CE-FF2491743B3C}" type="parTrans" cxnId="{79F055CF-9212-497B-ABAA-FA8A72D07319}">
      <dgm:prSet/>
      <dgm:spPr/>
      <dgm:t>
        <a:bodyPr/>
        <a:lstStyle/>
        <a:p>
          <a:endParaRPr lang="ru-RU"/>
        </a:p>
      </dgm:t>
    </dgm:pt>
    <dgm:pt modelId="{99170760-0120-4B00-952B-2ED924ABA351}" type="sibTrans" cxnId="{79F055CF-9212-497B-ABAA-FA8A72D07319}">
      <dgm:prSet/>
      <dgm:spPr/>
      <dgm:t>
        <a:bodyPr/>
        <a:lstStyle/>
        <a:p>
          <a:endParaRPr lang="ru-RU"/>
        </a:p>
      </dgm:t>
    </dgm:pt>
    <dgm:pt modelId="{C1B0926F-4F4E-4B33-B3B1-8D4265AF70AC}">
      <dgm:prSet/>
      <dgm:spPr/>
      <dgm:t>
        <a:bodyPr/>
        <a:lstStyle/>
        <a:p>
          <a:r>
            <a:rPr lang="ru-RU" altLang="ru-RU" smtClean="0">
              <a:solidFill>
                <a:srgbClr val="0070C0"/>
              </a:solidFill>
            </a:rPr>
            <a:t>Наличие постоянного удаленного доступа</a:t>
          </a:r>
          <a:endParaRPr lang="ru-RU" altLang="ru-RU" dirty="0" smtClean="0">
            <a:solidFill>
              <a:srgbClr val="0070C0"/>
            </a:solidFill>
          </a:endParaRPr>
        </a:p>
      </dgm:t>
    </dgm:pt>
    <dgm:pt modelId="{9B6AD757-B3F2-4509-9733-ED8AEC022ADB}" type="parTrans" cxnId="{693BA4A2-89F4-4C03-A5A0-3AF53E6C6875}">
      <dgm:prSet/>
      <dgm:spPr/>
      <dgm:t>
        <a:bodyPr/>
        <a:lstStyle/>
        <a:p>
          <a:endParaRPr lang="ru-RU"/>
        </a:p>
      </dgm:t>
    </dgm:pt>
    <dgm:pt modelId="{134B5606-3E55-445D-9E16-DCF0A06AA339}" type="sibTrans" cxnId="{693BA4A2-89F4-4C03-A5A0-3AF53E6C6875}">
      <dgm:prSet/>
      <dgm:spPr/>
      <dgm:t>
        <a:bodyPr/>
        <a:lstStyle/>
        <a:p>
          <a:endParaRPr lang="ru-RU"/>
        </a:p>
      </dgm:t>
    </dgm:pt>
    <dgm:pt modelId="{48BC6723-80F2-4B31-9CA3-70787BB054E4}">
      <dgm:prSet/>
      <dgm:spPr/>
      <dgm:t>
        <a:bodyPr/>
        <a:lstStyle/>
        <a:p>
          <a:r>
            <a:rPr lang="ru-RU" altLang="ru-RU" dirty="0" smtClean="0">
              <a:solidFill>
                <a:srgbClr val="0070C0"/>
              </a:solidFill>
            </a:rPr>
            <a:t>Отсутствие мониторинга состояния информационной безопасности</a:t>
          </a:r>
        </a:p>
      </dgm:t>
    </dgm:pt>
    <dgm:pt modelId="{78038BCD-70B1-48DF-BFE4-1F2B867C48C1}" type="parTrans" cxnId="{D410B6FB-2523-4551-9C69-0EF1E78BEC6E}">
      <dgm:prSet/>
      <dgm:spPr/>
      <dgm:t>
        <a:bodyPr/>
        <a:lstStyle/>
        <a:p>
          <a:endParaRPr lang="ru-RU"/>
        </a:p>
      </dgm:t>
    </dgm:pt>
    <dgm:pt modelId="{163B2A6B-B635-4420-A1C6-4D1DE6640739}" type="sibTrans" cxnId="{D410B6FB-2523-4551-9C69-0EF1E78BEC6E}">
      <dgm:prSet/>
      <dgm:spPr/>
      <dgm:t>
        <a:bodyPr/>
        <a:lstStyle/>
        <a:p>
          <a:endParaRPr lang="ru-RU"/>
        </a:p>
      </dgm:t>
    </dgm:pt>
    <dgm:pt modelId="{C4CB4F51-F38B-4965-9B40-F6FC0E711AFE}" type="pres">
      <dgm:prSet presAssocID="{2272DA64-476B-4733-A576-570BEC87CE3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DF93199-5BC0-4A78-9A52-3FC5B0B07EB7}" type="pres">
      <dgm:prSet presAssocID="{449641BD-0B8E-4428-BC0E-ACF4CA83C875}" presName="thickLine" presStyleLbl="alignNode1" presStyleIdx="0" presStyleCnt="1"/>
      <dgm:spPr/>
    </dgm:pt>
    <dgm:pt modelId="{DCE7B920-957C-4112-89DD-DFF889626D3C}" type="pres">
      <dgm:prSet presAssocID="{449641BD-0B8E-4428-BC0E-ACF4CA83C875}" presName="horz1" presStyleCnt="0"/>
      <dgm:spPr/>
    </dgm:pt>
    <dgm:pt modelId="{34A5539F-8451-4B0D-B962-1712378A8647}" type="pres">
      <dgm:prSet presAssocID="{449641BD-0B8E-4428-BC0E-ACF4CA83C875}" presName="tx1" presStyleLbl="revTx" presStyleIdx="0" presStyleCnt="8"/>
      <dgm:spPr/>
      <dgm:t>
        <a:bodyPr/>
        <a:lstStyle/>
        <a:p>
          <a:endParaRPr lang="ru-RU"/>
        </a:p>
      </dgm:t>
    </dgm:pt>
    <dgm:pt modelId="{E0B01DB3-ABDE-449D-9847-FA1D72023B1C}" type="pres">
      <dgm:prSet presAssocID="{449641BD-0B8E-4428-BC0E-ACF4CA83C875}" presName="vert1" presStyleCnt="0"/>
      <dgm:spPr/>
    </dgm:pt>
    <dgm:pt modelId="{077B3BC1-0D91-4B00-9CCE-B8592225A381}" type="pres">
      <dgm:prSet presAssocID="{BFD8BBB3-A11D-4C9C-89DE-C03F45BB4146}" presName="vertSpace2a" presStyleCnt="0"/>
      <dgm:spPr/>
    </dgm:pt>
    <dgm:pt modelId="{56DA6432-BCB3-44F5-A45A-0A2E4A8370A2}" type="pres">
      <dgm:prSet presAssocID="{BFD8BBB3-A11D-4C9C-89DE-C03F45BB4146}" presName="horz2" presStyleCnt="0"/>
      <dgm:spPr/>
    </dgm:pt>
    <dgm:pt modelId="{38B49B42-BC5B-473C-A7E1-9033206CB500}" type="pres">
      <dgm:prSet presAssocID="{BFD8BBB3-A11D-4C9C-89DE-C03F45BB4146}" presName="horzSpace2" presStyleCnt="0"/>
      <dgm:spPr/>
    </dgm:pt>
    <dgm:pt modelId="{6ED4E52A-A75B-4271-8D36-73BE1A07B788}" type="pres">
      <dgm:prSet presAssocID="{BFD8BBB3-A11D-4C9C-89DE-C03F45BB4146}" presName="tx2" presStyleLbl="revTx" presStyleIdx="1" presStyleCnt="8"/>
      <dgm:spPr/>
      <dgm:t>
        <a:bodyPr/>
        <a:lstStyle/>
        <a:p>
          <a:endParaRPr lang="ru-RU"/>
        </a:p>
      </dgm:t>
    </dgm:pt>
    <dgm:pt modelId="{C19C949E-2888-4793-8B69-783BD03FA658}" type="pres">
      <dgm:prSet presAssocID="{BFD8BBB3-A11D-4C9C-89DE-C03F45BB4146}" presName="vert2" presStyleCnt="0"/>
      <dgm:spPr/>
    </dgm:pt>
    <dgm:pt modelId="{F4D9783D-6120-4134-BA1E-AE86F26E7CAE}" type="pres">
      <dgm:prSet presAssocID="{BFD8BBB3-A11D-4C9C-89DE-C03F45BB4146}" presName="thinLine2b" presStyleLbl="callout" presStyleIdx="0" presStyleCnt="7"/>
      <dgm:spPr/>
    </dgm:pt>
    <dgm:pt modelId="{BBF5EE31-6BEA-4885-89E9-7B2F4D9C97AA}" type="pres">
      <dgm:prSet presAssocID="{BFD8BBB3-A11D-4C9C-89DE-C03F45BB4146}" presName="vertSpace2b" presStyleCnt="0"/>
      <dgm:spPr/>
    </dgm:pt>
    <dgm:pt modelId="{B2E505F3-C1E8-4C63-95F5-9695605E0603}" type="pres">
      <dgm:prSet presAssocID="{163817D7-FC1D-4800-97BF-9EF4D1C3DA71}" presName="horz2" presStyleCnt="0"/>
      <dgm:spPr/>
    </dgm:pt>
    <dgm:pt modelId="{7503301C-C424-4DDC-A7CD-D293E417B083}" type="pres">
      <dgm:prSet presAssocID="{163817D7-FC1D-4800-97BF-9EF4D1C3DA71}" presName="horzSpace2" presStyleCnt="0"/>
      <dgm:spPr/>
    </dgm:pt>
    <dgm:pt modelId="{6FB3CE2C-3B36-485C-AD17-F2424B186EF6}" type="pres">
      <dgm:prSet presAssocID="{163817D7-FC1D-4800-97BF-9EF4D1C3DA71}" presName="tx2" presStyleLbl="revTx" presStyleIdx="2" presStyleCnt="8"/>
      <dgm:spPr/>
      <dgm:t>
        <a:bodyPr/>
        <a:lstStyle/>
        <a:p>
          <a:endParaRPr lang="ru-RU"/>
        </a:p>
      </dgm:t>
    </dgm:pt>
    <dgm:pt modelId="{254C4562-A735-412C-A209-AE0819058468}" type="pres">
      <dgm:prSet presAssocID="{163817D7-FC1D-4800-97BF-9EF4D1C3DA71}" presName="vert2" presStyleCnt="0"/>
      <dgm:spPr/>
    </dgm:pt>
    <dgm:pt modelId="{CACBCDB4-DD9A-459B-B1CD-7C6E0056F722}" type="pres">
      <dgm:prSet presAssocID="{163817D7-FC1D-4800-97BF-9EF4D1C3DA71}" presName="thinLine2b" presStyleLbl="callout" presStyleIdx="1" presStyleCnt="7"/>
      <dgm:spPr/>
    </dgm:pt>
    <dgm:pt modelId="{E2400D86-6C28-4651-9243-E9DAE1251285}" type="pres">
      <dgm:prSet presAssocID="{163817D7-FC1D-4800-97BF-9EF4D1C3DA71}" presName="vertSpace2b" presStyleCnt="0"/>
      <dgm:spPr/>
    </dgm:pt>
    <dgm:pt modelId="{8176A525-4D06-4319-8521-F7182B096C13}" type="pres">
      <dgm:prSet presAssocID="{878FEF5F-2145-4D6A-928D-CD9D51BE4EA2}" presName="horz2" presStyleCnt="0"/>
      <dgm:spPr/>
    </dgm:pt>
    <dgm:pt modelId="{32E3B50D-8E16-4D19-98AD-F9389157C252}" type="pres">
      <dgm:prSet presAssocID="{878FEF5F-2145-4D6A-928D-CD9D51BE4EA2}" presName="horzSpace2" presStyleCnt="0"/>
      <dgm:spPr/>
    </dgm:pt>
    <dgm:pt modelId="{F6941332-C88D-4FB4-9E23-647503F77A22}" type="pres">
      <dgm:prSet presAssocID="{878FEF5F-2145-4D6A-928D-CD9D51BE4EA2}" presName="tx2" presStyleLbl="revTx" presStyleIdx="3" presStyleCnt="8"/>
      <dgm:spPr/>
      <dgm:t>
        <a:bodyPr/>
        <a:lstStyle/>
        <a:p>
          <a:endParaRPr lang="ru-RU"/>
        </a:p>
      </dgm:t>
    </dgm:pt>
    <dgm:pt modelId="{5DD49A60-20EB-4BA6-B6B8-E66E16A59A70}" type="pres">
      <dgm:prSet presAssocID="{878FEF5F-2145-4D6A-928D-CD9D51BE4EA2}" presName="vert2" presStyleCnt="0"/>
      <dgm:spPr/>
    </dgm:pt>
    <dgm:pt modelId="{8F6ACF76-EF8B-4BB2-94FF-8F165467E77E}" type="pres">
      <dgm:prSet presAssocID="{878FEF5F-2145-4D6A-928D-CD9D51BE4EA2}" presName="thinLine2b" presStyleLbl="callout" presStyleIdx="2" presStyleCnt="7"/>
      <dgm:spPr/>
    </dgm:pt>
    <dgm:pt modelId="{82CABCBB-0B8C-4BEA-BA20-6F019A13DC38}" type="pres">
      <dgm:prSet presAssocID="{878FEF5F-2145-4D6A-928D-CD9D51BE4EA2}" presName="vertSpace2b" presStyleCnt="0"/>
      <dgm:spPr/>
    </dgm:pt>
    <dgm:pt modelId="{FB8D994C-F8C2-47B8-B00C-09C1F96425B6}" type="pres">
      <dgm:prSet presAssocID="{6EF9AE03-3E93-427D-BD75-57381E52F3C0}" presName="horz2" presStyleCnt="0"/>
      <dgm:spPr/>
    </dgm:pt>
    <dgm:pt modelId="{5F304FEE-8E72-4826-96CA-9C8F94806B94}" type="pres">
      <dgm:prSet presAssocID="{6EF9AE03-3E93-427D-BD75-57381E52F3C0}" presName="horzSpace2" presStyleCnt="0"/>
      <dgm:spPr/>
    </dgm:pt>
    <dgm:pt modelId="{2F6B2E9D-E013-42EF-B712-C2ECC88B6F17}" type="pres">
      <dgm:prSet presAssocID="{6EF9AE03-3E93-427D-BD75-57381E52F3C0}" presName="tx2" presStyleLbl="revTx" presStyleIdx="4" presStyleCnt="8"/>
      <dgm:spPr/>
      <dgm:t>
        <a:bodyPr/>
        <a:lstStyle/>
        <a:p>
          <a:endParaRPr lang="ru-RU"/>
        </a:p>
      </dgm:t>
    </dgm:pt>
    <dgm:pt modelId="{42FD80CE-61F8-4FB0-B604-F791D1FCECD4}" type="pres">
      <dgm:prSet presAssocID="{6EF9AE03-3E93-427D-BD75-57381E52F3C0}" presName="vert2" presStyleCnt="0"/>
      <dgm:spPr/>
    </dgm:pt>
    <dgm:pt modelId="{555CCAF6-A6DA-4A5E-A920-BF43F378474B}" type="pres">
      <dgm:prSet presAssocID="{6EF9AE03-3E93-427D-BD75-57381E52F3C0}" presName="thinLine2b" presStyleLbl="callout" presStyleIdx="3" presStyleCnt="7"/>
      <dgm:spPr/>
    </dgm:pt>
    <dgm:pt modelId="{54D674DB-253F-4FFD-99EB-4E2FED3413F6}" type="pres">
      <dgm:prSet presAssocID="{6EF9AE03-3E93-427D-BD75-57381E52F3C0}" presName="vertSpace2b" presStyleCnt="0"/>
      <dgm:spPr/>
    </dgm:pt>
    <dgm:pt modelId="{B2A57C95-8AF4-490C-99BF-C5EA1F75D0B2}" type="pres">
      <dgm:prSet presAssocID="{B3154A7F-7FDA-4F09-AF0E-D534F7C237C8}" presName="horz2" presStyleCnt="0"/>
      <dgm:spPr/>
    </dgm:pt>
    <dgm:pt modelId="{A6B9A8D8-DB59-4366-8AD1-F7BF5733E14C}" type="pres">
      <dgm:prSet presAssocID="{B3154A7F-7FDA-4F09-AF0E-D534F7C237C8}" presName="horzSpace2" presStyleCnt="0"/>
      <dgm:spPr/>
    </dgm:pt>
    <dgm:pt modelId="{241D2253-F1D8-489E-8647-06FF58B38A89}" type="pres">
      <dgm:prSet presAssocID="{B3154A7F-7FDA-4F09-AF0E-D534F7C237C8}" presName="tx2" presStyleLbl="revTx" presStyleIdx="5" presStyleCnt="8"/>
      <dgm:spPr/>
      <dgm:t>
        <a:bodyPr/>
        <a:lstStyle/>
        <a:p>
          <a:endParaRPr lang="ru-RU"/>
        </a:p>
      </dgm:t>
    </dgm:pt>
    <dgm:pt modelId="{0288BA9F-6AAF-4754-AB38-5FE6F5236336}" type="pres">
      <dgm:prSet presAssocID="{B3154A7F-7FDA-4F09-AF0E-D534F7C237C8}" presName="vert2" presStyleCnt="0"/>
      <dgm:spPr/>
    </dgm:pt>
    <dgm:pt modelId="{82A80CD7-6427-4234-8355-F1C394801AEA}" type="pres">
      <dgm:prSet presAssocID="{B3154A7F-7FDA-4F09-AF0E-D534F7C237C8}" presName="thinLine2b" presStyleLbl="callout" presStyleIdx="4" presStyleCnt="7"/>
      <dgm:spPr/>
    </dgm:pt>
    <dgm:pt modelId="{01953E53-65B5-49E8-B5EB-2A6ADEAA5085}" type="pres">
      <dgm:prSet presAssocID="{B3154A7F-7FDA-4F09-AF0E-D534F7C237C8}" presName="vertSpace2b" presStyleCnt="0"/>
      <dgm:spPr/>
    </dgm:pt>
    <dgm:pt modelId="{77864055-0346-419F-A4FC-1A1EA6C34109}" type="pres">
      <dgm:prSet presAssocID="{C1B0926F-4F4E-4B33-B3B1-8D4265AF70AC}" presName="horz2" presStyleCnt="0"/>
      <dgm:spPr/>
    </dgm:pt>
    <dgm:pt modelId="{3CB87A79-3774-47B0-B5C8-9A08B7434A39}" type="pres">
      <dgm:prSet presAssocID="{C1B0926F-4F4E-4B33-B3B1-8D4265AF70AC}" presName="horzSpace2" presStyleCnt="0"/>
      <dgm:spPr/>
    </dgm:pt>
    <dgm:pt modelId="{94D8D98F-514C-4E6D-8818-9E78F01F7688}" type="pres">
      <dgm:prSet presAssocID="{C1B0926F-4F4E-4B33-B3B1-8D4265AF70AC}" presName="tx2" presStyleLbl="revTx" presStyleIdx="6" presStyleCnt="8"/>
      <dgm:spPr/>
      <dgm:t>
        <a:bodyPr/>
        <a:lstStyle/>
        <a:p>
          <a:endParaRPr lang="ru-RU"/>
        </a:p>
      </dgm:t>
    </dgm:pt>
    <dgm:pt modelId="{E6278CBB-310A-4216-9248-800FD1B81650}" type="pres">
      <dgm:prSet presAssocID="{C1B0926F-4F4E-4B33-B3B1-8D4265AF70AC}" presName="vert2" presStyleCnt="0"/>
      <dgm:spPr/>
    </dgm:pt>
    <dgm:pt modelId="{84E06E4F-EC1C-43CA-A65E-52ECEA6BA8E2}" type="pres">
      <dgm:prSet presAssocID="{C1B0926F-4F4E-4B33-B3B1-8D4265AF70AC}" presName="thinLine2b" presStyleLbl="callout" presStyleIdx="5" presStyleCnt="7"/>
      <dgm:spPr/>
    </dgm:pt>
    <dgm:pt modelId="{A4C3F803-1868-4E6B-B499-5B5FED2F1BCA}" type="pres">
      <dgm:prSet presAssocID="{C1B0926F-4F4E-4B33-B3B1-8D4265AF70AC}" presName="vertSpace2b" presStyleCnt="0"/>
      <dgm:spPr/>
    </dgm:pt>
    <dgm:pt modelId="{B36D9669-64E9-4478-B6D4-4FE701D96F8D}" type="pres">
      <dgm:prSet presAssocID="{48BC6723-80F2-4B31-9CA3-70787BB054E4}" presName="horz2" presStyleCnt="0"/>
      <dgm:spPr/>
    </dgm:pt>
    <dgm:pt modelId="{F33C107A-C470-4927-A0A4-BCDD821A9E40}" type="pres">
      <dgm:prSet presAssocID="{48BC6723-80F2-4B31-9CA3-70787BB054E4}" presName="horzSpace2" presStyleCnt="0"/>
      <dgm:spPr/>
    </dgm:pt>
    <dgm:pt modelId="{C79C15B9-1D45-40AF-8419-A044E3FE8F71}" type="pres">
      <dgm:prSet presAssocID="{48BC6723-80F2-4B31-9CA3-70787BB054E4}" presName="tx2" presStyleLbl="revTx" presStyleIdx="7" presStyleCnt="8"/>
      <dgm:spPr/>
      <dgm:t>
        <a:bodyPr/>
        <a:lstStyle/>
        <a:p>
          <a:endParaRPr lang="ru-RU"/>
        </a:p>
      </dgm:t>
    </dgm:pt>
    <dgm:pt modelId="{B1E69BEB-C361-4412-963A-FAFE056EB03A}" type="pres">
      <dgm:prSet presAssocID="{48BC6723-80F2-4B31-9CA3-70787BB054E4}" presName="vert2" presStyleCnt="0"/>
      <dgm:spPr/>
    </dgm:pt>
    <dgm:pt modelId="{64957851-E362-433D-AFDE-AD64CDE3523D}" type="pres">
      <dgm:prSet presAssocID="{48BC6723-80F2-4B31-9CA3-70787BB054E4}" presName="thinLine2b" presStyleLbl="callout" presStyleIdx="6" presStyleCnt="7"/>
      <dgm:spPr/>
    </dgm:pt>
    <dgm:pt modelId="{29757B58-DB8F-4349-B2D8-A549A38A4B5F}" type="pres">
      <dgm:prSet presAssocID="{48BC6723-80F2-4B31-9CA3-70787BB054E4}" presName="vertSpace2b" presStyleCnt="0"/>
      <dgm:spPr/>
    </dgm:pt>
  </dgm:ptLst>
  <dgm:cxnLst>
    <dgm:cxn modelId="{01156D4B-17E1-4805-940F-E6E7BCFB3F82}" type="presOf" srcId="{48BC6723-80F2-4B31-9CA3-70787BB054E4}" destId="{C79C15B9-1D45-40AF-8419-A044E3FE8F71}" srcOrd="0" destOrd="0" presId="urn:microsoft.com/office/officeart/2008/layout/LinedList"/>
    <dgm:cxn modelId="{DE7E3633-B6CC-4EC7-8CC0-6251A93D9805}" type="presOf" srcId="{C1B0926F-4F4E-4B33-B3B1-8D4265AF70AC}" destId="{94D8D98F-514C-4E6D-8818-9E78F01F7688}" srcOrd="0" destOrd="0" presId="urn:microsoft.com/office/officeart/2008/layout/LinedList"/>
    <dgm:cxn modelId="{B0A21BA8-E4EA-445E-87DB-25F6B0A5C5BE}" srcId="{449641BD-0B8E-4428-BC0E-ACF4CA83C875}" destId="{BFD8BBB3-A11D-4C9C-89DE-C03F45BB4146}" srcOrd="0" destOrd="0" parTransId="{46928756-A6B0-49B4-95AB-A9E735A54779}" sibTransId="{36A3200B-DE56-4433-A39D-147C38F8BDD6}"/>
    <dgm:cxn modelId="{20CFEFBA-B727-468B-ABC6-184BD45C0550}" type="presOf" srcId="{2272DA64-476B-4733-A576-570BEC87CE35}" destId="{C4CB4F51-F38B-4965-9B40-F6FC0E711AFE}" srcOrd="0" destOrd="0" presId="urn:microsoft.com/office/officeart/2008/layout/LinedList"/>
    <dgm:cxn modelId="{240ADB4A-2737-4AEF-A6C7-4D6527892004}" srcId="{2272DA64-476B-4733-A576-570BEC87CE35}" destId="{449641BD-0B8E-4428-BC0E-ACF4CA83C875}" srcOrd="0" destOrd="0" parTransId="{62D56C1C-3A12-46A3-95A0-5D5865E3F1D1}" sibTransId="{CB0A62BF-4EBA-4FE6-94B0-E1B4D8DE7276}"/>
    <dgm:cxn modelId="{ED79B2F0-0568-4D80-B5EE-C1525F871195}" type="presOf" srcId="{163817D7-FC1D-4800-97BF-9EF4D1C3DA71}" destId="{6FB3CE2C-3B36-485C-AD17-F2424B186EF6}" srcOrd="0" destOrd="0" presId="urn:microsoft.com/office/officeart/2008/layout/LinedList"/>
    <dgm:cxn modelId="{07CD24BD-36F7-4AC6-B607-69E0A8CF419B}" type="presOf" srcId="{BFD8BBB3-A11D-4C9C-89DE-C03F45BB4146}" destId="{6ED4E52A-A75B-4271-8D36-73BE1A07B788}" srcOrd="0" destOrd="0" presId="urn:microsoft.com/office/officeart/2008/layout/LinedList"/>
    <dgm:cxn modelId="{DB12AC0B-896B-4A34-9E2A-48E1AEAA7912}" srcId="{449641BD-0B8E-4428-BC0E-ACF4CA83C875}" destId="{878FEF5F-2145-4D6A-928D-CD9D51BE4EA2}" srcOrd="2" destOrd="0" parTransId="{562341C0-F44F-49FB-A3D6-D128875686F0}" sibTransId="{DBCEEF0D-7951-4145-8B3E-AA7616354034}"/>
    <dgm:cxn modelId="{2277C08D-F57A-4A5B-96F1-2FF026329B78}" type="presOf" srcId="{B3154A7F-7FDA-4F09-AF0E-D534F7C237C8}" destId="{241D2253-F1D8-489E-8647-06FF58B38A89}" srcOrd="0" destOrd="0" presId="urn:microsoft.com/office/officeart/2008/layout/LinedList"/>
    <dgm:cxn modelId="{4AC69240-B17F-4D1F-B7D8-4468B89ADF5C}" type="presOf" srcId="{449641BD-0B8E-4428-BC0E-ACF4CA83C875}" destId="{34A5539F-8451-4B0D-B962-1712378A8647}" srcOrd="0" destOrd="0" presId="urn:microsoft.com/office/officeart/2008/layout/LinedList"/>
    <dgm:cxn modelId="{FF4D56AB-C9DD-4C4A-865E-F5F25B99B76D}" srcId="{449641BD-0B8E-4428-BC0E-ACF4CA83C875}" destId="{6EF9AE03-3E93-427D-BD75-57381E52F3C0}" srcOrd="3" destOrd="0" parTransId="{2AA38CE6-A80B-4393-BC23-227210824FE8}" sibTransId="{9B260B08-C673-4FBD-9C3A-B41EEB6D62D7}"/>
    <dgm:cxn modelId="{E65C7D20-BF51-4D5B-B1C8-909CF0DA2FB3}" type="presOf" srcId="{878FEF5F-2145-4D6A-928D-CD9D51BE4EA2}" destId="{F6941332-C88D-4FB4-9E23-647503F77A22}" srcOrd="0" destOrd="0" presId="urn:microsoft.com/office/officeart/2008/layout/LinedList"/>
    <dgm:cxn modelId="{79F055CF-9212-497B-ABAA-FA8A72D07319}" srcId="{449641BD-0B8E-4428-BC0E-ACF4CA83C875}" destId="{B3154A7F-7FDA-4F09-AF0E-D534F7C237C8}" srcOrd="4" destOrd="0" parTransId="{32FE4682-9721-436C-B8CE-FF2491743B3C}" sibTransId="{99170760-0120-4B00-952B-2ED924ABA351}"/>
    <dgm:cxn modelId="{3F73923F-7C88-46AD-B0F5-3ACDED5D73D1}" type="presOf" srcId="{6EF9AE03-3E93-427D-BD75-57381E52F3C0}" destId="{2F6B2E9D-E013-42EF-B712-C2ECC88B6F17}" srcOrd="0" destOrd="0" presId="urn:microsoft.com/office/officeart/2008/layout/LinedList"/>
    <dgm:cxn modelId="{D410B6FB-2523-4551-9C69-0EF1E78BEC6E}" srcId="{449641BD-0B8E-4428-BC0E-ACF4CA83C875}" destId="{48BC6723-80F2-4B31-9CA3-70787BB054E4}" srcOrd="6" destOrd="0" parTransId="{78038BCD-70B1-48DF-BFE4-1F2B867C48C1}" sibTransId="{163B2A6B-B635-4420-A1C6-4D1DE6640739}"/>
    <dgm:cxn modelId="{693BA4A2-89F4-4C03-A5A0-3AF53E6C6875}" srcId="{449641BD-0B8E-4428-BC0E-ACF4CA83C875}" destId="{C1B0926F-4F4E-4B33-B3B1-8D4265AF70AC}" srcOrd="5" destOrd="0" parTransId="{9B6AD757-B3F2-4509-9733-ED8AEC022ADB}" sibTransId="{134B5606-3E55-445D-9E16-DCF0A06AA339}"/>
    <dgm:cxn modelId="{176D0E5B-12DA-4FFB-985E-6C61ECE65A8C}" srcId="{449641BD-0B8E-4428-BC0E-ACF4CA83C875}" destId="{163817D7-FC1D-4800-97BF-9EF4D1C3DA71}" srcOrd="1" destOrd="0" parTransId="{7CF8B1A8-71A0-4023-B931-6B15B60B517D}" sibTransId="{C215D9EF-AAD4-4270-A35F-B13C88196BC0}"/>
    <dgm:cxn modelId="{32513E1B-03BA-40E0-A9FC-81A5C62339FA}" type="presParOf" srcId="{C4CB4F51-F38B-4965-9B40-F6FC0E711AFE}" destId="{5DF93199-5BC0-4A78-9A52-3FC5B0B07EB7}" srcOrd="0" destOrd="0" presId="urn:microsoft.com/office/officeart/2008/layout/LinedList"/>
    <dgm:cxn modelId="{D6180587-0A3E-4467-A504-9D0DA752ED43}" type="presParOf" srcId="{C4CB4F51-F38B-4965-9B40-F6FC0E711AFE}" destId="{DCE7B920-957C-4112-89DD-DFF889626D3C}" srcOrd="1" destOrd="0" presId="urn:microsoft.com/office/officeart/2008/layout/LinedList"/>
    <dgm:cxn modelId="{BED593C7-F0FC-431A-B1AE-47A501251805}" type="presParOf" srcId="{DCE7B920-957C-4112-89DD-DFF889626D3C}" destId="{34A5539F-8451-4B0D-B962-1712378A8647}" srcOrd="0" destOrd="0" presId="urn:microsoft.com/office/officeart/2008/layout/LinedList"/>
    <dgm:cxn modelId="{F6548CBC-EFB7-47C6-BCBB-E4FD6FB1A0B9}" type="presParOf" srcId="{DCE7B920-957C-4112-89DD-DFF889626D3C}" destId="{E0B01DB3-ABDE-449D-9847-FA1D72023B1C}" srcOrd="1" destOrd="0" presId="urn:microsoft.com/office/officeart/2008/layout/LinedList"/>
    <dgm:cxn modelId="{5B86D611-0BAC-4DBE-8F02-123AC95BCCE9}" type="presParOf" srcId="{E0B01DB3-ABDE-449D-9847-FA1D72023B1C}" destId="{077B3BC1-0D91-4B00-9CCE-B8592225A381}" srcOrd="0" destOrd="0" presId="urn:microsoft.com/office/officeart/2008/layout/LinedList"/>
    <dgm:cxn modelId="{9A5C026E-CC46-4CBA-85CC-D4BE52574F67}" type="presParOf" srcId="{E0B01DB3-ABDE-449D-9847-FA1D72023B1C}" destId="{56DA6432-BCB3-44F5-A45A-0A2E4A8370A2}" srcOrd="1" destOrd="0" presId="urn:microsoft.com/office/officeart/2008/layout/LinedList"/>
    <dgm:cxn modelId="{A0B39C61-CE44-4FD3-82C4-BD4122EE5ABC}" type="presParOf" srcId="{56DA6432-BCB3-44F5-A45A-0A2E4A8370A2}" destId="{38B49B42-BC5B-473C-A7E1-9033206CB500}" srcOrd="0" destOrd="0" presId="urn:microsoft.com/office/officeart/2008/layout/LinedList"/>
    <dgm:cxn modelId="{B4AFEAEF-A3D2-4686-99D7-D340186C81D0}" type="presParOf" srcId="{56DA6432-BCB3-44F5-A45A-0A2E4A8370A2}" destId="{6ED4E52A-A75B-4271-8D36-73BE1A07B788}" srcOrd="1" destOrd="0" presId="urn:microsoft.com/office/officeart/2008/layout/LinedList"/>
    <dgm:cxn modelId="{130A38DD-F9BA-4419-B79B-6F2679F0CE23}" type="presParOf" srcId="{56DA6432-BCB3-44F5-A45A-0A2E4A8370A2}" destId="{C19C949E-2888-4793-8B69-783BD03FA658}" srcOrd="2" destOrd="0" presId="urn:microsoft.com/office/officeart/2008/layout/LinedList"/>
    <dgm:cxn modelId="{AFD4E0AC-0C58-4D9B-ACF8-B59F11E4692C}" type="presParOf" srcId="{E0B01DB3-ABDE-449D-9847-FA1D72023B1C}" destId="{F4D9783D-6120-4134-BA1E-AE86F26E7CAE}" srcOrd="2" destOrd="0" presId="urn:microsoft.com/office/officeart/2008/layout/LinedList"/>
    <dgm:cxn modelId="{57C31164-A2FB-4FB5-9C5F-DD4E0E297C56}" type="presParOf" srcId="{E0B01DB3-ABDE-449D-9847-FA1D72023B1C}" destId="{BBF5EE31-6BEA-4885-89E9-7B2F4D9C97AA}" srcOrd="3" destOrd="0" presId="urn:microsoft.com/office/officeart/2008/layout/LinedList"/>
    <dgm:cxn modelId="{4CB28FB2-01A7-4861-B11C-FDD580A0270D}" type="presParOf" srcId="{E0B01DB3-ABDE-449D-9847-FA1D72023B1C}" destId="{B2E505F3-C1E8-4C63-95F5-9695605E0603}" srcOrd="4" destOrd="0" presId="urn:microsoft.com/office/officeart/2008/layout/LinedList"/>
    <dgm:cxn modelId="{6FCADFCF-F985-47BA-8E38-A7CD3D36BA49}" type="presParOf" srcId="{B2E505F3-C1E8-4C63-95F5-9695605E0603}" destId="{7503301C-C424-4DDC-A7CD-D293E417B083}" srcOrd="0" destOrd="0" presId="urn:microsoft.com/office/officeart/2008/layout/LinedList"/>
    <dgm:cxn modelId="{B27F6707-4FD5-4B1D-B50E-A51860B79B3C}" type="presParOf" srcId="{B2E505F3-C1E8-4C63-95F5-9695605E0603}" destId="{6FB3CE2C-3B36-485C-AD17-F2424B186EF6}" srcOrd="1" destOrd="0" presId="urn:microsoft.com/office/officeart/2008/layout/LinedList"/>
    <dgm:cxn modelId="{701736F5-656E-4BA2-8AD0-8EF1F08A95B3}" type="presParOf" srcId="{B2E505F3-C1E8-4C63-95F5-9695605E0603}" destId="{254C4562-A735-412C-A209-AE0819058468}" srcOrd="2" destOrd="0" presId="urn:microsoft.com/office/officeart/2008/layout/LinedList"/>
    <dgm:cxn modelId="{8B1CF944-5472-4437-843B-D954B0D46B3B}" type="presParOf" srcId="{E0B01DB3-ABDE-449D-9847-FA1D72023B1C}" destId="{CACBCDB4-DD9A-459B-B1CD-7C6E0056F722}" srcOrd="5" destOrd="0" presId="urn:microsoft.com/office/officeart/2008/layout/LinedList"/>
    <dgm:cxn modelId="{2A005956-C491-49B0-8B7E-198AF331C473}" type="presParOf" srcId="{E0B01DB3-ABDE-449D-9847-FA1D72023B1C}" destId="{E2400D86-6C28-4651-9243-E9DAE1251285}" srcOrd="6" destOrd="0" presId="urn:microsoft.com/office/officeart/2008/layout/LinedList"/>
    <dgm:cxn modelId="{F514F0E4-5EAE-4DD0-A61E-F040B5869605}" type="presParOf" srcId="{E0B01DB3-ABDE-449D-9847-FA1D72023B1C}" destId="{8176A525-4D06-4319-8521-F7182B096C13}" srcOrd="7" destOrd="0" presId="urn:microsoft.com/office/officeart/2008/layout/LinedList"/>
    <dgm:cxn modelId="{13710263-15AF-44A3-BA71-A0FCD003FD8C}" type="presParOf" srcId="{8176A525-4D06-4319-8521-F7182B096C13}" destId="{32E3B50D-8E16-4D19-98AD-F9389157C252}" srcOrd="0" destOrd="0" presId="urn:microsoft.com/office/officeart/2008/layout/LinedList"/>
    <dgm:cxn modelId="{9210B413-0E40-4165-ACFD-8AF912A6D777}" type="presParOf" srcId="{8176A525-4D06-4319-8521-F7182B096C13}" destId="{F6941332-C88D-4FB4-9E23-647503F77A22}" srcOrd="1" destOrd="0" presId="urn:microsoft.com/office/officeart/2008/layout/LinedList"/>
    <dgm:cxn modelId="{77654187-3285-4A6C-ADA9-E0A7C2404A61}" type="presParOf" srcId="{8176A525-4D06-4319-8521-F7182B096C13}" destId="{5DD49A60-20EB-4BA6-B6B8-E66E16A59A70}" srcOrd="2" destOrd="0" presId="urn:microsoft.com/office/officeart/2008/layout/LinedList"/>
    <dgm:cxn modelId="{DC0482BD-3A92-4E81-B21A-25CBF09BE68C}" type="presParOf" srcId="{E0B01DB3-ABDE-449D-9847-FA1D72023B1C}" destId="{8F6ACF76-EF8B-4BB2-94FF-8F165467E77E}" srcOrd="8" destOrd="0" presId="urn:microsoft.com/office/officeart/2008/layout/LinedList"/>
    <dgm:cxn modelId="{C353C23F-EFFE-433A-BAC7-25192982FD5C}" type="presParOf" srcId="{E0B01DB3-ABDE-449D-9847-FA1D72023B1C}" destId="{82CABCBB-0B8C-4BEA-BA20-6F019A13DC38}" srcOrd="9" destOrd="0" presId="urn:microsoft.com/office/officeart/2008/layout/LinedList"/>
    <dgm:cxn modelId="{2E324433-8B79-4BD3-822B-4CF259721A9E}" type="presParOf" srcId="{E0B01DB3-ABDE-449D-9847-FA1D72023B1C}" destId="{FB8D994C-F8C2-47B8-B00C-09C1F96425B6}" srcOrd="10" destOrd="0" presId="urn:microsoft.com/office/officeart/2008/layout/LinedList"/>
    <dgm:cxn modelId="{3D5C259A-D216-478E-8D4D-8BBDE0E9C94B}" type="presParOf" srcId="{FB8D994C-F8C2-47B8-B00C-09C1F96425B6}" destId="{5F304FEE-8E72-4826-96CA-9C8F94806B94}" srcOrd="0" destOrd="0" presId="urn:microsoft.com/office/officeart/2008/layout/LinedList"/>
    <dgm:cxn modelId="{C7225596-90AC-491F-8782-AF03DDA06C7D}" type="presParOf" srcId="{FB8D994C-F8C2-47B8-B00C-09C1F96425B6}" destId="{2F6B2E9D-E013-42EF-B712-C2ECC88B6F17}" srcOrd="1" destOrd="0" presId="urn:microsoft.com/office/officeart/2008/layout/LinedList"/>
    <dgm:cxn modelId="{E333CD01-7F67-4C36-A6D6-8E09475CAA88}" type="presParOf" srcId="{FB8D994C-F8C2-47B8-B00C-09C1F96425B6}" destId="{42FD80CE-61F8-4FB0-B604-F791D1FCECD4}" srcOrd="2" destOrd="0" presId="urn:microsoft.com/office/officeart/2008/layout/LinedList"/>
    <dgm:cxn modelId="{E76B1E1A-1D1A-4C3C-A52D-5D54E0B4A988}" type="presParOf" srcId="{E0B01DB3-ABDE-449D-9847-FA1D72023B1C}" destId="{555CCAF6-A6DA-4A5E-A920-BF43F378474B}" srcOrd="11" destOrd="0" presId="urn:microsoft.com/office/officeart/2008/layout/LinedList"/>
    <dgm:cxn modelId="{B1CF5D65-F788-475D-8881-7C671C9C05A6}" type="presParOf" srcId="{E0B01DB3-ABDE-449D-9847-FA1D72023B1C}" destId="{54D674DB-253F-4FFD-99EB-4E2FED3413F6}" srcOrd="12" destOrd="0" presId="urn:microsoft.com/office/officeart/2008/layout/LinedList"/>
    <dgm:cxn modelId="{DC0F83BF-D220-4959-961C-3D32630EFE6A}" type="presParOf" srcId="{E0B01DB3-ABDE-449D-9847-FA1D72023B1C}" destId="{B2A57C95-8AF4-490C-99BF-C5EA1F75D0B2}" srcOrd="13" destOrd="0" presId="urn:microsoft.com/office/officeart/2008/layout/LinedList"/>
    <dgm:cxn modelId="{F86CE19E-1B8E-4257-83AE-5B52DE7C953A}" type="presParOf" srcId="{B2A57C95-8AF4-490C-99BF-C5EA1F75D0B2}" destId="{A6B9A8D8-DB59-4366-8AD1-F7BF5733E14C}" srcOrd="0" destOrd="0" presId="urn:microsoft.com/office/officeart/2008/layout/LinedList"/>
    <dgm:cxn modelId="{AEBEDBD4-F7EF-4DF4-81A9-3006910EA6F0}" type="presParOf" srcId="{B2A57C95-8AF4-490C-99BF-C5EA1F75D0B2}" destId="{241D2253-F1D8-489E-8647-06FF58B38A89}" srcOrd="1" destOrd="0" presId="urn:microsoft.com/office/officeart/2008/layout/LinedList"/>
    <dgm:cxn modelId="{FFE2A1EF-F017-41E9-B6AE-4EEF3DE97184}" type="presParOf" srcId="{B2A57C95-8AF4-490C-99BF-C5EA1F75D0B2}" destId="{0288BA9F-6AAF-4754-AB38-5FE6F5236336}" srcOrd="2" destOrd="0" presId="urn:microsoft.com/office/officeart/2008/layout/LinedList"/>
    <dgm:cxn modelId="{51CA7BF7-A834-410B-89B4-D857C7F13C94}" type="presParOf" srcId="{E0B01DB3-ABDE-449D-9847-FA1D72023B1C}" destId="{82A80CD7-6427-4234-8355-F1C394801AEA}" srcOrd="14" destOrd="0" presId="urn:microsoft.com/office/officeart/2008/layout/LinedList"/>
    <dgm:cxn modelId="{D47D1910-7717-4F7D-A8C5-FA071FE992EB}" type="presParOf" srcId="{E0B01DB3-ABDE-449D-9847-FA1D72023B1C}" destId="{01953E53-65B5-49E8-B5EB-2A6ADEAA5085}" srcOrd="15" destOrd="0" presId="urn:microsoft.com/office/officeart/2008/layout/LinedList"/>
    <dgm:cxn modelId="{AD70C854-7336-40AF-8222-A7AD5D987C5E}" type="presParOf" srcId="{E0B01DB3-ABDE-449D-9847-FA1D72023B1C}" destId="{77864055-0346-419F-A4FC-1A1EA6C34109}" srcOrd="16" destOrd="0" presId="urn:microsoft.com/office/officeart/2008/layout/LinedList"/>
    <dgm:cxn modelId="{607E74CE-D99F-4D86-85AD-38B8868A4641}" type="presParOf" srcId="{77864055-0346-419F-A4FC-1A1EA6C34109}" destId="{3CB87A79-3774-47B0-B5C8-9A08B7434A39}" srcOrd="0" destOrd="0" presId="urn:microsoft.com/office/officeart/2008/layout/LinedList"/>
    <dgm:cxn modelId="{96F1945D-B4EA-4695-81A4-EFEFCCEC0D23}" type="presParOf" srcId="{77864055-0346-419F-A4FC-1A1EA6C34109}" destId="{94D8D98F-514C-4E6D-8818-9E78F01F7688}" srcOrd="1" destOrd="0" presId="urn:microsoft.com/office/officeart/2008/layout/LinedList"/>
    <dgm:cxn modelId="{60782126-904F-491E-AEC6-EC1461263D36}" type="presParOf" srcId="{77864055-0346-419F-A4FC-1A1EA6C34109}" destId="{E6278CBB-310A-4216-9248-800FD1B81650}" srcOrd="2" destOrd="0" presId="urn:microsoft.com/office/officeart/2008/layout/LinedList"/>
    <dgm:cxn modelId="{C2FCF59D-63B9-4C3A-BBF7-5BA41454C0DC}" type="presParOf" srcId="{E0B01DB3-ABDE-449D-9847-FA1D72023B1C}" destId="{84E06E4F-EC1C-43CA-A65E-52ECEA6BA8E2}" srcOrd="17" destOrd="0" presId="urn:microsoft.com/office/officeart/2008/layout/LinedList"/>
    <dgm:cxn modelId="{00566F28-66E2-4BCB-8B81-8EB20810946C}" type="presParOf" srcId="{E0B01DB3-ABDE-449D-9847-FA1D72023B1C}" destId="{A4C3F803-1868-4E6B-B499-5B5FED2F1BCA}" srcOrd="18" destOrd="0" presId="urn:microsoft.com/office/officeart/2008/layout/LinedList"/>
    <dgm:cxn modelId="{B3BB9D28-891C-4969-A719-18760D25AED3}" type="presParOf" srcId="{E0B01DB3-ABDE-449D-9847-FA1D72023B1C}" destId="{B36D9669-64E9-4478-B6D4-4FE701D96F8D}" srcOrd="19" destOrd="0" presId="urn:microsoft.com/office/officeart/2008/layout/LinedList"/>
    <dgm:cxn modelId="{E3716344-9F3C-4340-81A0-EFB72539BC0B}" type="presParOf" srcId="{B36D9669-64E9-4478-B6D4-4FE701D96F8D}" destId="{F33C107A-C470-4927-A0A4-BCDD821A9E40}" srcOrd="0" destOrd="0" presId="urn:microsoft.com/office/officeart/2008/layout/LinedList"/>
    <dgm:cxn modelId="{6F280D9C-3B41-45F9-B6C6-E7E5B1611C87}" type="presParOf" srcId="{B36D9669-64E9-4478-B6D4-4FE701D96F8D}" destId="{C79C15B9-1D45-40AF-8419-A044E3FE8F71}" srcOrd="1" destOrd="0" presId="urn:microsoft.com/office/officeart/2008/layout/LinedList"/>
    <dgm:cxn modelId="{209D79AD-3282-423E-A83A-F7370AFAAF34}" type="presParOf" srcId="{B36D9669-64E9-4478-B6D4-4FE701D96F8D}" destId="{B1E69BEB-C361-4412-963A-FAFE056EB03A}" srcOrd="2" destOrd="0" presId="urn:microsoft.com/office/officeart/2008/layout/LinedList"/>
    <dgm:cxn modelId="{6236CFFD-CC72-43D4-8E8D-1A3404B46442}" type="presParOf" srcId="{E0B01DB3-ABDE-449D-9847-FA1D72023B1C}" destId="{64957851-E362-433D-AFDE-AD64CDE3523D}" srcOrd="20" destOrd="0" presId="urn:microsoft.com/office/officeart/2008/layout/LinedList"/>
    <dgm:cxn modelId="{D44F3E15-CED3-47CC-8C7F-83C99FBD90D9}" type="presParOf" srcId="{E0B01DB3-ABDE-449D-9847-FA1D72023B1C}" destId="{29757B58-DB8F-4349-B2D8-A549A38A4B5F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AEF1B3-301F-4F42-B770-4AB14B30CF1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A404FA-E55B-4D4C-8AF1-A186FDD6C055}">
      <dgm:prSet phldrT="[Текст]" custT="1"/>
      <dgm:spPr/>
      <dgm:t>
        <a:bodyPr/>
        <a:lstStyle/>
        <a:p>
          <a:r>
            <a:rPr lang="ru-RU" sz="2000" dirty="0" smtClean="0"/>
            <a:t>Цели</a:t>
          </a:r>
          <a:endParaRPr lang="ru-RU" sz="2000" dirty="0"/>
        </a:p>
      </dgm:t>
    </dgm:pt>
    <dgm:pt modelId="{7242DB69-ED3A-47A0-B2F7-E7B3104A8690}" type="parTrans" cxnId="{F37CA713-2E0F-4890-96D7-F891F9B99FB7}">
      <dgm:prSet/>
      <dgm:spPr/>
      <dgm:t>
        <a:bodyPr/>
        <a:lstStyle/>
        <a:p>
          <a:endParaRPr lang="ru-RU" sz="2000"/>
        </a:p>
      </dgm:t>
    </dgm:pt>
    <dgm:pt modelId="{494BC465-4829-4499-876E-9A9BE8AF3C4F}" type="sibTrans" cxnId="{F37CA713-2E0F-4890-96D7-F891F9B99FB7}">
      <dgm:prSet/>
      <dgm:spPr/>
      <dgm:t>
        <a:bodyPr/>
        <a:lstStyle/>
        <a:p>
          <a:endParaRPr lang="ru-RU" sz="2000"/>
        </a:p>
      </dgm:t>
    </dgm:pt>
    <dgm:pt modelId="{F8936D8B-8007-4198-83A6-543ED1122FC5}">
      <dgm:prSet phldrT="[Текст]" custT="1"/>
      <dgm:spPr/>
      <dgm:t>
        <a:bodyPr/>
        <a:lstStyle/>
        <a:p>
          <a:r>
            <a:rPr lang="ru-RU" sz="2000" dirty="0" smtClean="0"/>
            <a:t>Контроль состояния ИБ</a:t>
          </a:r>
          <a:endParaRPr lang="ru-RU" sz="2000" dirty="0"/>
        </a:p>
      </dgm:t>
    </dgm:pt>
    <dgm:pt modelId="{BBE10C78-C627-4466-B0C5-EA8CECC534A1}" type="parTrans" cxnId="{06B54490-8854-4B0E-AB2A-AB93BD0A1E14}">
      <dgm:prSet/>
      <dgm:spPr/>
      <dgm:t>
        <a:bodyPr/>
        <a:lstStyle/>
        <a:p>
          <a:endParaRPr lang="ru-RU" sz="2000"/>
        </a:p>
      </dgm:t>
    </dgm:pt>
    <dgm:pt modelId="{FABC9CAE-23B5-49B0-88AA-FDCBE670914A}" type="sibTrans" cxnId="{06B54490-8854-4B0E-AB2A-AB93BD0A1E14}">
      <dgm:prSet/>
      <dgm:spPr/>
      <dgm:t>
        <a:bodyPr/>
        <a:lstStyle/>
        <a:p>
          <a:endParaRPr lang="ru-RU" sz="2000"/>
        </a:p>
      </dgm:t>
    </dgm:pt>
    <dgm:pt modelId="{670C16AB-89AD-4B79-B977-E606FEB296AA}">
      <dgm:prSet phldrT="[Текст]" custT="1"/>
      <dgm:spPr/>
      <dgm:t>
        <a:bodyPr/>
        <a:lstStyle/>
        <a:p>
          <a:r>
            <a:rPr lang="ru-RU" sz="2000" dirty="0" smtClean="0"/>
            <a:t>Взаимодействие с </a:t>
          </a:r>
          <a:r>
            <a:rPr lang="ru-RU" sz="2000" dirty="0" err="1" smtClean="0"/>
            <a:t>ГосСОПКА</a:t>
          </a:r>
          <a:endParaRPr lang="ru-RU" sz="2000" dirty="0"/>
        </a:p>
      </dgm:t>
    </dgm:pt>
    <dgm:pt modelId="{D1600F27-D081-417F-864F-6C75FACB481A}" type="parTrans" cxnId="{E08DBE44-FC54-4AB5-B9BD-7FC1B8728430}">
      <dgm:prSet/>
      <dgm:spPr/>
      <dgm:t>
        <a:bodyPr/>
        <a:lstStyle/>
        <a:p>
          <a:endParaRPr lang="ru-RU" sz="2000"/>
        </a:p>
      </dgm:t>
    </dgm:pt>
    <dgm:pt modelId="{8A8CDE66-5B17-4155-A7EE-E3644962042D}" type="sibTrans" cxnId="{E08DBE44-FC54-4AB5-B9BD-7FC1B8728430}">
      <dgm:prSet/>
      <dgm:spPr/>
      <dgm:t>
        <a:bodyPr/>
        <a:lstStyle/>
        <a:p>
          <a:endParaRPr lang="ru-RU" sz="2000"/>
        </a:p>
      </dgm:t>
    </dgm:pt>
    <dgm:pt modelId="{1176D9EF-C9DC-40B1-A41B-85E8E90B306D}">
      <dgm:prSet phldrT="[Текст]" custT="1"/>
      <dgm:spPr/>
      <dgm:t>
        <a:bodyPr/>
        <a:lstStyle/>
        <a:p>
          <a:r>
            <a:rPr lang="ru-RU" sz="2000" dirty="0" smtClean="0"/>
            <a:t>Реализация</a:t>
          </a:r>
          <a:endParaRPr lang="ru-RU" sz="2000" dirty="0"/>
        </a:p>
      </dgm:t>
    </dgm:pt>
    <dgm:pt modelId="{476725B5-C56D-40E8-89AE-44B3B24654DD}" type="parTrans" cxnId="{E4D0A8E0-307F-4648-9182-67A12E995FDF}">
      <dgm:prSet/>
      <dgm:spPr/>
      <dgm:t>
        <a:bodyPr/>
        <a:lstStyle/>
        <a:p>
          <a:endParaRPr lang="ru-RU" sz="2000"/>
        </a:p>
      </dgm:t>
    </dgm:pt>
    <dgm:pt modelId="{7FA9292C-DCB4-4199-8041-01FEFF9BD80F}" type="sibTrans" cxnId="{E4D0A8E0-307F-4648-9182-67A12E995FDF}">
      <dgm:prSet/>
      <dgm:spPr/>
      <dgm:t>
        <a:bodyPr/>
        <a:lstStyle/>
        <a:p>
          <a:endParaRPr lang="ru-RU" sz="2000"/>
        </a:p>
      </dgm:t>
    </dgm:pt>
    <dgm:pt modelId="{0CCDAF67-528D-4AEE-B761-3AE08E945BC2}">
      <dgm:prSet phldrT="[Текст]" custT="1"/>
      <dgm:spPr/>
      <dgm:t>
        <a:bodyPr/>
        <a:lstStyle/>
        <a:p>
          <a:r>
            <a:rPr lang="ru-RU" sz="2000" dirty="0" smtClean="0"/>
            <a:t>Собственный ЦМСИБ</a:t>
          </a:r>
          <a:endParaRPr lang="ru-RU" sz="2000" dirty="0"/>
        </a:p>
      </dgm:t>
    </dgm:pt>
    <dgm:pt modelId="{FC94DC46-50F3-460A-9B5D-B8C9CC97CCB7}" type="parTrans" cxnId="{EDD0C317-E2BF-44DC-BD7D-338C0E1A0885}">
      <dgm:prSet/>
      <dgm:spPr/>
      <dgm:t>
        <a:bodyPr/>
        <a:lstStyle/>
        <a:p>
          <a:endParaRPr lang="ru-RU" sz="2000"/>
        </a:p>
      </dgm:t>
    </dgm:pt>
    <dgm:pt modelId="{C359B6A8-682F-46AC-8377-8ACF21146AE3}" type="sibTrans" cxnId="{EDD0C317-E2BF-44DC-BD7D-338C0E1A0885}">
      <dgm:prSet/>
      <dgm:spPr/>
      <dgm:t>
        <a:bodyPr/>
        <a:lstStyle/>
        <a:p>
          <a:endParaRPr lang="ru-RU" sz="2000"/>
        </a:p>
      </dgm:t>
    </dgm:pt>
    <dgm:pt modelId="{583DF3AC-F8EB-43D9-9BA7-D0FE1C757D4C}">
      <dgm:prSet phldrT="[Текст]" custT="1"/>
      <dgm:spPr/>
      <dgm:t>
        <a:bodyPr/>
        <a:lstStyle/>
        <a:p>
          <a:r>
            <a:rPr lang="ru-RU" sz="2000" dirty="0" smtClean="0"/>
            <a:t>Сторонний ЦМСИБ</a:t>
          </a:r>
          <a:endParaRPr lang="ru-RU" sz="2000" dirty="0"/>
        </a:p>
      </dgm:t>
    </dgm:pt>
    <dgm:pt modelId="{93CAB5E1-5E40-4E97-82A3-881B50FB1B09}" type="parTrans" cxnId="{3A6250FA-2E3C-4B5D-A826-5A35C7491046}">
      <dgm:prSet/>
      <dgm:spPr/>
      <dgm:t>
        <a:bodyPr/>
        <a:lstStyle/>
        <a:p>
          <a:endParaRPr lang="ru-RU" sz="2000"/>
        </a:p>
      </dgm:t>
    </dgm:pt>
    <dgm:pt modelId="{966523DE-FB36-4216-8105-E391B45A6D6B}" type="sibTrans" cxnId="{3A6250FA-2E3C-4B5D-A826-5A35C7491046}">
      <dgm:prSet/>
      <dgm:spPr/>
      <dgm:t>
        <a:bodyPr/>
        <a:lstStyle/>
        <a:p>
          <a:endParaRPr lang="ru-RU" sz="2000"/>
        </a:p>
      </dgm:t>
    </dgm:pt>
    <dgm:pt modelId="{CE8BD0ED-BEF4-4FA5-AA98-949852DBA66F}" type="pres">
      <dgm:prSet presAssocID="{68AEF1B3-301F-4F42-B770-4AB14B30CF1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536A053-A6E3-46A8-A156-45E104451B63}" type="pres">
      <dgm:prSet presAssocID="{33A404FA-E55B-4D4C-8AF1-A186FDD6C055}" presName="horFlow" presStyleCnt="0"/>
      <dgm:spPr/>
      <dgm:t>
        <a:bodyPr/>
        <a:lstStyle/>
        <a:p>
          <a:endParaRPr lang="ru-RU"/>
        </a:p>
      </dgm:t>
    </dgm:pt>
    <dgm:pt modelId="{000ADB34-736C-4EF1-984D-BF1995ABDB29}" type="pres">
      <dgm:prSet presAssocID="{33A404FA-E55B-4D4C-8AF1-A186FDD6C055}" presName="bigChev" presStyleLbl="node1" presStyleIdx="0" presStyleCnt="2"/>
      <dgm:spPr/>
      <dgm:t>
        <a:bodyPr/>
        <a:lstStyle/>
        <a:p>
          <a:endParaRPr lang="ru-RU"/>
        </a:p>
      </dgm:t>
    </dgm:pt>
    <dgm:pt modelId="{ED8072A1-32C7-4322-96D8-86372A62CEBF}" type="pres">
      <dgm:prSet presAssocID="{BBE10C78-C627-4466-B0C5-EA8CECC534A1}" presName="parTrans" presStyleCnt="0"/>
      <dgm:spPr/>
      <dgm:t>
        <a:bodyPr/>
        <a:lstStyle/>
        <a:p>
          <a:endParaRPr lang="ru-RU"/>
        </a:p>
      </dgm:t>
    </dgm:pt>
    <dgm:pt modelId="{D6862519-544E-4D6C-8A7C-D1D65B68FAC1}" type="pres">
      <dgm:prSet presAssocID="{F8936D8B-8007-4198-83A6-543ED1122FC5}" presName="node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B3D8D-7FF6-4D1E-81F0-C64763E98FA1}" type="pres">
      <dgm:prSet presAssocID="{FABC9CAE-23B5-49B0-88AA-FDCBE670914A}" presName="sibTrans" presStyleCnt="0"/>
      <dgm:spPr/>
      <dgm:t>
        <a:bodyPr/>
        <a:lstStyle/>
        <a:p>
          <a:endParaRPr lang="ru-RU"/>
        </a:p>
      </dgm:t>
    </dgm:pt>
    <dgm:pt modelId="{69916E62-36A2-4BC8-AD2E-51C958042A9E}" type="pres">
      <dgm:prSet presAssocID="{670C16AB-89AD-4B79-B977-E606FEB296AA}" presName="node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1661F9-BA94-41C7-B23C-773CDAE566D6}" type="pres">
      <dgm:prSet presAssocID="{33A404FA-E55B-4D4C-8AF1-A186FDD6C055}" presName="vSp" presStyleCnt="0"/>
      <dgm:spPr/>
      <dgm:t>
        <a:bodyPr/>
        <a:lstStyle/>
        <a:p>
          <a:endParaRPr lang="ru-RU"/>
        </a:p>
      </dgm:t>
    </dgm:pt>
    <dgm:pt modelId="{D9000D9D-6683-4C3C-B220-4C69CFA1010B}" type="pres">
      <dgm:prSet presAssocID="{1176D9EF-C9DC-40B1-A41B-85E8E90B306D}" presName="horFlow" presStyleCnt="0"/>
      <dgm:spPr/>
      <dgm:t>
        <a:bodyPr/>
        <a:lstStyle/>
        <a:p>
          <a:endParaRPr lang="ru-RU"/>
        </a:p>
      </dgm:t>
    </dgm:pt>
    <dgm:pt modelId="{7EE5AE00-CE90-4365-954B-767C7B214001}" type="pres">
      <dgm:prSet presAssocID="{1176D9EF-C9DC-40B1-A41B-85E8E90B306D}" presName="bigChev" presStyleLbl="node1" presStyleIdx="1" presStyleCnt="2"/>
      <dgm:spPr/>
      <dgm:t>
        <a:bodyPr/>
        <a:lstStyle/>
        <a:p>
          <a:endParaRPr lang="ru-RU"/>
        </a:p>
      </dgm:t>
    </dgm:pt>
    <dgm:pt modelId="{169199CF-C672-439B-9089-62AD951FADE4}" type="pres">
      <dgm:prSet presAssocID="{FC94DC46-50F3-460A-9B5D-B8C9CC97CCB7}" presName="parTrans" presStyleCnt="0"/>
      <dgm:spPr/>
      <dgm:t>
        <a:bodyPr/>
        <a:lstStyle/>
        <a:p>
          <a:endParaRPr lang="ru-RU"/>
        </a:p>
      </dgm:t>
    </dgm:pt>
    <dgm:pt modelId="{8004C068-36ED-4D3C-9012-A795B67DED83}" type="pres">
      <dgm:prSet presAssocID="{0CCDAF67-528D-4AEE-B761-3AE08E945BC2}" presName="node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E4168-4350-4A4D-8778-D7AB24F181D5}" type="pres">
      <dgm:prSet presAssocID="{C359B6A8-682F-46AC-8377-8ACF21146AE3}" presName="sibTrans" presStyleCnt="0"/>
      <dgm:spPr/>
      <dgm:t>
        <a:bodyPr/>
        <a:lstStyle/>
        <a:p>
          <a:endParaRPr lang="ru-RU"/>
        </a:p>
      </dgm:t>
    </dgm:pt>
    <dgm:pt modelId="{8F13D3B0-0C9B-4490-B278-D71B0A376367}" type="pres">
      <dgm:prSet presAssocID="{583DF3AC-F8EB-43D9-9BA7-D0FE1C757D4C}" presName="node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7CA713-2E0F-4890-96D7-F891F9B99FB7}" srcId="{68AEF1B3-301F-4F42-B770-4AB14B30CF15}" destId="{33A404FA-E55B-4D4C-8AF1-A186FDD6C055}" srcOrd="0" destOrd="0" parTransId="{7242DB69-ED3A-47A0-B2F7-E7B3104A8690}" sibTransId="{494BC465-4829-4499-876E-9A9BE8AF3C4F}"/>
    <dgm:cxn modelId="{9B39BD68-A3F6-4934-9E82-D93F876E4B04}" type="presOf" srcId="{33A404FA-E55B-4D4C-8AF1-A186FDD6C055}" destId="{000ADB34-736C-4EF1-984D-BF1995ABDB29}" srcOrd="0" destOrd="0" presId="urn:microsoft.com/office/officeart/2005/8/layout/lProcess3"/>
    <dgm:cxn modelId="{3ABDA0F8-36B6-4D1E-A5FC-B7AF01E94D9C}" type="presOf" srcId="{F8936D8B-8007-4198-83A6-543ED1122FC5}" destId="{D6862519-544E-4D6C-8A7C-D1D65B68FAC1}" srcOrd="0" destOrd="0" presId="urn:microsoft.com/office/officeart/2005/8/layout/lProcess3"/>
    <dgm:cxn modelId="{FC6E7331-5952-4E87-814A-71AAE712AE80}" type="presOf" srcId="{583DF3AC-F8EB-43D9-9BA7-D0FE1C757D4C}" destId="{8F13D3B0-0C9B-4490-B278-D71B0A376367}" srcOrd="0" destOrd="0" presId="urn:microsoft.com/office/officeart/2005/8/layout/lProcess3"/>
    <dgm:cxn modelId="{E08DBE44-FC54-4AB5-B9BD-7FC1B8728430}" srcId="{33A404FA-E55B-4D4C-8AF1-A186FDD6C055}" destId="{670C16AB-89AD-4B79-B977-E606FEB296AA}" srcOrd="1" destOrd="0" parTransId="{D1600F27-D081-417F-864F-6C75FACB481A}" sibTransId="{8A8CDE66-5B17-4155-A7EE-E3644962042D}"/>
    <dgm:cxn modelId="{E4D0A8E0-307F-4648-9182-67A12E995FDF}" srcId="{68AEF1B3-301F-4F42-B770-4AB14B30CF15}" destId="{1176D9EF-C9DC-40B1-A41B-85E8E90B306D}" srcOrd="1" destOrd="0" parTransId="{476725B5-C56D-40E8-89AE-44B3B24654DD}" sibTransId="{7FA9292C-DCB4-4199-8041-01FEFF9BD80F}"/>
    <dgm:cxn modelId="{3A6250FA-2E3C-4B5D-A826-5A35C7491046}" srcId="{1176D9EF-C9DC-40B1-A41B-85E8E90B306D}" destId="{583DF3AC-F8EB-43D9-9BA7-D0FE1C757D4C}" srcOrd="1" destOrd="0" parTransId="{93CAB5E1-5E40-4E97-82A3-881B50FB1B09}" sibTransId="{966523DE-FB36-4216-8105-E391B45A6D6B}"/>
    <dgm:cxn modelId="{05EEF44D-A08A-4A20-A52F-802744E42403}" type="presOf" srcId="{1176D9EF-C9DC-40B1-A41B-85E8E90B306D}" destId="{7EE5AE00-CE90-4365-954B-767C7B214001}" srcOrd="0" destOrd="0" presId="urn:microsoft.com/office/officeart/2005/8/layout/lProcess3"/>
    <dgm:cxn modelId="{924AFE76-CAA6-4F5D-AEFA-80F21C917414}" type="presOf" srcId="{0CCDAF67-528D-4AEE-B761-3AE08E945BC2}" destId="{8004C068-36ED-4D3C-9012-A795B67DED83}" srcOrd="0" destOrd="0" presId="urn:microsoft.com/office/officeart/2005/8/layout/lProcess3"/>
    <dgm:cxn modelId="{EDD0C317-E2BF-44DC-BD7D-338C0E1A0885}" srcId="{1176D9EF-C9DC-40B1-A41B-85E8E90B306D}" destId="{0CCDAF67-528D-4AEE-B761-3AE08E945BC2}" srcOrd="0" destOrd="0" parTransId="{FC94DC46-50F3-460A-9B5D-B8C9CC97CCB7}" sibTransId="{C359B6A8-682F-46AC-8377-8ACF21146AE3}"/>
    <dgm:cxn modelId="{4584AD91-0A4B-4B08-BF28-42059C083EF6}" type="presOf" srcId="{68AEF1B3-301F-4F42-B770-4AB14B30CF15}" destId="{CE8BD0ED-BEF4-4FA5-AA98-949852DBA66F}" srcOrd="0" destOrd="0" presId="urn:microsoft.com/office/officeart/2005/8/layout/lProcess3"/>
    <dgm:cxn modelId="{253D89E9-320D-49AE-8976-AAE0059A889D}" type="presOf" srcId="{670C16AB-89AD-4B79-B977-E606FEB296AA}" destId="{69916E62-36A2-4BC8-AD2E-51C958042A9E}" srcOrd="0" destOrd="0" presId="urn:microsoft.com/office/officeart/2005/8/layout/lProcess3"/>
    <dgm:cxn modelId="{06B54490-8854-4B0E-AB2A-AB93BD0A1E14}" srcId="{33A404FA-E55B-4D4C-8AF1-A186FDD6C055}" destId="{F8936D8B-8007-4198-83A6-543ED1122FC5}" srcOrd="0" destOrd="0" parTransId="{BBE10C78-C627-4466-B0C5-EA8CECC534A1}" sibTransId="{FABC9CAE-23B5-49B0-88AA-FDCBE670914A}"/>
    <dgm:cxn modelId="{846914D7-1749-4977-8FBF-82ECA27EF714}" type="presParOf" srcId="{CE8BD0ED-BEF4-4FA5-AA98-949852DBA66F}" destId="{7536A053-A6E3-46A8-A156-45E104451B63}" srcOrd="0" destOrd="0" presId="urn:microsoft.com/office/officeart/2005/8/layout/lProcess3"/>
    <dgm:cxn modelId="{0A617C70-50FE-4D39-A50C-4FEE24D19017}" type="presParOf" srcId="{7536A053-A6E3-46A8-A156-45E104451B63}" destId="{000ADB34-736C-4EF1-984D-BF1995ABDB29}" srcOrd="0" destOrd="0" presId="urn:microsoft.com/office/officeart/2005/8/layout/lProcess3"/>
    <dgm:cxn modelId="{263C15F3-20C5-411D-AD03-77EE43E9D3F5}" type="presParOf" srcId="{7536A053-A6E3-46A8-A156-45E104451B63}" destId="{ED8072A1-32C7-4322-96D8-86372A62CEBF}" srcOrd="1" destOrd="0" presId="urn:microsoft.com/office/officeart/2005/8/layout/lProcess3"/>
    <dgm:cxn modelId="{7CD9FF74-93F5-4EE9-80E1-1A64F2C745EF}" type="presParOf" srcId="{7536A053-A6E3-46A8-A156-45E104451B63}" destId="{D6862519-544E-4D6C-8A7C-D1D65B68FAC1}" srcOrd="2" destOrd="0" presId="urn:microsoft.com/office/officeart/2005/8/layout/lProcess3"/>
    <dgm:cxn modelId="{532561FB-AEE1-4763-8D4A-B8FA7D810FE4}" type="presParOf" srcId="{7536A053-A6E3-46A8-A156-45E104451B63}" destId="{1D6B3D8D-7FF6-4D1E-81F0-C64763E98FA1}" srcOrd="3" destOrd="0" presId="urn:microsoft.com/office/officeart/2005/8/layout/lProcess3"/>
    <dgm:cxn modelId="{C038A2DF-2191-40BF-A5C6-841A7E6A4410}" type="presParOf" srcId="{7536A053-A6E3-46A8-A156-45E104451B63}" destId="{69916E62-36A2-4BC8-AD2E-51C958042A9E}" srcOrd="4" destOrd="0" presId="urn:microsoft.com/office/officeart/2005/8/layout/lProcess3"/>
    <dgm:cxn modelId="{D7223542-19C9-4252-81EB-19EBF0CD558C}" type="presParOf" srcId="{CE8BD0ED-BEF4-4FA5-AA98-949852DBA66F}" destId="{841661F9-BA94-41C7-B23C-773CDAE566D6}" srcOrd="1" destOrd="0" presId="urn:microsoft.com/office/officeart/2005/8/layout/lProcess3"/>
    <dgm:cxn modelId="{807EE15A-8AF8-4EC4-A33D-D2F7BA8F9C73}" type="presParOf" srcId="{CE8BD0ED-BEF4-4FA5-AA98-949852DBA66F}" destId="{D9000D9D-6683-4C3C-B220-4C69CFA1010B}" srcOrd="2" destOrd="0" presId="urn:microsoft.com/office/officeart/2005/8/layout/lProcess3"/>
    <dgm:cxn modelId="{F7634F28-7F55-4193-AC9F-955EF709F271}" type="presParOf" srcId="{D9000D9D-6683-4C3C-B220-4C69CFA1010B}" destId="{7EE5AE00-CE90-4365-954B-767C7B214001}" srcOrd="0" destOrd="0" presId="urn:microsoft.com/office/officeart/2005/8/layout/lProcess3"/>
    <dgm:cxn modelId="{60DB1B52-48F2-4B00-BC65-B9AB231A0D46}" type="presParOf" srcId="{D9000D9D-6683-4C3C-B220-4C69CFA1010B}" destId="{169199CF-C672-439B-9089-62AD951FADE4}" srcOrd="1" destOrd="0" presId="urn:microsoft.com/office/officeart/2005/8/layout/lProcess3"/>
    <dgm:cxn modelId="{0ED7EDD6-1AEF-41D9-A6B1-8D908FB8F576}" type="presParOf" srcId="{D9000D9D-6683-4C3C-B220-4C69CFA1010B}" destId="{8004C068-36ED-4D3C-9012-A795B67DED83}" srcOrd="2" destOrd="0" presId="urn:microsoft.com/office/officeart/2005/8/layout/lProcess3"/>
    <dgm:cxn modelId="{557533DE-9A8B-43B4-B31A-FB6CEEEACF21}" type="presParOf" srcId="{D9000D9D-6683-4C3C-B220-4C69CFA1010B}" destId="{5DEE4168-4350-4A4D-8778-D7AB24F181D5}" srcOrd="3" destOrd="0" presId="urn:microsoft.com/office/officeart/2005/8/layout/lProcess3"/>
    <dgm:cxn modelId="{DE6644CF-163F-4791-894D-DA43DC2A704B}" type="presParOf" srcId="{D9000D9D-6683-4C3C-B220-4C69CFA1010B}" destId="{8F13D3B0-0C9B-4490-B278-D71B0A37636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1B15CD-0889-47A0-8AAC-431F7030D899}" type="doc">
      <dgm:prSet loTypeId="urn:microsoft.com/office/officeart/2005/8/layout/lProcess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92B69E16-8AAD-421E-8922-3E0825BDCB75}">
      <dgm:prSet phldrT="[Текст]"/>
      <dgm:spPr/>
      <dgm:t>
        <a:bodyPr/>
        <a:lstStyle/>
        <a:p>
          <a:r>
            <a:rPr lang="ru-RU" dirty="0" smtClean="0"/>
            <a:t>Государственная тайна</a:t>
          </a:r>
          <a:endParaRPr lang="ru-RU" dirty="0"/>
        </a:p>
      </dgm:t>
    </dgm:pt>
    <dgm:pt modelId="{832EF57E-14D2-4A98-8B96-CC8D9763C3F6}" type="parTrans" cxnId="{E2248219-3D8D-4EC9-A994-F420ECAA379D}">
      <dgm:prSet/>
      <dgm:spPr/>
      <dgm:t>
        <a:bodyPr/>
        <a:lstStyle/>
        <a:p>
          <a:endParaRPr lang="ru-RU"/>
        </a:p>
      </dgm:t>
    </dgm:pt>
    <dgm:pt modelId="{5190A82B-89F5-4175-BC45-9356E0C182B3}" type="sibTrans" cxnId="{E2248219-3D8D-4EC9-A994-F420ECAA379D}">
      <dgm:prSet/>
      <dgm:spPr/>
      <dgm:t>
        <a:bodyPr/>
        <a:lstStyle/>
        <a:p>
          <a:endParaRPr lang="ru-RU"/>
        </a:p>
      </dgm:t>
    </dgm:pt>
    <dgm:pt modelId="{56E7C657-B6F1-442C-BAE6-13657499DBD9}">
      <dgm:prSet phldrT="[Текст]"/>
      <dgm:spPr/>
      <dgm:t>
        <a:bodyPr/>
        <a:lstStyle/>
        <a:p>
          <a:r>
            <a:rPr lang="ru-RU" dirty="0" smtClean="0"/>
            <a:t>Инструкция 3-1</a:t>
          </a:r>
          <a:endParaRPr lang="ru-RU" dirty="0"/>
        </a:p>
      </dgm:t>
    </dgm:pt>
    <dgm:pt modelId="{57187DC1-B7A1-4ED3-991C-924ABD4DCAB6}" type="parTrans" cxnId="{F2BBBAD2-FFC7-47BC-8362-66B8E9A72897}">
      <dgm:prSet/>
      <dgm:spPr/>
      <dgm:t>
        <a:bodyPr/>
        <a:lstStyle/>
        <a:p>
          <a:endParaRPr lang="ru-RU"/>
        </a:p>
      </dgm:t>
    </dgm:pt>
    <dgm:pt modelId="{5083C43B-8FAD-4AAD-89EC-A0693183AB4F}" type="sibTrans" cxnId="{F2BBBAD2-FFC7-47BC-8362-66B8E9A72897}">
      <dgm:prSet/>
      <dgm:spPr/>
      <dgm:t>
        <a:bodyPr/>
        <a:lstStyle/>
        <a:p>
          <a:endParaRPr lang="ru-RU"/>
        </a:p>
      </dgm:t>
    </dgm:pt>
    <dgm:pt modelId="{E6D044A9-79A8-4913-AA9D-D6407279FB66}">
      <dgm:prSet phldrT="[Текст]"/>
      <dgm:spPr/>
      <dgm:t>
        <a:bodyPr/>
        <a:lstStyle/>
        <a:p>
          <a:r>
            <a:rPr lang="ru-RU" dirty="0" smtClean="0"/>
            <a:t>Приказ № 025</a:t>
          </a:r>
          <a:endParaRPr lang="ru-RU" dirty="0"/>
        </a:p>
      </dgm:t>
    </dgm:pt>
    <dgm:pt modelId="{8B45B32D-0D3B-43E6-B101-669626AF7AF5}" type="parTrans" cxnId="{C0C7E26E-D8BB-464C-8FBF-B0F40437601F}">
      <dgm:prSet/>
      <dgm:spPr/>
      <dgm:t>
        <a:bodyPr/>
        <a:lstStyle/>
        <a:p>
          <a:endParaRPr lang="ru-RU"/>
        </a:p>
      </dgm:t>
    </dgm:pt>
    <dgm:pt modelId="{03B7D9AF-3E55-4CA7-82EE-11E5A56D19E9}" type="sibTrans" cxnId="{C0C7E26E-D8BB-464C-8FBF-B0F40437601F}">
      <dgm:prSet/>
      <dgm:spPr/>
      <dgm:t>
        <a:bodyPr/>
        <a:lstStyle/>
        <a:p>
          <a:endParaRPr lang="ru-RU"/>
        </a:p>
      </dgm:t>
    </dgm:pt>
    <dgm:pt modelId="{163596BC-C52A-44B0-A0FF-86DFAFB74BDB}">
      <dgm:prSet phldrT="[Текст]"/>
      <dgm:spPr/>
      <dgm:t>
        <a:bodyPr/>
        <a:lstStyle/>
        <a:p>
          <a:r>
            <a:rPr lang="ru-RU" dirty="0" smtClean="0"/>
            <a:t>ГИС/</a:t>
          </a:r>
          <a:r>
            <a:rPr lang="ru-RU" dirty="0" err="1" smtClean="0"/>
            <a:t>ИСПДн</a:t>
          </a:r>
          <a:r>
            <a:rPr lang="ru-RU" dirty="0" smtClean="0"/>
            <a:t>/АСУ ТП</a:t>
          </a:r>
          <a:endParaRPr lang="ru-RU" dirty="0"/>
        </a:p>
      </dgm:t>
    </dgm:pt>
    <dgm:pt modelId="{548D73CC-A1A0-4F3E-A9F3-AFFDB6004A26}" type="parTrans" cxnId="{C64D1C2E-D1A5-467E-87C8-001BF4BE7E89}">
      <dgm:prSet/>
      <dgm:spPr/>
      <dgm:t>
        <a:bodyPr/>
        <a:lstStyle/>
        <a:p>
          <a:endParaRPr lang="ru-RU"/>
        </a:p>
      </dgm:t>
    </dgm:pt>
    <dgm:pt modelId="{85845CBC-1EA6-4533-95C0-21C697E875D7}" type="sibTrans" cxnId="{C64D1C2E-D1A5-467E-87C8-001BF4BE7E89}">
      <dgm:prSet/>
      <dgm:spPr/>
      <dgm:t>
        <a:bodyPr/>
        <a:lstStyle/>
        <a:p>
          <a:endParaRPr lang="ru-RU"/>
        </a:p>
      </dgm:t>
    </dgm:pt>
    <dgm:pt modelId="{E29676C1-6CD6-4154-ABEF-DE390B15C82B}">
      <dgm:prSet phldrT="[Текст]"/>
      <dgm:spPr/>
      <dgm:t>
        <a:bodyPr/>
        <a:lstStyle/>
        <a:p>
          <a:r>
            <a:rPr lang="ru-RU" dirty="0" smtClean="0"/>
            <a:t>Приказ ФСТЭК России № 17</a:t>
          </a:r>
          <a:endParaRPr lang="ru-RU" dirty="0"/>
        </a:p>
      </dgm:t>
    </dgm:pt>
    <dgm:pt modelId="{77966C0F-C82F-402F-802E-2F9CDDE7AC46}" type="parTrans" cxnId="{410C10BB-3EF3-48E0-88E2-A36DD1F654AB}">
      <dgm:prSet/>
      <dgm:spPr/>
      <dgm:t>
        <a:bodyPr/>
        <a:lstStyle/>
        <a:p>
          <a:endParaRPr lang="ru-RU"/>
        </a:p>
      </dgm:t>
    </dgm:pt>
    <dgm:pt modelId="{A79CE7D4-EA05-419B-9084-9AE2CA052ED5}" type="sibTrans" cxnId="{410C10BB-3EF3-48E0-88E2-A36DD1F654AB}">
      <dgm:prSet/>
      <dgm:spPr/>
      <dgm:t>
        <a:bodyPr/>
        <a:lstStyle/>
        <a:p>
          <a:endParaRPr lang="ru-RU"/>
        </a:p>
      </dgm:t>
    </dgm:pt>
    <dgm:pt modelId="{B87CD509-B6FB-429B-96E6-16868B15A182}">
      <dgm:prSet phldrT="[Текст]"/>
      <dgm:spPr/>
      <dgm:t>
        <a:bodyPr/>
        <a:lstStyle/>
        <a:p>
          <a:r>
            <a:rPr lang="ru-RU" dirty="0" smtClean="0"/>
            <a:t>Положение № 07</a:t>
          </a:r>
          <a:endParaRPr lang="ru-RU" dirty="0"/>
        </a:p>
      </dgm:t>
    </dgm:pt>
    <dgm:pt modelId="{B2703527-5D84-47DB-8DE2-63B8A0078086}" type="parTrans" cxnId="{015E4D8E-502F-41EC-8EE4-6E66A8EAD510}">
      <dgm:prSet/>
      <dgm:spPr/>
      <dgm:t>
        <a:bodyPr/>
        <a:lstStyle/>
        <a:p>
          <a:endParaRPr lang="ru-RU"/>
        </a:p>
      </dgm:t>
    </dgm:pt>
    <dgm:pt modelId="{E14831F2-83CC-45D2-B00C-B951B05EEBA4}" type="sibTrans" cxnId="{015E4D8E-502F-41EC-8EE4-6E66A8EAD510}">
      <dgm:prSet/>
      <dgm:spPr/>
      <dgm:t>
        <a:bodyPr/>
        <a:lstStyle/>
        <a:p>
          <a:endParaRPr lang="ru-RU"/>
        </a:p>
      </dgm:t>
    </dgm:pt>
    <dgm:pt modelId="{A8A9C19E-882C-4AD9-8DDB-106A230C1495}">
      <dgm:prSet phldrT="[Текст]"/>
      <dgm:spPr/>
      <dgm:t>
        <a:bodyPr/>
        <a:lstStyle/>
        <a:p>
          <a:r>
            <a:rPr lang="ru-RU" dirty="0" smtClean="0"/>
            <a:t>РД </a:t>
          </a:r>
          <a:r>
            <a:rPr lang="ru-RU" dirty="0" err="1" smtClean="0"/>
            <a:t>Гостехкомиссии</a:t>
          </a:r>
          <a:endParaRPr lang="ru-RU" dirty="0"/>
        </a:p>
      </dgm:t>
    </dgm:pt>
    <dgm:pt modelId="{1B2B457D-9D12-4500-985E-E7BEC1A61182}" type="parTrans" cxnId="{9341528C-6663-4A0A-BAC5-9E0054EEB75B}">
      <dgm:prSet/>
      <dgm:spPr/>
      <dgm:t>
        <a:bodyPr/>
        <a:lstStyle/>
        <a:p>
          <a:endParaRPr lang="ru-RU"/>
        </a:p>
      </dgm:t>
    </dgm:pt>
    <dgm:pt modelId="{1FFF7A26-9FEF-4950-B854-54052C9EE4E0}" type="sibTrans" cxnId="{9341528C-6663-4A0A-BAC5-9E0054EEB75B}">
      <dgm:prSet/>
      <dgm:spPr/>
      <dgm:t>
        <a:bodyPr/>
        <a:lstStyle/>
        <a:p>
          <a:endParaRPr lang="ru-RU"/>
        </a:p>
      </dgm:t>
    </dgm:pt>
    <dgm:pt modelId="{16296C42-0AF2-4735-8A5C-5A30EB39FB7E}">
      <dgm:prSet phldrT="[Текст]"/>
      <dgm:spPr/>
      <dgm:t>
        <a:bodyPr/>
        <a:lstStyle/>
        <a:p>
          <a:r>
            <a:rPr lang="ru-RU" dirty="0" smtClean="0"/>
            <a:t>Приказ ФСТЭК России № 21</a:t>
          </a:r>
          <a:endParaRPr lang="ru-RU" dirty="0"/>
        </a:p>
      </dgm:t>
    </dgm:pt>
    <dgm:pt modelId="{245A819F-216B-4DDF-BF29-CCAF7C1BF092}" type="parTrans" cxnId="{09BD4A79-A079-48EF-B8E6-74E0DCD1E7F3}">
      <dgm:prSet/>
      <dgm:spPr/>
      <dgm:t>
        <a:bodyPr/>
        <a:lstStyle/>
        <a:p>
          <a:endParaRPr lang="ru-RU"/>
        </a:p>
      </dgm:t>
    </dgm:pt>
    <dgm:pt modelId="{9517E262-7785-4950-961C-F8FC0AB49D21}" type="sibTrans" cxnId="{09BD4A79-A079-48EF-B8E6-74E0DCD1E7F3}">
      <dgm:prSet/>
      <dgm:spPr/>
      <dgm:t>
        <a:bodyPr/>
        <a:lstStyle/>
        <a:p>
          <a:endParaRPr lang="ru-RU"/>
        </a:p>
      </dgm:t>
    </dgm:pt>
    <dgm:pt modelId="{D9433D4B-6B85-45D6-8C36-722DA6127B76}">
      <dgm:prSet phldrT="[Текст]"/>
      <dgm:spPr/>
      <dgm:t>
        <a:bodyPr/>
        <a:lstStyle/>
        <a:p>
          <a:r>
            <a:rPr lang="ru-RU" dirty="0" smtClean="0"/>
            <a:t>Приказ ФСТЭК России № 31</a:t>
          </a:r>
          <a:endParaRPr lang="ru-RU" dirty="0"/>
        </a:p>
      </dgm:t>
    </dgm:pt>
    <dgm:pt modelId="{7C4B16CB-B694-47C1-AD69-59756E889C85}" type="parTrans" cxnId="{DB08DF7F-81CB-4BEF-AB11-9C97C4F6E376}">
      <dgm:prSet/>
      <dgm:spPr/>
      <dgm:t>
        <a:bodyPr/>
        <a:lstStyle/>
        <a:p>
          <a:endParaRPr lang="ru-RU"/>
        </a:p>
      </dgm:t>
    </dgm:pt>
    <dgm:pt modelId="{6C93DFD7-13AE-4A26-B700-8BFEE8932CB5}" type="sibTrans" cxnId="{DB08DF7F-81CB-4BEF-AB11-9C97C4F6E376}">
      <dgm:prSet/>
      <dgm:spPr/>
      <dgm:t>
        <a:bodyPr/>
        <a:lstStyle/>
        <a:p>
          <a:endParaRPr lang="ru-RU"/>
        </a:p>
      </dgm:t>
    </dgm:pt>
    <dgm:pt modelId="{D82044D6-645D-4D72-B8E7-74FC4B36693B}">
      <dgm:prSet phldrT="[Текст]"/>
      <dgm:spPr/>
      <dgm:t>
        <a:bodyPr/>
        <a:lstStyle/>
        <a:p>
          <a:r>
            <a:rPr lang="ru-RU" dirty="0" smtClean="0"/>
            <a:t>Приказ ФСТЭК России № 31дсп</a:t>
          </a:r>
          <a:endParaRPr lang="ru-RU" dirty="0"/>
        </a:p>
      </dgm:t>
    </dgm:pt>
    <dgm:pt modelId="{3DE79794-4110-4FE3-98BF-E7CD632DF7F5}" type="parTrans" cxnId="{725BFD83-7EF6-4A6A-BEB5-5614A69BF831}">
      <dgm:prSet/>
      <dgm:spPr/>
      <dgm:t>
        <a:bodyPr/>
        <a:lstStyle/>
        <a:p>
          <a:endParaRPr lang="ru-RU"/>
        </a:p>
      </dgm:t>
    </dgm:pt>
    <dgm:pt modelId="{9718FE36-B7B5-4261-B393-BE978F061AEA}" type="sibTrans" cxnId="{725BFD83-7EF6-4A6A-BEB5-5614A69BF831}">
      <dgm:prSet/>
      <dgm:spPr/>
      <dgm:t>
        <a:bodyPr/>
        <a:lstStyle/>
        <a:p>
          <a:endParaRPr lang="ru-RU"/>
        </a:p>
      </dgm:t>
    </dgm:pt>
    <dgm:pt modelId="{F0B2D6E0-1A64-4290-B915-65EFB190F021}" type="pres">
      <dgm:prSet presAssocID="{EE1B15CD-0889-47A0-8AAC-431F7030D89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B14070-E29D-4297-9F10-2D0A25BF9433}" type="pres">
      <dgm:prSet presAssocID="{92B69E16-8AAD-421E-8922-3E0825BDCB75}" presName="compNode" presStyleCnt="0"/>
      <dgm:spPr/>
      <dgm:t>
        <a:bodyPr/>
        <a:lstStyle/>
        <a:p>
          <a:endParaRPr lang="ru-RU"/>
        </a:p>
      </dgm:t>
    </dgm:pt>
    <dgm:pt modelId="{53E8F97A-3301-45D0-A65D-F51B8159964B}" type="pres">
      <dgm:prSet presAssocID="{92B69E16-8AAD-421E-8922-3E0825BDCB75}" presName="aNode" presStyleLbl="bgShp" presStyleIdx="0" presStyleCnt="2"/>
      <dgm:spPr/>
      <dgm:t>
        <a:bodyPr/>
        <a:lstStyle/>
        <a:p>
          <a:endParaRPr lang="ru-RU"/>
        </a:p>
      </dgm:t>
    </dgm:pt>
    <dgm:pt modelId="{3FE51656-529D-48C8-AD19-8430E518BC68}" type="pres">
      <dgm:prSet presAssocID="{92B69E16-8AAD-421E-8922-3E0825BDCB75}" presName="textNode" presStyleLbl="bgShp" presStyleIdx="0" presStyleCnt="2"/>
      <dgm:spPr/>
      <dgm:t>
        <a:bodyPr/>
        <a:lstStyle/>
        <a:p>
          <a:endParaRPr lang="ru-RU"/>
        </a:p>
      </dgm:t>
    </dgm:pt>
    <dgm:pt modelId="{200265EB-4AB9-4D7C-807E-FE559114C148}" type="pres">
      <dgm:prSet presAssocID="{92B69E16-8AAD-421E-8922-3E0825BDCB75}" presName="compChildNode" presStyleCnt="0"/>
      <dgm:spPr/>
      <dgm:t>
        <a:bodyPr/>
        <a:lstStyle/>
        <a:p>
          <a:endParaRPr lang="ru-RU"/>
        </a:p>
      </dgm:t>
    </dgm:pt>
    <dgm:pt modelId="{25EA546F-76CB-4C68-AC11-14E4A6C7B722}" type="pres">
      <dgm:prSet presAssocID="{92B69E16-8AAD-421E-8922-3E0825BDCB75}" presName="theInnerList" presStyleCnt="0"/>
      <dgm:spPr/>
      <dgm:t>
        <a:bodyPr/>
        <a:lstStyle/>
        <a:p>
          <a:endParaRPr lang="ru-RU"/>
        </a:p>
      </dgm:t>
    </dgm:pt>
    <dgm:pt modelId="{17F51FF9-E132-486F-AC05-700E3F5836EB}" type="pres">
      <dgm:prSet presAssocID="{56E7C657-B6F1-442C-BAE6-13657499DBD9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DFB94-C3A6-4B2A-B565-2D10227FB841}" type="pres">
      <dgm:prSet presAssocID="{56E7C657-B6F1-442C-BAE6-13657499DBD9}" presName="aSpace2" presStyleCnt="0"/>
      <dgm:spPr/>
      <dgm:t>
        <a:bodyPr/>
        <a:lstStyle/>
        <a:p>
          <a:endParaRPr lang="ru-RU"/>
        </a:p>
      </dgm:t>
    </dgm:pt>
    <dgm:pt modelId="{1EAB3E19-E98D-4545-BDE1-33A27A8EC293}" type="pres">
      <dgm:prSet presAssocID="{E6D044A9-79A8-4913-AA9D-D6407279FB66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A0FC5-7A46-4863-9116-0A65A7D32F61}" type="pres">
      <dgm:prSet presAssocID="{E6D044A9-79A8-4913-AA9D-D6407279FB66}" presName="aSpace2" presStyleCnt="0"/>
      <dgm:spPr/>
      <dgm:t>
        <a:bodyPr/>
        <a:lstStyle/>
        <a:p>
          <a:endParaRPr lang="ru-RU"/>
        </a:p>
      </dgm:t>
    </dgm:pt>
    <dgm:pt modelId="{A3FCAFB2-8DC4-4BDC-86FB-69F8F51A9FA7}" type="pres">
      <dgm:prSet presAssocID="{B87CD509-B6FB-429B-96E6-16868B15A182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FFB1EA-83EF-490C-9D3B-A20954C532E2}" type="pres">
      <dgm:prSet presAssocID="{B87CD509-B6FB-429B-96E6-16868B15A182}" presName="aSpace2" presStyleCnt="0"/>
      <dgm:spPr/>
      <dgm:t>
        <a:bodyPr/>
        <a:lstStyle/>
        <a:p>
          <a:endParaRPr lang="ru-RU"/>
        </a:p>
      </dgm:t>
    </dgm:pt>
    <dgm:pt modelId="{4E68F099-EB25-4C72-80AD-1EA86898DE9B}" type="pres">
      <dgm:prSet presAssocID="{A8A9C19E-882C-4AD9-8DDB-106A230C1495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40C75-BC86-4B43-B982-7ABA689E9765}" type="pres">
      <dgm:prSet presAssocID="{92B69E16-8AAD-421E-8922-3E0825BDCB75}" presName="aSpace" presStyleCnt="0"/>
      <dgm:spPr/>
      <dgm:t>
        <a:bodyPr/>
        <a:lstStyle/>
        <a:p>
          <a:endParaRPr lang="ru-RU"/>
        </a:p>
      </dgm:t>
    </dgm:pt>
    <dgm:pt modelId="{F7B9B945-C72D-406C-B24C-7DD908DDAE21}" type="pres">
      <dgm:prSet presAssocID="{163596BC-C52A-44B0-A0FF-86DFAFB74BDB}" presName="compNode" presStyleCnt="0"/>
      <dgm:spPr/>
      <dgm:t>
        <a:bodyPr/>
        <a:lstStyle/>
        <a:p>
          <a:endParaRPr lang="ru-RU"/>
        </a:p>
      </dgm:t>
    </dgm:pt>
    <dgm:pt modelId="{48BA68A5-9F09-411A-95ED-7D3817C5D138}" type="pres">
      <dgm:prSet presAssocID="{163596BC-C52A-44B0-A0FF-86DFAFB74BDB}" presName="aNode" presStyleLbl="bgShp" presStyleIdx="1" presStyleCnt="2"/>
      <dgm:spPr/>
      <dgm:t>
        <a:bodyPr/>
        <a:lstStyle/>
        <a:p>
          <a:endParaRPr lang="ru-RU"/>
        </a:p>
      </dgm:t>
    </dgm:pt>
    <dgm:pt modelId="{496C561F-8B12-42AF-8D7D-1AB26975CE30}" type="pres">
      <dgm:prSet presAssocID="{163596BC-C52A-44B0-A0FF-86DFAFB74BDB}" presName="textNode" presStyleLbl="bgShp" presStyleIdx="1" presStyleCnt="2"/>
      <dgm:spPr/>
      <dgm:t>
        <a:bodyPr/>
        <a:lstStyle/>
        <a:p>
          <a:endParaRPr lang="ru-RU"/>
        </a:p>
      </dgm:t>
    </dgm:pt>
    <dgm:pt modelId="{46C438BF-5103-4618-A1B5-FFA761242DA0}" type="pres">
      <dgm:prSet presAssocID="{163596BC-C52A-44B0-A0FF-86DFAFB74BDB}" presName="compChildNode" presStyleCnt="0"/>
      <dgm:spPr/>
      <dgm:t>
        <a:bodyPr/>
        <a:lstStyle/>
        <a:p>
          <a:endParaRPr lang="ru-RU"/>
        </a:p>
      </dgm:t>
    </dgm:pt>
    <dgm:pt modelId="{76DF40CA-5B3C-4B99-A14C-63642F481A37}" type="pres">
      <dgm:prSet presAssocID="{163596BC-C52A-44B0-A0FF-86DFAFB74BDB}" presName="theInnerList" presStyleCnt="0"/>
      <dgm:spPr/>
      <dgm:t>
        <a:bodyPr/>
        <a:lstStyle/>
        <a:p>
          <a:endParaRPr lang="ru-RU"/>
        </a:p>
      </dgm:t>
    </dgm:pt>
    <dgm:pt modelId="{AF076072-0AC2-4808-91E8-3126B1342CC6}" type="pres">
      <dgm:prSet presAssocID="{E29676C1-6CD6-4154-ABEF-DE390B15C82B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BC399C-01B1-4FBC-A30C-A7A4E3EE591F}" type="pres">
      <dgm:prSet presAssocID="{E29676C1-6CD6-4154-ABEF-DE390B15C82B}" presName="aSpace2" presStyleCnt="0"/>
      <dgm:spPr/>
      <dgm:t>
        <a:bodyPr/>
        <a:lstStyle/>
        <a:p>
          <a:endParaRPr lang="ru-RU"/>
        </a:p>
      </dgm:t>
    </dgm:pt>
    <dgm:pt modelId="{6E38B332-A58A-437C-BEF2-E642FCC79A57}" type="pres">
      <dgm:prSet presAssocID="{16296C42-0AF2-4735-8A5C-5A30EB39FB7E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552EE-2FB9-42AB-9B7A-00FE36944D63}" type="pres">
      <dgm:prSet presAssocID="{16296C42-0AF2-4735-8A5C-5A30EB39FB7E}" presName="aSpace2" presStyleCnt="0"/>
      <dgm:spPr/>
      <dgm:t>
        <a:bodyPr/>
        <a:lstStyle/>
        <a:p>
          <a:endParaRPr lang="ru-RU"/>
        </a:p>
      </dgm:t>
    </dgm:pt>
    <dgm:pt modelId="{6A092788-9099-434A-9B14-5ACB7DDA36BF}" type="pres">
      <dgm:prSet presAssocID="{D9433D4B-6B85-45D6-8C36-722DA6127B76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98DBC-8A76-4C78-846D-97469BFCDA81}" type="pres">
      <dgm:prSet presAssocID="{D9433D4B-6B85-45D6-8C36-722DA6127B76}" presName="aSpace2" presStyleCnt="0"/>
      <dgm:spPr/>
      <dgm:t>
        <a:bodyPr/>
        <a:lstStyle/>
        <a:p>
          <a:endParaRPr lang="ru-RU"/>
        </a:p>
      </dgm:t>
    </dgm:pt>
    <dgm:pt modelId="{C17EC577-A335-4D3A-867F-5A2BFEDFD801}" type="pres">
      <dgm:prSet presAssocID="{D82044D6-645D-4D72-B8E7-74FC4B36693B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5BFD83-7EF6-4A6A-BEB5-5614A69BF831}" srcId="{163596BC-C52A-44B0-A0FF-86DFAFB74BDB}" destId="{D82044D6-645D-4D72-B8E7-74FC4B36693B}" srcOrd="3" destOrd="0" parTransId="{3DE79794-4110-4FE3-98BF-E7CD632DF7F5}" sibTransId="{9718FE36-B7B5-4261-B393-BE978F061AEA}"/>
    <dgm:cxn modelId="{DB08DF7F-81CB-4BEF-AB11-9C97C4F6E376}" srcId="{163596BC-C52A-44B0-A0FF-86DFAFB74BDB}" destId="{D9433D4B-6B85-45D6-8C36-722DA6127B76}" srcOrd="2" destOrd="0" parTransId="{7C4B16CB-B694-47C1-AD69-59756E889C85}" sibTransId="{6C93DFD7-13AE-4A26-B700-8BFEE8932CB5}"/>
    <dgm:cxn modelId="{2CCFCE79-9BC8-4528-82B2-7615B81AB1E5}" type="presOf" srcId="{EE1B15CD-0889-47A0-8AAC-431F7030D899}" destId="{F0B2D6E0-1A64-4290-B915-65EFB190F021}" srcOrd="0" destOrd="0" presId="urn:microsoft.com/office/officeart/2005/8/layout/lProcess2"/>
    <dgm:cxn modelId="{8911FDA6-02D0-4D51-A28F-C40AB84ED298}" type="presOf" srcId="{92B69E16-8AAD-421E-8922-3E0825BDCB75}" destId="{53E8F97A-3301-45D0-A65D-F51B8159964B}" srcOrd="0" destOrd="0" presId="urn:microsoft.com/office/officeart/2005/8/layout/lProcess2"/>
    <dgm:cxn modelId="{F2BBBAD2-FFC7-47BC-8362-66B8E9A72897}" srcId="{92B69E16-8AAD-421E-8922-3E0825BDCB75}" destId="{56E7C657-B6F1-442C-BAE6-13657499DBD9}" srcOrd="0" destOrd="0" parTransId="{57187DC1-B7A1-4ED3-991C-924ABD4DCAB6}" sibTransId="{5083C43B-8FAD-4AAD-89EC-A0693183AB4F}"/>
    <dgm:cxn modelId="{E2248219-3D8D-4EC9-A994-F420ECAA379D}" srcId="{EE1B15CD-0889-47A0-8AAC-431F7030D899}" destId="{92B69E16-8AAD-421E-8922-3E0825BDCB75}" srcOrd="0" destOrd="0" parTransId="{832EF57E-14D2-4A98-8B96-CC8D9763C3F6}" sibTransId="{5190A82B-89F5-4175-BC45-9356E0C182B3}"/>
    <dgm:cxn modelId="{9E2A2C35-E609-49BF-97C6-35B504B157D1}" type="presOf" srcId="{D9433D4B-6B85-45D6-8C36-722DA6127B76}" destId="{6A092788-9099-434A-9B14-5ACB7DDA36BF}" srcOrd="0" destOrd="0" presId="urn:microsoft.com/office/officeart/2005/8/layout/lProcess2"/>
    <dgm:cxn modelId="{E0979411-2B76-4174-B145-1F7B271EC3DA}" type="presOf" srcId="{B87CD509-B6FB-429B-96E6-16868B15A182}" destId="{A3FCAFB2-8DC4-4BDC-86FB-69F8F51A9FA7}" srcOrd="0" destOrd="0" presId="urn:microsoft.com/office/officeart/2005/8/layout/lProcess2"/>
    <dgm:cxn modelId="{1357E4D4-AA49-4889-891B-0B58B72186C5}" type="presOf" srcId="{E29676C1-6CD6-4154-ABEF-DE390B15C82B}" destId="{AF076072-0AC2-4808-91E8-3126B1342CC6}" srcOrd="0" destOrd="0" presId="urn:microsoft.com/office/officeart/2005/8/layout/lProcess2"/>
    <dgm:cxn modelId="{4ACB6A95-3605-4045-A81C-F76469807D37}" type="presOf" srcId="{E6D044A9-79A8-4913-AA9D-D6407279FB66}" destId="{1EAB3E19-E98D-4545-BDE1-33A27A8EC293}" srcOrd="0" destOrd="0" presId="urn:microsoft.com/office/officeart/2005/8/layout/lProcess2"/>
    <dgm:cxn modelId="{015E4D8E-502F-41EC-8EE4-6E66A8EAD510}" srcId="{92B69E16-8AAD-421E-8922-3E0825BDCB75}" destId="{B87CD509-B6FB-429B-96E6-16868B15A182}" srcOrd="2" destOrd="0" parTransId="{B2703527-5D84-47DB-8DE2-63B8A0078086}" sibTransId="{E14831F2-83CC-45D2-B00C-B951B05EEBA4}"/>
    <dgm:cxn modelId="{91DB878B-490B-47A6-8D7E-2BF2F46E3FBA}" type="presOf" srcId="{D82044D6-645D-4D72-B8E7-74FC4B36693B}" destId="{C17EC577-A335-4D3A-867F-5A2BFEDFD801}" srcOrd="0" destOrd="0" presId="urn:microsoft.com/office/officeart/2005/8/layout/lProcess2"/>
    <dgm:cxn modelId="{9341528C-6663-4A0A-BAC5-9E0054EEB75B}" srcId="{92B69E16-8AAD-421E-8922-3E0825BDCB75}" destId="{A8A9C19E-882C-4AD9-8DDB-106A230C1495}" srcOrd="3" destOrd="0" parTransId="{1B2B457D-9D12-4500-985E-E7BEC1A61182}" sibTransId="{1FFF7A26-9FEF-4950-B854-54052C9EE4E0}"/>
    <dgm:cxn modelId="{B63C6F0B-5671-422A-8D16-632BDA4DF9CF}" type="presOf" srcId="{92B69E16-8AAD-421E-8922-3E0825BDCB75}" destId="{3FE51656-529D-48C8-AD19-8430E518BC68}" srcOrd="1" destOrd="0" presId="urn:microsoft.com/office/officeart/2005/8/layout/lProcess2"/>
    <dgm:cxn modelId="{C64D1C2E-D1A5-467E-87C8-001BF4BE7E89}" srcId="{EE1B15CD-0889-47A0-8AAC-431F7030D899}" destId="{163596BC-C52A-44B0-A0FF-86DFAFB74BDB}" srcOrd="1" destOrd="0" parTransId="{548D73CC-A1A0-4F3E-A9F3-AFFDB6004A26}" sibTransId="{85845CBC-1EA6-4533-95C0-21C697E875D7}"/>
    <dgm:cxn modelId="{C0C7E26E-D8BB-464C-8FBF-B0F40437601F}" srcId="{92B69E16-8AAD-421E-8922-3E0825BDCB75}" destId="{E6D044A9-79A8-4913-AA9D-D6407279FB66}" srcOrd="1" destOrd="0" parTransId="{8B45B32D-0D3B-43E6-B101-669626AF7AF5}" sibTransId="{03B7D9AF-3E55-4CA7-82EE-11E5A56D19E9}"/>
    <dgm:cxn modelId="{EA3521A9-E6F9-47C6-826F-0FE2102BF2A2}" type="presOf" srcId="{A8A9C19E-882C-4AD9-8DDB-106A230C1495}" destId="{4E68F099-EB25-4C72-80AD-1EA86898DE9B}" srcOrd="0" destOrd="0" presId="urn:microsoft.com/office/officeart/2005/8/layout/lProcess2"/>
    <dgm:cxn modelId="{8D445322-4EBF-4218-B86F-82835B425ABA}" type="presOf" srcId="{16296C42-0AF2-4735-8A5C-5A30EB39FB7E}" destId="{6E38B332-A58A-437C-BEF2-E642FCC79A57}" srcOrd="0" destOrd="0" presId="urn:microsoft.com/office/officeart/2005/8/layout/lProcess2"/>
    <dgm:cxn modelId="{7D818F74-A027-4E3D-B9AD-96FCAD27BF04}" type="presOf" srcId="{56E7C657-B6F1-442C-BAE6-13657499DBD9}" destId="{17F51FF9-E132-486F-AC05-700E3F5836EB}" srcOrd="0" destOrd="0" presId="urn:microsoft.com/office/officeart/2005/8/layout/lProcess2"/>
    <dgm:cxn modelId="{4D339A22-3EA7-49C3-9AC7-F0475ED60928}" type="presOf" srcId="{163596BC-C52A-44B0-A0FF-86DFAFB74BDB}" destId="{496C561F-8B12-42AF-8D7D-1AB26975CE30}" srcOrd="1" destOrd="0" presId="urn:microsoft.com/office/officeart/2005/8/layout/lProcess2"/>
    <dgm:cxn modelId="{09BD4A79-A079-48EF-B8E6-74E0DCD1E7F3}" srcId="{163596BC-C52A-44B0-A0FF-86DFAFB74BDB}" destId="{16296C42-0AF2-4735-8A5C-5A30EB39FB7E}" srcOrd="1" destOrd="0" parTransId="{245A819F-216B-4DDF-BF29-CCAF7C1BF092}" sibTransId="{9517E262-7785-4950-961C-F8FC0AB49D21}"/>
    <dgm:cxn modelId="{522234D1-C702-4257-ACF9-B029EA1BE175}" type="presOf" srcId="{163596BC-C52A-44B0-A0FF-86DFAFB74BDB}" destId="{48BA68A5-9F09-411A-95ED-7D3817C5D138}" srcOrd="0" destOrd="0" presId="urn:microsoft.com/office/officeart/2005/8/layout/lProcess2"/>
    <dgm:cxn modelId="{410C10BB-3EF3-48E0-88E2-A36DD1F654AB}" srcId="{163596BC-C52A-44B0-A0FF-86DFAFB74BDB}" destId="{E29676C1-6CD6-4154-ABEF-DE390B15C82B}" srcOrd="0" destOrd="0" parTransId="{77966C0F-C82F-402F-802E-2F9CDDE7AC46}" sibTransId="{A79CE7D4-EA05-419B-9084-9AE2CA052ED5}"/>
    <dgm:cxn modelId="{923DF58A-7ADC-400A-8C8C-AC7803A87CA5}" type="presParOf" srcId="{F0B2D6E0-1A64-4290-B915-65EFB190F021}" destId="{2AB14070-E29D-4297-9F10-2D0A25BF9433}" srcOrd="0" destOrd="0" presId="urn:microsoft.com/office/officeart/2005/8/layout/lProcess2"/>
    <dgm:cxn modelId="{9B8D38DF-74F6-4280-8C88-0B75E84FC10C}" type="presParOf" srcId="{2AB14070-E29D-4297-9F10-2D0A25BF9433}" destId="{53E8F97A-3301-45D0-A65D-F51B8159964B}" srcOrd="0" destOrd="0" presId="urn:microsoft.com/office/officeart/2005/8/layout/lProcess2"/>
    <dgm:cxn modelId="{D16F4DCC-357B-4C55-BEA1-15F07DF08CB5}" type="presParOf" srcId="{2AB14070-E29D-4297-9F10-2D0A25BF9433}" destId="{3FE51656-529D-48C8-AD19-8430E518BC68}" srcOrd="1" destOrd="0" presId="urn:microsoft.com/office/officeart/2005/8/layout/lProcess2"/>
    <dgm:cxn modelId="{BC2AE178-AF13-466C-A9B6-CDBE9E9F34DA}" type="presParOf" srcId="{2AB14070-E29D-4297-9F10-2D0A25BF9433}" destId="{200265EB-4AB9-4D7C-807E-FE559114C148}" srcOrd="2" destOrd="0" presId="urn:microsoft.com/office/officeart/2005/8/layout/lProcess2"/>
    <dgm:cxn modelId="{71C634C1-61B7-41F1-9714-EDB4481C767E}" type="presParOf" srcId="{200265EB-4AB9-4D7C-807E-FE559114C148}" destId="{25EA546F-76CB-4C68-AC11-14E4A6C7B722}" srcOrd="0" destOrd="0" presId="urn:microsoft.com/office/officeart/2005/8/layout/lProcess2"/>
    <dgm:cxn modelId="{363400F9-E84A-4BDC-A2C6-B4A4497F5565}" type="presParOf" srcId="{25EA546F-76CB-4C68-AC11-14E4A6C7B722}" destId="{17F51FF9-E132-486F-AC05-700E3F5836EB}" srcOrd="0" destOrd="0" presId="urn:microsoft.com/office/officeart/2005/8/layout/lProcess2"/>
    <dgm:cxn modelId="{831EBDAA-65EB-45C6-AFC0-C8B7F8D7C3FA}" type="presParOf" srcId="{25EA546F-76CB-4C68-AC11-14E4A6C7B722}" destId="{111DFB94-C3A6-4B2A-B565-2D10227FB841}" srcOrd="1" destOrd="0" presId="urn:microsoft.com/office/officeart/2005/8/layout/lProcess2"/>
    <dgm:cxn modelId="{8062CCF0-652A-42B9-A321-890C3EC72245}" type="presParOf" srcId="{25EA546F-76CB-4C68-AC11-14E4A6C7B722}" destId="{1EAB3E19-E98D-4545-BDE1-33A27A8EC293}" srcOrd="2" destOrd="0" presId="urn:microsoft.com/office/officeart/2005/8/layout/lProcess2"/>
    <dgm:cxn modelId="{C930E08C-CE74-4FC5-AFF2-E363E5F8E7A6}" type="presParOf" srcId="{25EA546F-76CB-4C68-AC11-14E4A6C7B722}" destId="{42AA0FC5-7A46-4863-9116-0A65A7D32F61}" srcOrd="3" destOrd="0" presId="urn:microsoft.com/office/officeart/2005/8/layout/lProcess2"/>
    <dgm:cxn modelId="{8B631FD5-50B5-4ED4-8E2A-5EA54D3DD0FE}" type="presParOf" srcId="{25EA546F-76CB-4C68-AC11-14E4A6C7B722}" destId="{A3FCAFB2-8DC4-4BDC-86FB-69F8F51A9FA7}" srcOrd="4" destOrd="0" presId="urn:microsoft.com/office/officeart/2005/8/layout/lProcess2"/>
    <dgm:cxn modelId="{D36FD664-1DD2-45DB-8E4C-96B1F4AC285A}" type="presParOf" srcId="{25EA546F-76CB-4C68-AC11-14E4A6C7B722}" destId="{33FFB1EA-83EF-490C-9D3B-A20954C532E2}" srcOrd="5" destOrd="0" presId="urn:microsoft.com/office/officeart/2005/8/layout/lProcess2"/>
    <dgm:cxn modelId="{FA1657D9-3DEC-46E2-B333-9F3A59C01F73}" type="presParOf" srcId="{25EA546F-76CB-4C68-AC11-14E4A6C7B722}" destId="{4E68F099-EB25-4C72-80AD-1EA86898DE9B}" srcOrd="6" destOrd="0" presId="urn:microsoft.com/office/officeart/2005/8/layout/lProcess2"/>
    <dgm:cxn modelId="{FE7F84F0-BA04-41C3-AF96-DEFEB84A9858}" type="presParOf" srcId="{F0B2D6E0-1A64-4290-B915-65EFB190F021}" destId="{B0540C75-BC86-4B43-B982-7ABA689E9765}" srcOrd="1" destOrd="0" presId="urn:microsoft.com/office/officeart/2005/8/layout/lProcess2"/>
    <dgm:cxn modelId="{5ED4E5D5-78F9-4149-B5A4-5D4595670A14}" type="presParOf" srcId="{F0B2D6E0-1A64-4290-B915-65EFB190F021}" destId="{F7B9B945-C72D-406C-B24C-7DD908DDAE21}" srcOrd="2" destOrd="0" presId="urn:microsoft.com/office/officeart/2005/8/layout/lProcess2"/>
    <dgm:cxn modelId="{4050944B-AFDE-4A42-84F5-B5F6A1A08791}" type="presParOf" srcId="{F7B9B945-C72D-406C-B24C-7DD908DDAE21}" destId="{48BA68A5-9F09-411A-95ED-7D3817C5D138}" srcOrd="0" destOrd="0" presId="urn:microsoft.com/office/officeart/2005/8/layout/lProcess2"/>
    <dgm:cxn modelId="{51D8FC25-7B8D-4A46-9872-BDE6128AF035}" type="presParOf" srcId="{F7B9B945-C72D-406C-B24C-7DD908DDAE21}" destId="{496C561F-8B12-42AF-8D7D-1AB26975CE30}" srcOrd="1" destOrd="0" presId="urn:microsoft.com/office/officeart/2005/8/layout/lProcess2"/>
    <dgm:cxn modelId="{82B84789-9769-44CA-A3FA-D9C4EDDB935D}" type="presParOf" srcId="{F7B9B945-C72D-406C-B24C-7DD908DDAE21}" destId="{46C438BF-5103-4618-A1B5-FFA761242DA0}" srcOrd="2" destOrd="0" presId="urn:microsoft.com/office/officeart/2005/8/layout/lProcess2"/>
    <dgm:cxn modelId="{470BFE88-3983-43B8-B44E-A51C39E034B8}" type="presParOf" srcId="{46C438BF-5103-4618-A1B5-FFA761242DA0}" destId="{76DF40CA-5B3C-4B99-A14C-63642F481A37}" srcOrd="0" destOrd="0" presId="urn:microsoft.com/office/officeart/2005/8/layout/lProcess2"/>
    <dgm:cxn modelId="{EA6D6A2B-598E-4B2C-AA0C-79753D04B064}" type="presParOf" srcId="{76DF40CA-5B3C-4B99-A14C-63642F481A37}" destId="{AF076072-0AC2-4808-91E8-3126B1342CC6}" srcOrd="0" destOrd="0" presId="urn:microsoft.com/office/officeart/2005/8/layout/lProcess2"/>
    <dgm:cxn modelId="{6AD9C5B7-9B7F-4B09-9F9C-B2256DE6A07C}" type="presParOf" srcId="{76DF40CA-5B3C-4B99-A14C-63642F481A37}" destId="{B6BC399C-01B1-4FBC-A30C-A7A4E3EE591F}" srcOrd="1" destOrd="0" presId="urn:microsoft.com/office/officeart/2005/8/layout/lProcess2"/>
    <dgm:cxn modelId="{8BE83BA1-E056-4A9F-8676-AFCC3EADB08E}" type="presParOf" srcId="{76DF40CA-5B3C-4B99-A14C-63642F481A37}" destId="{6E38B332-A58A-437C-BEF2-E642FCC79A57}" srcOrd="2" destOrd="0" presId="urn:microsoft.com/office/officeart/2005/8/layout/lProcess2"/>
    <dgm:cxn modelId="{D2A7AE17-63A7-4EC1-8C06-AAEC13809045}" type="presParOf" srcId="{76DF40CA-5B3C-4B99-A14C-63642F481A37}" destId="{166552EE-2FB9-42AB-9B7A-00FE36944D63}" srcOrd="3" destOrd="0" presId="urn:microsoft.com/office/officeart/2005/8/layout/lProcess2"/>
    <dgm:cxn modelId="{70606A5C-9575-4ABB-B3F2-EC8426F57037}" type="presParOf" srcId="{76DF40CA-5B3C-4B99-A14C-63642F481A37}" destId="{6A092788-9099-434A-9B14-5ACB7DDA36BF}" srcOrd="4" destOrd="0" presId="urn:microsoft.com/office/officeart/2005/8/layout/lProcess2"/>
    <dgm:cxn modelId="{AB0ED011-66F3-4E4D-A21D-8F5B1663B82B}" type="presParOf" srcId="{76DF40CA-5B3C-4B99-A14C-63642F481A37}" destId="{04F98DBC-8A76-4C78-846D-97469BFCDA81}" srcOrd="5" destOrd="0" presId="urn:microsoft.com/office/officeart/2005/8/layout/lProcess2"/>
    <dgm:cxn modelId="{3224A017-3492-4192-A8E7-B2DBC51AD95A}" type="presParOf" srcId="{76DF40CA-5B3C-4B99-A14C-63642F481A37}" destId="{C17EC577-A335-4D3A-867F-5A2BFEDFD801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081C1-656D-4E52-BD3D-5966DD52D718}">
      <dsp:nvSpPr>
        <dsp:cNvPr id="0" name=""/>
        <dsp:cNvSpPr/>
      </dsp:nvSpPr>
      <dsp:spPr>
        <a:xfrm>
          <a:off x="0" y="129778"/>
          <a:ext cx="10090204" cy="113053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Особенности проведения процедуры категорирования объектов КИИ на предприятии</a:t>
          </a:r>
          <a:endParaRPr lang="en-US" sz="2100" i="0" kern="1200" dirty="0"/>
        </a:p>
      </dsp:txBody>
      <dsp:txXfrm>
        <a:off x="55188" y="184966"/>
        <a:ext cx="9979828" cy="1020156"/>
      </dsp:txXfrm>
    </dsp:sp>
    <dsp:sp modelId="{6963CA9C-06A3-4A90-84BA-72A523F134BF}">
      <dsp:nvSpPr>
        <dsp:cNvPr id="0" name=""/>
        <dsp:cNvSpPr/>
      </dsp:nvSpPr>
      <dsp:spPr>
        <a:xfrm>
          <a:off x="0" y="1346710"/>
          <a:ext cx="10090204" cy="1112122"/>
        </a:xfrm>
        <a:prstGeom prst="round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Целесообразность создания обособленной системы мониторинга событий информационной безопасности при взаимодействии с </a:t>
          </a:r>
          <a:r>
            <a:rPr lang="ru-RU" sz="2100" kern="1200" dirty="0" err="1" smtClean="0"/>
            <a:t>ГосСОПКА</a:t>
          </a:r>
          <a:endParaRPr lang="en-US" sz="2100" i="0" kern="1200" dirty="0"/>
        </a:p>
      </dsp:txBody>
      <dsp:txXfrm>
        <a:off x="54289" y="1400999"/>
        <a:ext cx="9981626" cy="1003544"/>
      </dsp:txXfrm>
    </dsp:sp>
    <dsp:sp modelId="{6550BFB2-0185-4348-98E2-799F163AB843}">
      <dsp:nvSpPr>
        <dsp:cNvPr id="0" name=""/>
        <dsp:cNvSpPr/>
      </dsp:nvSpPr>
      <dsp:spPr>
        <a:xfrm>
          <a:off x="0" y="2545232"/>
          <a:ext cx="10090204" cy="1058788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Создание </a:t>
          </a:r>
          <a:r>
            <a:rPr lang="ru-RU" sz="2100" i="0" kern="1200" dirty="0" smtClean="0"/>
            <a:t>системы безопасности значимых объектов КИИ </a:t>
          </a:r>
          <a:r>
            <a:rPr lang="ru-RU" sz="2100" kern="1200" dirty="0" smtClean="0"/>
            <a:t>с учетом требований иных нормативных и методических документов по защите информации (ГТ, ГИС, </a:t>
          </a:r>
          <a:r>
            <a:rPr lang="ru-RU" sz="2100" kern="1200" dirty="0" err="1" smtClean="0"/>
            <a:t>ПДн</a:t>
          </a:r>
          <a:r>
            <a:rPr lang="ru-RU" sz="2100" kern="1200" dirty="0" smtClean="0"/>
            <a:t> и т.п.)</a:t>
          </a:r>
          <a:endParaRPr lang="ru-RU" sz="2100" i="0" kern="1200" dirty="0"/>
        </a:p>
      </dsp:txBody>
      <dsp:txXfrm>
        <a:off x="51686" y="2596918"/>
        <a:ext cx="9986832" cy="9554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73826-5D41-4B47-940A-D09F8B95DB5F}">
      <dsp:nvSpPr>
        <dsp:cNvPr id="0" name=""/>
        <dsp:cNvSpPr/>
      </dsp:nvSpPr>
      <dsp:spPr>
        <a:xfrm>
          <a:off x="0" y="0"/>
          <a:ext cx="97223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64A89-555E-447C-BD14-AD034F586192}">
      <dsp:nvSpPr>
        <dsp:cNvPr id="0" name=""/>
        <dsp:cNvSpPr/>
      </dsp:nvSpPr>
      <dsp:spPr>
        <a:xfrm>
          <a:off x="0" y="0"/>
          <a:ext cx="1944467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100" i="0" kern="1200" dirty="0" smtClean="0">
              <a:solidFill>
                <a:srgbClr val="00B050"/>
              </a:solidFill>
            </a:rPr>
            <a:t>Перечень работ</a:t>
          </a:r>
          <a:endParaRPr lang="ru-RU" sz="2100" i="0" kern="1200" dirty="0">
            <a:solidFill>
              <a:srgbClr val="00B050"/>
            </a:solidFill>
          </a:endParaRPr>
        </a:p>
      </dsp:txBody>
      <dsp:txXfrm>
        <a:off x="0" y="0"/>
        <a:ext cx="1944467" cy="5418667"/>
      </dsp:txXfrm>
    </dsp:sp>
    <dsp:sp modelId="{7409FE65-1248-48DA-98BB-39FA8A634240}">
      <dsp:nvSpPr>
        <dsp:cNvPr id="0" name=""/>
        <dsp:cNvSpPr/>
      </dsp:nvSpPr>
      <dsp:spPr>
        <a:xfrm>
          <a:off x="2090302" y="32047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solidFill>
                <a:srgbClr val="0070C0"/>
              </a:solidFill>
            </a:rPr>
            <a:t>Аудит информационной безопасности предприятий</a:t>
          </a:r>
        </a:p>
      </dsp:txBody>
      <dsp:txXfrm>
        <a:off x="2090302" y="32047"/>
        <a:ext cx="7632035" cy="640953"/>
      </dsp:txXfrm>
    </dsp:sp>
    <dsp:sp modelId="{00BF018E-E997-48E4-89A1-4B07DC550E7C}">
      <dsp:nvSpPr>
        <dsp:cNvPr id="0" name=""/>
        <dsp:cNvSpPr/>
      </dsp:nvSpPr>
      <dsp:spPr>
        <a:xfrm>
          <a:off x="1944467" y="673000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4F5C64-26A0-4DEE-A862-368EEBCFD56B}">
      <dsp:nvSpPr>
        <dsp:cNvPr id="0" name=""/>
        <dsp:cNvSpPr/>
      </dsp:nvSpPr>
      <dsp:spPr>
        <a:xfrm>
          <a:off x="2090302" y="705048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smtClean="0">
              <a:solidFill>
                <a:srgbClr val="0070C0"/>
              </a:solidFill>
            </a:rPr>
            <a:t>Подготовка сведений для категорирования объектов КИИ</a:t>
          </a:r>
          <a:endParaRPr lang="ru-RU" altLang="ru-RU" sz="1800" kern="1200" dirty="0" smtClean="0">
            <a:solidFill>
              <a:srgbClr val="0070C0"/>
            </a:solidFill>
          </a:endParaRPr>
        </a:p>
      </dsp:txBody>
      <dsp:txXfrm>
        <a:off x="2090302" y="705048"/>
        <a:ext cx="7632035" cy="640953"/>
      </dsp:txXfrm>
    </dsp:sp>
    <dsp:sp modelId="{996AE556-6326-489F-B6FB-043F16EA85CA}">
      <dsp:nvSpPr>
        <dsp:cNvPr id="0" name=""/>
        <dsp:cNvSpPr/>
      </dsp:nvSpPr>
      <dsp:spPr>
        <a:xfrm>
          <a:off x="1944467" y="1346001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913E5-B4E9-46E7-893B-B366304283D1}">
      <dsp:nvSpPr>
        <dsp:cNvPr id="0" name=""/>
        <dsp:cNvSpPr/>
      </dsp:nvSpPr>
      <dsp:spPr>
        <a:xfrm>
          <a:off x="2090302" y="1378049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smtClean="0">
              <a:solidFill>
                <a:srgbClr val="0070C0"/>
              </a:solidFill>
            </a:rPr>
            <a:t>Разработка (проектирование) систем безопасности ЗОКИИ</a:t>
          </a:r>
          <a:endParaRPr lang="ru-RU" altLang="ru-RU" sz="1800" kern="1200" dirty="0" smtClean="0">
            <a:solidFill>
              <a:srgbClr val="0070C0"/>
            </a:solidFill>
          </a:endParaRPr>
        </a:p>
      </dsp:txBody>
      <dsp:txXfrm>
        <a:off x="2090302" y="1378049"/>
        <a:ext cx="7632035" cy="640953"/>
      </dsp:txXfrm>
    </dsp:sp>
    <dsp:sp modelId="{A5A43B4A-4FA2-4BB5-8251-4F5521C8E864}">
      <dsp:nvSpPr>
        <dsp:cNvPr id="0" name=""/>
        <dsp:cNvSpPr/>
      </dsp:nvSpPr>
      <dsp:spPr>
        <a:xfrm>
          <a:off x="1944467" y="2019002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2CF0E-6997-4663-9AC7-FBBDB64CDE31}">
      <dsp:nvSpPr>
        <dsp:cNvPr id="0" name=""/>
        <dsp:cNvSpPr/>
      </dsp:nvSpPr>
      <dsp:spPr>
        <a:xfrm>
          <a:off x="2090302" y="2051050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smtClean="0">
              <a:solidFill>
                <a:srgbClr val="0070C0"/>
              </a:solidFill>
            </a:rPr>
            <a:t>Внедрение и приемочные испытания систем безопасности ЗОКИИ</a:t>
          </a:r>
          <a:endParaRPr lang="ru-RU" altLang="ru-RU" sz="1800" kern="1200" dirty="0" smtClean="0">
            <a:solidFill>
              <a:srgbClr val="0070C0"/>
            </a:solidFill>
          </a:endParaRPr>
        </a:p>
      </dsp:txBody>
      <dsp:txXfrm>
        <a:off x="2090302" y="2051050"/>
        <a:ext cx="7632035" cy="640953"/>
      </dsp:txXfrm>
    </dsp:sp>
    <dsp:sp modelId="{041F502E-16AF-4814-A5CF-9DD933D8AC82}">
      <dsp:nvSpPr>
        <dsp:cNvPr id="0" name=""/>
        <dsp:cNvSpPr/>
      </dsp:nvSpPr>
      <dsp:spPr>
        <a:xfrm>
          <a:off x="1944467" y="2692003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6EFE9-DCE5-4D7C-9496-50222E68290C}">
      <dsp:nvSpPr>
        <dsp:cNvPr id="0" name=""/>
        <dsp:cNvSpPr/>
      </dsp:nvSpPr>
      <dsp:spPr>
        <a:xfrm>
          <a:off x="2090302" y="2724050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smtClean="0">
              <a:solidFill>
                <a:srgbClr val="0070C0"/>
              </a:solidFill>
            </a:rPr>
            <a:t>Сопровождение систем безопасности ЗОКИИ  в ходе их эксплуатации</a:t>
          </a:r>
          <a:endParaRPr lang="ru-RU" altLang="ru-RU" sz="1800" kern="1200" dirty="0" smtClean="0">
            <a:solidFill>
              <a:srgbClr val="0070C0"/>
            </a:solidFill>
          </a:endParaRPr>
        </a:p>
      </dsp:txBody>
      <dsp:txXfrm>
        <a:off x="2090302" y="2724050"/>
        <a:ext cx="7632035" cy="640953"/>
      </dsp:txXfrm>
    </dsp:sp>
    <dsp:sp modelId="{AD2CC6E9-35D1-4A14-BEC6-E73C05AED44A}">
      <dsp:nvSpPr>
        <dsp:cNvPr id="0" name=""/>
        <dsp:cNvSpPr/>
      </dsp:nvSpPr>
      <dsp:spPr>
        <a:xfrm>
          <a:off x="1944467" y="3365004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076BA-AD47-450C-9DFE-F1D7F3610F03}">
      <dsp:nvSpPr>
        <dsp:cNvPr id="0" name=""/>
        <dsp:cNvSpPr/>
      </dsp:nvSpPr>
      <dsp:spPr>
        <a:xfrm>
          <a:off x="2090302" y="3397051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solidFill>
                <a:srgbClr val="0070C0"/>
              </a:solidFill>
            </a:rPr>
            <a:t>Мониторинг событий информационной безопасности</a:t>
          </a:r>
        </a:p>
      </dsp:txBody>
      <dsp:txXfrm>
        <a:off x="2090302" y="3397051"/>
        <a:ext cx="7632035" cy="640953"/>
      </dsp:txXfrm>
    </dsp:sp>
    <dsp:sp modelId="{3D063254-4DE9-4D3A-93F4-40938C94DF2B}">
      <dsp:nvSpPr>
        <dsp:cNvPr id="0" name=""/>
        <dsp:cNvSpPr/>
      </dsp:nvSpPr>
      <dsp:spPr>
        <a:xfrm>
          <a:off x="1944467" y="4038004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1E7642-2C64-4176-A3C8-F273BDFA21A9}">
      <dsp:nvSpPr>
        <dsp:cNvPr id="0" name=""/>
        <dsp:cNvSpPr/>
      </dsp:nvSpPr>
      <dsp:spPr>
        <a:xfrm>
          <a:off x="2090302" y="4070052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smtClean="0">
              <a:solidFill>
                <a:srgbClr val="0070C0"/>
              </a:solidFill>
            </a:rPr>
            <a:t>Внешний аудит систем безопасности ЗОКИИ </a:t>
          </a:r>
          <a:endParaRPr lang="ru-RU" altLang="ru-RU" sz="1800" kern="1200" dirty="0" smtClean="0">
            <a:solidFill>
              <a:srgbClr val="0070C0"/>
            </a:solidFill>
          </a:endParaRPr>
        </a:p>
      </dsp:txBody>
      <dsp:txXfrm>
        <a:off x="2090302" y="4070052"/>
        <a:ext cx="7632035" cy="640953"/>
      </dsp:txXfrm>
    </dsp:sp>
    <dsp:sp modelId="{944B8F53-2FAA-497C-AFF8-38FDEDC7ACDA}">
      <dsp:nvSpPr>
        <dsp:cNvPr id="0" name=""/>
        <dsp:cNvSpPr/>
      </dsp:nvSpPr>
      <dsp:spPr>
        <a:xfrm>
          <a:off x="1944467" y="4711005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C87C65-BD15-4DE3-B8C1-468F0C850D69}">
      <dsp:nvSpPr>
        <dsp:cNvPr id="0" name=""/>
        <dsp:cNvSpPr/>
      </dsp:nvSpPr>
      <dsp:spPr>
        <a:xfrm>
          <a:off x="2090302" y="4743053"/>
          <a:ext cx="7632035" cy="6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solidFill>
                <a:srgbClr val="0070C0"/>
              </a:solidFill>
            </a:rPr>
            <a:t>Разработка и построение систем мониторинга событий информационной безопасности</a:t>
          </a:r>
        </a:p>
      </dsp:txBody>
      <dsp:txXfrm>
        <a:off x="2090302" y="4743053"/>
        <a:ext cx="7632035" cy="640953"/>
      </dsp:txXfrm>
    </dsp:sp>
    <dsp:sp modelId="{41D945AD-1255-4158-9E24-33C9FEC5CF70}">
      <dsp:nvSpPr>
        <dsp:cNvPr id="0" name=""/>
        <dsp:cNvSpPr/>
      </dsp:nvSpPr>
      <dsp:spPr>
        <a:xfrm>
          <a:off x="1944467" y="5384006"/>
          <a:ext cx="77778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26570-A887-4A62-80BA-94B2B907C741}">
      <dsp:nvSpPr>
        <dsp:cNvPr id="0" name=""/>
        <dsp:cNvSpPr/>
      </dsp:nvSpPr>
      <dsp:spPr>
        <a:xfrm>
          <a:off x="4247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70C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Энергетика </a:t>
          </a:r>
          <a:endParaRPr lang="ru-RU" sz="1400" kern="1200" dirty="0"/>
        </a:p>
      </dsp:txBody>
      <dsp:txXfrm>
        <a:off x="4247" y="0"/>
        <a:ext cx="1678055" cy="1527414"/>
      </dsp:txXfrm>
    </dsp:sp>
    <dsp:sp modelId="{6177700E-AB14-449E-9129-CAFD4CEDA861}">
      <dsp:nvSpPr>
        <dsp:cNvPr id="0" name=""/>
        <dsp:cNvSpPr/>
      </dsp:nvSpPr>
      <dsp:spPr>
        <a:xfrm>
          <a:off x="172052" y="1528347"/>
          <a:ext cx="1342444" cy="36438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Нижневартовская</a:t>
          </a:r>
          <a:r>
            <a:rPr lang="ru-RU" sz="1200" kern="1200" dirty="0" smtClean="0">
              <a:solidFill>
                <a:schemeClr val="tx1"/>
              </a:solidFill>
            </a:rPr>
            <a:t> ГРЭС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82725" y="1539020"/>
        <a:ext cx="1321098" cy="343043"/>
      </dsp:txXfrm>
    </dsp:sp>
    <dsp:sp modelId="{6CE53DFB-CDD8-4BA4-B5B9-383378952B05}">
      <dsp:nvSpPr>
        <dsp:cNvPr id="0" name=""/>
        <dsp:cNvSpPr/>
      </dsp:nvSpPr>
      <dsp:spPr>
        <a:xfrm>
          <a:off x="172052" y="1948796"/>
          <a:ext cx="1342444" cy="36438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Кемеровская ГРЭС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82725" y="1959469"/>
        <a:ext cx="1321098" cy="343043"/>
      </dsp:txXfrm>
    </dsp:sp>
    <dsp:sp modelId="{BFEB04C9-0290-4B46-A570-B708510075FE}">
      <dsp:nvSpPr>
        <dsp:cNvPr id="0" name=""/>
        <dsp:cNvSpPr/>
      </dsp:nvSpPr>
      <dsp:spPr>
        <a:xfrm>
          <a:off x="172052" y="2369245"/>
          <a:ext cx="1342444" cy="36438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Красноярская ТЭЦ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82725" y="2379918"/>
        <a:ext cx="1321098" cy="343043"/>
      </dsp:txXfrm>
    </dsp:sp>
    <dsp:sp modelId="{DE57E45F-D7FC-48E6-9484-BCDEF86FC883}">
      <dsp:nvSpPr>
        <dsp:cNvPr id="0" name=""/>
        <dsp:cNvSpPr/>
      </dsp:nvSpPr>
      <dsp:spPr>
        <a:xfrm>
          <a:off x="172052" y="2789695"/>
          <a:ext cx="1342444" cy="36438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СТСК </a:t>
          </a:r>
        </a:p>
      </dsp:txBody>
      <dsp:txXfrm>
        <a:off x="182725" y="2800368"/>
        <a:ext cx="1321098" cy="343043"/>
      </dsp:txXfrm>
    </dsp:sp>
    <dsp:sp modelId="{B0E2E5F2-5F47-4C45-9D8B-9735B9082759}">
      <dsp:nvSpPr>
        <dsp:cNvPr id="0" name=""/>
        <dsp:cNvSpPr/>
      </dsp:nvSpPr>
      <dsp:spPr>
        <a:xfrm>
          <a:off x="172052" y="3210144"/>
          <a:ext cx="1342444" cy="36438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СаровГаз</a:t>
          </a:r>
          <a:r>
            <a:rPr lang="ru-RU" sz="1200" kern="1200" dirty="0" smtClean="0">
              <a:solidFill>
                <a:schemeClr val="tx1"/>
              </a:solidFill>
            </a:rPr>
            <a:t> </a:t>
          </a:r>
        </a:p>
      </dsp:txBody>
      <dsp:txXfrm>
        <a:off x="182725" y="3220817"/>
        <a:ext cx="1321098" cy="343043"/>
      </dsp:txXfrm>
    </dsp:sp>
    <dsp:sp modelId="{5F1DA320-C144-4CD9-BBC3-F24597E56707}">
      <dsp:nvSpPr>
        <dsp:cNvPr id="0" name=""/>
        <dsp:cNvSpPr/>
      </dsp:nvSpPr>
      <dsp:spPr>
        <a:xfrm>
          <a:off x="172052" y="3630593"/>
          <a:ext cx="1342444" cy="36438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СЭСК </a:t>
          </a:r>
        </a:p>
      </dsp:txBody>
      <dsp:txXfrm>
        <a:off x="182725" y="3641266"/>
        <a:ext cx="1321098" cy="343043"/>
      </dsp:txXfrm>
    </dsp:sp>
    <dsp:sp modelId="{2BA4AD48-CF69-41CA-9199-267FFAC37BFF}">
      <dsp:nvSpPr>
        <dsp:cNvPr id="0" name=""/>
        <dsp:cNvSpPr/>
      </dsp:nvSpPr>
      <dsp:spPr>
        <a:xfrm>
          <a:off x="172052" y="4051042"/>
          <a:ext cx="1342444" cy="36438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СГК </a:t>
          </a:r>
        </a:p>
      </dsp:txBody>
      <dsp:txXfrm>
        <a:off x="182725" y="4061715"/>
        <a:ext cx="1321098" cy="343043"/>
      </dsp:txXfrm>
    </dsp:sp>
    <dsp:sp modelId="{95A2E5C5-F7DD-439F-A50F-C24260D8780F}">
      <dsp:nvSpPr>
        <dsp:cNvPr id="0" name=""/>
        <dsp:cNvSpPr/>
      </dsp:nvSpPr>
      <dsp:spPr>
        <a:xfrm>
          <a:off x="172052" y="4471492"/>
          <a:ext cx="1342444" cy="36438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Обеспечение РФЯЦ-ВНИИЭФ</a:t>
          </a:r>
        </a:p>
      </dsp:txBody>
      <dsp:txXfrm>
        <a:off x="182725" y="4482165"/>
        <a:ext cx="1321098" cy="343043"/>
      </dsp:txXfrm>
    </dsp:sp>
    <dsp:sp modelId="{865D5461-6858-4B23-B998-99C3BDF2359D}">
      <dsp:nvSpPr>
        <dsp:cNvPr id="0" name=""/>
        <dsp:cNvSpPr/>
      </dsp:nvSpPr>
      <dsp:spPr>
        <a:xfrm>
          <a:off x="1808157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70C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Область атомной энергии</a:t>
          </a:r>
          <a:endParaRPr lang="ru-RU" sz="1400" kern="1200" dirty="0"/>
        </a:p>
      </dsp:txBody>
      <dsp:txXfrm>
        <a:off x="1808157" y="0"/>
        <a:ext cx="1678055" cy="1527414"/>
      </dsp:txXfrm>
    </dsp:sp>
    <dsp:sp modelId="{1A07A734-BFF8-4E48-89EF-B721FBC83B5D}">
      <dsp:nvSpPr>
        <dsp:cNvPr id="0" name=""/>
        <dsp:cNvSpPr/>
      </dsp:nvSpPr>
      <dsp:spPr>
        <a:xfrm>
          <a:off x="1975962" y="1527414"/>
          <a:ext cx="1342444" cy="330939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АО ЧМЗ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015281" y="1566733"/>
        <a:ext cx="1263806" cy="3230760"/>
      </dsp:txXfrm>
    </dsp:sp>
    <dsp:sp modelId="{26AC95C9-1042-41BC-A905-5B37C87673F1}">
      <dsp:nvSpPr>
        <dsp:cNvPr id="0" name=""/>
        <dsp:cNvSpPr/>
      </dsp:nvSpPr>
      <dsp:spPr>
        <a:xfrm>
          <a:off x="3612067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70C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Оборонная промышленность</a:t>
          </a:r>
          <a:endParaRPr lang="ru-RU" sz="1400" kern="1200" dirty="0"/>
        </a:p>
      </dsp:txBody>
      <dsp:txXfrm>
        <a:off x="3612067" y="0"/>
        <a:ext cx="1678055" cy="1527414"/>
      </dsp:txXfrm>
    </dsp:sp>
    <dsp:sp modelId="{D3435136-6FC6-48C5-9D53-B27953F78D9C}">
      <dsp:nvSpPr>
        <dsp:cNvPr id="0" name=""/>
        <dsp:cNvSpPr/>
      </dsp:nvSpPr>
      <dsp:spPr>
        <a:xfrm>
          <a:off x="3779872" y="1528906"/>
          <a:ext cx="1342444" cy="323183"/>
        </a:xfrm>
        <a:prstGeom prst="roundRect">
          <a:avLst>
            <a:gd name="adj" fmla="val 10000"/>
          </a:avLst>
        </a:prstGeom>
        <a:solidFill>
          <a:srgbClr val="FF8F8F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ППЗ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789338" y="1538372"/>
        <a:ext cx="1323512" cy="304251"/>
      </dsp:txXfrm>
    </dsp:sp>
    <dsp:sp modelId="{4C5ADC53-4B56-479C-8DE6-03BA80B368AB}">
      <dsp:nvSpPr>
        <dsp:cNvPr id="0" name=""/>
        <dsp:cNvSpPr/>
      </dsp:nvSpPr>
      <dsp:spPr>
        <a:xfrm>
          <a:off x="3779872" y="1901810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КумАПП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789338" y="1911276"/>
        <a:ext cx="1323512" cy="304251"/>
      </dsp:txXfrm>
    </dsp:sp>
    <dsp:sp modelId="{2D5B5916-E9B5-4EE1-99B1-B42C7300BB53}">
      <dsp:nvSpPr>
        <dsp:cNvPr id="0" name=""/>
        <dsp:cNvSpPr/>
      </dsp:nvSpPr>
      <dsp:spPr>
        <a:xfrm>
          <a:off x="3779872" y="2274714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Уралкриомаш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789338" y="2284180"/>
        <a:ext cx="1323512" cy="304251"/>
      </dsp:txXfrm>
    </dsp:sp>
    <dsp:sp modelId="{F0F88656-ABAE-4013-8618-8D1EBB157524}">
      <dsp:nvSpPr>
        <dsp:cNvPr id="0" name=""/>
        <dsp:cNvSpPr/>
      </dsp:nvSpPr>
      <dsp:spPr>
        <a:xfrm>
          <a:off x="3779872" y="2647618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144 БТРЗ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789338" y="2657084"/>
        <a:ext cx="1323512" cy="304251"/>
      </dsp:txXfrm>
    </dsp:sp>
    <dsp:sp modelId="{80B3C4B5-9DA3-4847-8E7C-507FF9C9F245}">
      <dsp:nvSpPr>
        <dsp:cNvPr id="0" name=""/>
        <dsp:cNvSpPr/>
      </dsp:nvSpPr>
      <dsp:spPr>
        <a:xfrm>
          <a:off x="3779872" y="3020522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ХЗ </a:t>
          </a:r>
          <a:r>
            <a:rPr lang="ru-RU" sz="1200" kern="1200" dirty="0" err="1" smtClean="0">
              <a:solidFill>
                <a:schemeClr val="tx1"/>
              </a:solidFill>
            </a:rPr>
            <a:t>Планта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789338" y="3029988"/>
        <a:ext cx="1323512" cy="304251"/>
      </dsp:txXfrm>
    </dsp:sp>
    <dsp:sp modelId="{8F85557E-4C02-417F-AE6B-01D478C3C55A}">
      <dsp:nvSpPr>
        <dsp:cNvPr id="0" name=""/>
        <dsp:cNvSpPr/>
      </dsp:nvSpPr>
      <dsp:spPr>
        <a:xfrm>
          <a:off x="3779872" y="3393426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НИИЭП </a:t>
          </a:r>
        </a:p>
      </dsp:txBody>
      <dsp:txXfrm>
        <a:off x="3789338" y="3402892"/>
        <a:ext cx="1323512" cy="304251"/>
      </dsp:txXfrm>
    </dsp:sp>
    <dsp:sp modelId="{F5CAF255-D11A-4F08-A17C-D53803F3FFB0}">
      <dsp:nvSpPr>
        <dsp:cNvPr id="0" name=""/>
        <dsp:cNvSpPr/>
      </dsp:nvSpPr>
      <dsp:spPr>
        <a:xfrm>
          <a:off x="3779872" y="3766330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Златмаш</a:t>
          </a:r>
          <a:endParaRPr lang="ru-RU" sz="1200" kern="1200" dirty="0" smtClean="0">
            <a:solidFill>
              <a:schemeClr val="tx1"/>
            </a:solidFill>
          </a:endParaRPr>
        </a:p>
      </dsp:txBody>
      <dsp:txXfrm>
        <a:off x="3789338" y="3775796"/>
        <a:ext cx="1323512" cy="304251"/>
      </dsp:txXfrm>
    </dsp:sp>
    <dsp:sp modelId="{028ADD89-0A14-4D35-8483-A04AFD99A95F}">
      <dsp:nvSpPr>
        <dsp:cNvPr id="0" name=""/>
        <dsp:cNvSpPr/>
      </dsp:nvSpPr>
      <dsp:spPr>
        <a:xfrm>
          <a:off x="3779872" y="4139234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Уралвагонзавод</a:t>
          </a:r>
          <a:endParaRPr lang="ru-RU" sz="1200" kern="1200" dirty="0" smtClean="0">
            <a:solidFill>
              <a:schemeClr val="tx1"/>
            </a:solidFill>
          </a:endParaRPr>
        </a:p>
      </dsp:txBody>
      <dsp:txXfrm>
        <a:off x="3789338" y="4148700"/>
        <a:ext cx="1323512" cy="304251"/>
      </dsp:txXfrm>
    </dsp:sp>
    <dsp:sp modelId="{B7335161-D857-4EE4-983A-405FF9ECBC75}">
      <dsp:nvSpPr>
        <dsp:cNvPr id="0" name=""/>
        <dsp:cNvSpPr/>
      </dsp:nvSpPr>
      <dsp:spPr>
        <a:xfrm>
          <a:off x="3779872" y="4512138"/>
          <a:ext cx="1342444" cy="3231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УОМЗ</a:t>
          </a:r>
        </a:p>
      </dsp:txBody>
      <dsp:txXfrm>
        <a:off x="3789338" y="4521604"/>
        <a:ext cx="1323512" cy="304251"/>
      </dsp:txXfrm>
    </dsp:sp>
    <dsp:sp modelId="{DB88E72F-CB4E-49C4-BA2D-B8B6C9519381}">
      <dsp:nvSpPr>
        <dsp:cNvPr id="0" name=""/>
        <dsp:cNvSpPr/>
      </dsp:nvSpPr>
      <dsp:spPr>
        <a:xfrm>
          <a:off x="5415977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70C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Ракетно-космическая промышленность </a:t>
          </a:r>
          <a:endParaRPr lang="ru-RU" sz="1400" kern="1200" dirty="0"/>
        </a:p>
      </dsp:txBody>
      <dsp:txXfrm>
        <a:off x="5415977" y="0"/>
        <a:ext cx="1678055" cy="1527414"/>
      </dsp:txXfrm>
    </dsp:sp>
    <dsp:sp modelId="{B6BE1505-D8C3-4B80-B9DC-85EA469D0959}">
      <dsp:nvSpPr>
        <dsp:cNvPr id="0" name=""/>
        <dsp:cNvSpPr/>
      </dsp:nvSpPr>
      <dsp:spPr>
        <a:xfrm>
          <a:off x="5583782" y="1528378"/>
          <a:ext cx="1342444" cy="5890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НПО электромеханики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01033" y="1545629"/>
        <a:ext cx="1307942" cy="554499"/>
      </dsp:txXfrm>
    </dsp:sp>
    <dsp:sp modelId="{8CF14B57-A053-40F8-8886-893658D84003}">
      <dsp:nvSpPr>
        <dsp:cNvPr id="0" name=""/>
        <dsp:cNvSpPr/>
      </dsp:nvSpPr>
      <dsp:spPr>
        <a:xfrm>
          <a:off x="5583782" y="2207995"/>
          <a:ext cx="1342444" cy="5890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УПКБ Деталь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01033" y="2225246"/>
        <a:ext cx="1307942" cy="554499"/>
      </dsp:txXfrm>
    </dsp:sp>
    <dsp:sp modelId="{77D29545-45BF-4340-AD5B-1159E5B7CF7E}">
      <dsp:nvSpPr>
        <dsp:cNvPr id="0" name=""/>
        <dsp:cNvSpPr/>
      </dsp:nvSpPr>
      <dsp:spPr>
        <a:xfrm>
          <a:off x="5583782" y="2887613"/>
          <a:ext cx="1342444" cy="5890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Искра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01033" y="2904864"/>
        <a:ext cx="1307942" cy="554499"/>
      </dsp:txXfrm>
    </dsp:sp>
    <dsp:sp modelId="{553BA914-0CA9-4410-9CC1-943A8ABCB7D7}">
      <dsp:nvSpPr>
        <dsp:cNvPr id="0" name=""/>
        <dsp:cNvSpPr/>
      </dsp:nvSpPr>
      <dsp:spPr>
        <a:xfrm>
          <a:off x="5583782" y="3567231"/>
          <a:ext cx="1342444" cy="5890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РКЦ Прогресс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01033" y="3584482"/>
        <a:ext cx="1307942" cy="554499"/>
      </dsp:txXfrm>
    </dsp:sp>
    <dsp:sp modelId="{E8A505F1-A74E-415F-A4D8-CE01D7657D63}">
      <dsp:nvSpPr>
        <dsp:cNvPr id="0" name=""/>
        <dsp:cNvSpPr/>
      </dsp:nvSpPr>
      <dsp:spPr>
        <a:xfrm>
          <a:off x="5583782" y="4246848"/>
          <a:ext cx="1342444" cy="5890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Протон-ПМ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601033" y="4264099"/>
        <a:ext cx="1307942" cy="554499"/>
      </dsp:txXfrm>
    </dsp:sp>
    <dsp:sp modelId="{397BE98E-D8C1-4C10-B2C6-034DE0DEE794}">
      <dsp:nvSpPr>
        <dsp:cNvPr id="0" name=""/>
        <dsp:cNvSpPr/>
      </dsp:nvSpPr>
      <dsp:spPr>
        <a:xfrm>
          <a:off x="7219886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57A6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Горнодобывающая и металлургическая промышленность</a:t>
          </a:r>
          <a:endParaRPr lang="ru-RU" sz="1400" kern="1200" dirty="0"/>
        </a:p>
      </dsp:txBody>
      <dsp:txXfrm>
        <a:off x="7219886" y="0"/>
        <a:ext cx="1678055" cy="1527414"/>
      </dsp:txXfrm>
    </dsp:sp>
    <dsp:sp modelId="{04C44A4E-1DF9-452D-97BE-ADB2A08F2533}">
      <dsp:nvSpPr>
        <dsp:cNvPr id="0" name=""/>
        <dsp:cNvSpPr/>
      </dsp:nvSpPr>
      <dsp:spPr>
        <a:xfrm>
          <a:off x="7387692" y="1530522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УГМ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1542733"/>
        <a:ext cx="1318022" cy="392484"/>
      </dsp:txXfrm>
    </dsp:sp>
    <dsp:sp modelId="{63B3CB7E-9B14-4A54-89A9-795786D24585}">
      <dsp:nvSpPr>
        <dsp:cNvPr id="0" name=""/>
        <dsp:cNvSpPr/>
      </dsp:nvSpPr>
      <dsp:spPr>
        <a:xfrm>
          <a:off x="7387692" y="2011568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НМЗ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2023779"/>
        <a:ext cx="1318022" cy="392484"/>
      </dsp:txXfrm>
    </dsp:sp>
    <dsp:sp modelId="{CFD27DFC-E67A-4787-B05B-9423A8B6CDA3}">
      <dsp:nvSpPr>
        <dsp:cNvPr id="0" name=""/>
        <dsp:cNvSpPr/>
      </dsp:nvSpPr>
      <dsp:spPr>
        <a:xfrm>
          <a:off x="7387692" y="2492614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КМЭЗ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2504825"/>
        <a:ext cx="1318022" cy="392484"/>
      </dsp:txXfrm>
    </dsp:sp>
    <dsp:sp modelId="{8C75C576-CE47-4D23-B756-7D73E7DCB029}">
      <dsp:nvSpPr>
        <dsp:cNvPr id="0" name=""/>
        <dsp:cNvSpPr/>
      </dsp:nvSpPr>
      <dsp:spPr>
        <a:xfrm>
          <a:off x="7387692" y="2973661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</a:rPr>
            <a:t>Карабашмедь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2985872"/>
        <a:ext cx="1318022" cy="392484"/>
      </dsp:txXfrm>
    </dsp:sp>
    <dsp:sp modelId="{3083199D-68BB-4662-9330-283DF83FA7CB}">
      <dsp:nvSpPr>
        <dsp:cNvPr id="0" name=""/>
        <dsp:cNvSpPr/>
      </dsp:nvSpPr>
      <dsp:spPr>
        <a:xfrm>
          <a:off x="7387692" y="3454707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ЕЗ ОЦМ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3466918"/>
        <a:ext cx="1318022" cy="392484"/>
      </dsp:txXfrm>
    </dsp:sp>
    <dsp:sp modelId="{2F2F35EA-9D78-4E3C-BE7E-EEAEFC020943}">
      <dsp:nvSpPr>
        <dsp:cNvPr id="0" name=""/>
        <dsp:cNvSpPr/>
      </dsp:nvSpPr>
      <dsp:spPr>
        <a:xfrm>
          <a:off x="7387692" y="3935753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БСЗ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3947964"/>
        <a:ext cx="1318022" cy="392484"/>
      </dsp:txXfrm>
    </dsp:sp>
    <dsp:sp modelId="{A9C0F1BE-7D02-49FE-A3B6-51C8C15F8552}">
      <dsp:nvSpPr>
        <dsp:cNvPr id="0" name=""/>
        <dsp:cNvSpPr/>
      </dsp:nvSpPr>
      <dsp:spPr>
        <a:xfrm>
          <a:off x="7387692" y="4416799"/>
          <a:ext cx="1342444" cy="416906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БСК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7399903" y="4429010"/>
        <a:ext cx="1318022" cy="392484"/>
      </dsp:txXfrm>
    </dsp:sp>
    <dsp:sp modelId="{3CB7D03D-0EA8-4485-9F95-57DD643C85DB}">
      <dsp:nvSpPr>
        <dsp:cNvPr id="0" name=""/>
        <dsp:cNvSpPr/>
      </dsp:nvSpPr>
      <dsp:spPr>
        <a:xfrm>
          <a:off x="9023796" y="0"/>
          <a:ext cx="1678055" cy="5091383"/>
        </a:xfrm>
        <a:prstGeom prst="roundRect">
          <a:avLst>
            <a:gd name="adj" fmla="val 10000"/>
          </a:avLst>
        </a:prstGeom>
        <a:noFill/>
        <a:ln>
          <a:solidFill>
            <a:srgbClr val="0057A6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Связь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9023796" y="0"/>
        <a:ext cx="1678055" cy="1527414"/>
      </dsp:txXfrm>
    </dsp:sp>
    <dsp:sp modelId="{1EE8C6A5-3FDB-4E04-B937-A0D17A583EC1}">
      <dsp:nvSpPr>
        <dsp:cNvPr id="0" name=""/>
        <dsp:cNvSpPr/>
      </dsp:nvSpPr>
      <dsp:spPr>
        <a:xfrm>
          <a:off x="9191602" y="1527414"/>
          <a:ext cx="1342444" cy="330939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МТС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9230921" y="1566733"/>
        <a:ext cx="1263806" cy="32307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911A5-D45F-4FC2-9B13-E216BF89B5E5}">
      <dsp:nvSpPr>
        <dsp:cNvPr id="0" name=""/>
        <dsp:cNvSpPr/>
      </dsp:nvSpPr>
      <dsp:spPr>
        <a:xfrm>
          <a:off x="0" y="686043"/>
          <a:ext cx="2539999" cy="1524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900" kern="1200" dirty="0" smtClean="0"/>
            <a:t>Виды деятельности предприятия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900" kern="1200" dirty="0" smtClean="0"/>
            <a:t>(Устав, ОКВЭД, лицензии)</a:t>
          </a:r>
          <a:endParaRPr lang="ru-RU" sz="1900" kern="1200" dirty="0"/>
        </a:p>
      </dsp:txBody>
      <dsp:txXfrm>
        <a:off x="0" y="686043"/>
        <a:ext cx="2539999" cy="1524000"/>
      </dsp:txXfrm>
    </dsp:sp>
    <dsp:sp modelId="{78203BD5-91F7-495B-BFF7-4AED34A5F798}">
      <dsp:nvSpPr>
        <dsp:cNvPr id="0" name=""/>
        <dsp:cNvSpPr/>
      </dsp:nvSpPr>
      <dsp:spPr>
        <a:xfrm>
          <a:off x="2794000" y="686043"/>
          <a:ext cx="2539999" cy="1524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Отнесение ИС, ИТКС, АСУ к объектам КИИ</a:t>
          </a:r>
          <a:endParaRPr lang="ru-RU" sz="1900" kern="1200" dirty="0"/>
        </a:p>
      </dsp:txBody>
      <dsp:txXfrm>
        <a:off x="2794000" y="686043"/>
        <a:ext cx="2539999" cy="1524000"/>
      </dsp:txXfrm>
    </dsp:sp>
    <dsp:sp modelId="{5CC3C059-A1E1-4FA0-9949-9327AFFEE2B7}">
      <dsp:nvSpPr>
        <dsp:cNvPr id="0" name=""/>
        <dsp:cNvSpPr/>
      </dsp:nvSpPr>
      <dsp:spPr>
        <a:xfrm>
          <a:off x="5587999" y="686043"/>
          <a:ext cx="2539999" cy="1524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900" kern="1200" dirty="0" smtClean="0"/>
            <a:t>Процессы </a:t>
          </a:r>
          <a:r>
            <a:rPr lang="ru-RU" altLang="ru-RU" sz="1900" kern="1200" dirty="0" smtClean="0"/>
            <a:t>/ критические </a:t>
          </a:r>
          <a:r>
            <a:rPr lang="ru-RU" altLang="ru-RU" sz="1900" kern="1200" dirty="0" smtClean="0"/>
            <a:t>процессы</a:t>
          </a:r>
        </a:p>
      </dsp:txBody>
      <dsp:txXfrm>
        <a:off x="5587999" y="686043"/>
        <a:ext cx="2539999" cy="1524000"/>
      </dsp:txXfrm>
    </dsp:sp>
    <dsp:sp modelId="{9A83C51F-BDC2-44E1-B49A-51FCAC9C0B51}">
      <dsp:nvSpPr>
        <dsp:cNvPr id="0" name=""/>
        <dsp:cNvSpPr/>
      </dsp:nvSpPr>
      <dsp:spPr>
        <a:xfrm>
          <a:off x="1397000" y="2464043"/>
          <a:ext cx="2539999" cy="15240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900" kern="1200" dirty="0" smtClean="0"/>
            <a:t>Угрозы безопасности информации</a:t>
          </a:r>
          <a:endParaRPr lang="ru-RU" altLang="ru-RU" sz="1900" kern="1200" dirty="0" smtClean="0"/>
        </a:p>
      </dsp:txBody>
      <dsp:txXfrm>
        <a:off x="1397000" y="2464043"/>
        <a:ext cx="2539999" cy="1524000"/>
      </dsp:txXfrm>
    </dsp:sp>
    <dsp:sp modelId="{5A0A1D88-98CE-43CA-94D6-91F16F66E807}">
      <dsp:nvSpPr>
        <dsp:cNvPr id="0" name=""/>
        <dsp:cNvSpPr/>
      </dsp:nvSpPr>
      <dsp:spPr>
        <a:xfrm>
          <a:off x="4191000" y="2464043"/>
          <a:ext cx="2539999" cy="15240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900" kern="1200" dirty="0" smtClean="0"/>
            <a:t>Масштаб возможных последствий в случае возникновения компьютерных инцидентов</a:t>
          </a:r>
        </a:p>
      </dsp:txBody>
      <dsp:txXfrm>
        <a:off x="4191000" y="2464043"/>
        <a:ext cx="2539999" cy="1524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93199-5BC0-4A78-9A52-3FC5B0B07EB7}">
      <dsp:nvSpPr>
        <dsp:cNvPr id="0" name=""/>
        <dsp:cNvSpPr/>
      </dsp:nvSpPr>
      <dsp:spPr>
        <a:xfrm>
          <a:off x="0" y="0"/>
          <a:ext cx="9388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5539F-8451-4B0D-B962-1712378A8647}">
      <dsp:nvSpPr>
        <dsp:cNvPr id="0" name=""/>
        <dsp:cNvSpPr/>
      </dsp:nvSpPr>
      <dsp:spPr>
        <a:xfrm>
          <a:off x="0" y="0"/>
          <a:ext cx="1877695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100" i="0" kern="1200" dirty="0" smtClean="0">
              <a:solidFill>
                <a:srgbClr val="C00000"/>
              </a:solidFill>
            </a:rPr>
            <a:t>Проблематика</a:t>
          </a:r>
          <a:endParaRPr lang="ru-RU" sz="2100" i="0" kern="1200" dirty="0">
            <a:solidFill>
              <a:srgbClr val="C00000"/>
            </a:solidFill>
          </a:endParaRPr>
        </a:p>
      </dsp:txBody>
      <dsp:txXfrm>
        <a:off x="0" y="0"/>
        <a:ext cx="1877695" cy="5418667"/>
      </dsp:txXfrm>
    </dsp:sp>
    <dsp:sp modelId="{6ED4E52A-A75B-4271-8D36-73BE1A07B788}">
      <dsp:nvSpPr>
        <dsp:cNvPr id="0" name=""/>
        <dsp:cNvSpPr/>
      </dsp:nvSpPr>
      <dsp:spPr>
        <a:xfrm>
          <a:off x="2018522" y="36578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dirty="0" smtClean="0">
              <a:solidFill>
                <a:srgbClr val="0070C0"/>
              </a:solidFill>
            </a:rPr>
            <a:t>Сложность и (или) отсутствие возможности изменения архитектуры</a:t>
          </a:r>
          <a:endParaRPr lang="ru-RU" sz="2000" kern="1200" dirty="0"/>
        </a:p>
      </dsp:txBody>
      <dsp:txXfrm>
        <a:off x="2018522" y="36578"/>
        <a:ext cx="7369952" cy="731572"/>
      </dsp:txXfrm>
    </dsp:sp>
    <dsp:sp modelId="{F4D9783D-6120-4134-BA1E-AE86F26E7CAE}">
      <dsp:nvSpPr>
        <dsp:cNvPr id="0" name=""/>
        <dsp:cNvSpPr/>
      </dsp:nvSpPr>
      <dsp:spPr>
        <a:xfrm>
          <a:off x="1877695" y="768151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3CE2C-3B36-485C-AD17-F2424B186EF6}">
      <dsp:nvSpPr>
        <dsp:cNvPr id="0" name=""/>
        <dsp:cNvSpPr/>
      </dsp:nvSpPr>
      <dsp:spPr>
        <a:xfrm>
          <a:off x="2018522" y="804730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smtClean="0">
              <a:solidFill>
                <a:srgbClr val="0070C0"/>
              </a:solidFill>
            </a:rPr>
            <a:t>Устаревание элементов</a:t>
          </a:r>
          <a:endParaRPr lang="ru-RU" altLang="ru-RU" sz="2000" kern="1200" dirty="0" smtClean="0">
            <a:solidFill>
              <a:srgbClr val="0070C0"/>
            </a:solidFill>
          </a:endParaRPr>
        </a:p>
      </dsp:txBody>
      <dsp:txXfrm>
        <a:off x="2018522" y="804730"/>
        <a:ext cx="7369952" cy="731572"/>
      </dsp:txXfrm>
    </dsp:sp>
    <dsp:sp modelId="{CACBCDB4-DD9A-459B-B1CD-7C6E0056F722}">
      <dsp:nvSpPr>
        <dsp:cNvPr id="0" name=""/>
        <dsp:cNvSpPr/>
      </dsp:nvSpPr>
      <dsp:spPr>
        <a:xfrm>
          <a:off x="1877695" y="1536303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941332-C88D-4FB4-9E23-647503F77A22}">
      <dsp:nvSpPr>
        <dsp:cNvPr id="0" name=""/>
        <dsp:cNvSpPr/>
      </dsp:nvSpPr>
      <dsp:spPr>
        <a:xfrm>
          <a:off x="2018522" y="1572881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dirty="0" smtClean="0">
              <a:solidFill>
                <a:srgbClr val="0070C0"/>
              </a:solidFill>
            </a:rPr>
            <a:t>Отсутствие возможности создания показательного тестового стенда</a:t>
          </a:r>
        </a:p>
      </dsp:txBody>
      <dsp:txXfrm>
        <a:off x="2018522" y="1572881"/>
        <a:ext cx="7369952" cy="731572"/>
      </dsp:txXfrm>
    </dsp:sp>
    <dsp:sp modelId="{8F6ACF76-EF8B-4BB2-94FF-8F165467E77E}">
      <dsp:nvSpPr>
        <dsp:cNvPr id="0" name=""/>
        <dsp:cNvSpPr/>
      </dsp:nvSpPr>
      <dsp:spPr>
        <a:xfrm>
          <a:off x="1877695" y="2304454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B2E9D-E013-42EF-B712-C2ECC88B6F17}">
      <dsp:nvSpPr>
        <dsp:cNvPr id="0" name=""/>
        <dsp:cNvSpPr/>
      </dsp:nvSpPr>
      <dsp:spPr>
        <a:xfrm>
          <a:off x="2018522" y="2341033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smtClean="0">
              <a:solidFill>
                <a:srgbClr val="0070C0"/>
              </a:solidFill>
            </a:rPr>
            <a:t>Отсутствие средств восстановления</a:t>
          </a:r>
          <a:endParaRPr lang="ru-RU" altLang="ru-RU" sz="2000" kern="1200" dirty="0" smtClean="0">
            <a:solidFill>
              <a:srgbClr val="0070C0"/>
            </a:solidFill>
          </a:endParaRPr>
        </a:p>
      </dsp:txBody>
      <dsp:txXfrm>
        <a:off x="2018522" y="2341033"/>
        <a:ext cx="7369952" cy="731572"/>
      </dsp:txXfrm>
    </dsp:sp>
    <dsp:sp modelId="{555CCAF6-A6DA-4A5E-A920-BF43F378474B}">
      <dsp:nvSpPr>
        <dsp:cNvPr id="0" name=""/>
        <dsp:cNvSpPr/>
      </dsp:nvSpPr>
      <dsp:spPr>
        <a:xfrm>
          <a:off x="1877695" y="3072606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1D2253-F1D8-489E-8647-06FF58B38A89}">
      <dsp:nvSpPr>
        <dsp:cNvPr id="0" name=""/>
        <dsp:cNvSpPr/>
      </dsp:nvSpPr>
      <dsp:spPr>
        <a:xfrm>
          <a:off x="2018522" y="3109185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dirty="0" smtClean="0">
              <a:solidFill>
                <a:srgbClr val="0070C0"/>
              </a:solidFill>
            </a:rPr>
            <a:t>Наличие доступа сторонних организаций</a:t>
          </a:r>
        </a:p>
      </dsp:txBody>
      <dsp:txXfrm>
        <a:off x="2018522" y="3109185"/>
        <a:ext cx="7369952" cy="731572"/>
      </dsp:txXfrm>
    </dsp:sp>
    <dsp:sp modelId="{82A80CD7-6427-4234-8355-F1C394801AEA}">
      <dsp:nvSpPr>
        <dsp:cNvPr id="0" name=""/>
        <dsp:cNvSpPr/>
      </dsp:nvSpPr>
      <dsp:spPr>
        <a:xfrm>
          <a:off x="1877695" y="3840758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8D98F-514C-4E6D-8818-9E78F01F7688}">
      <dsp:nvSpPr>
        <dsp:cNvPr id="0" name=""/>
        <dsp:cNvSpPr/>
      </dsp:nvSpPr>
      <dsp:spPr>
        <a:xfrm>
          <a:off x="2018522" y="3877336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smtClean="0">
              <a:solidFill>
                <a:srgbClr val="0070C0"/>
              </a:solidFill>
            </a:rPr>
            <a:t>Наличие постоянного удаленного доступа</a:t>
          </a:r>
          <a:endParaRPr lang="ru-RU" altLang="ru-RU" sz="2000" kern="1200" dirty="0" smtClean="0">
            <a:solidFill>
              <a:srgbClr val="0070C0"/>
            </a:solidFill>
          </a:endParaRPr>
        </a:p>
      </dsp:txBody>
      <dsp:txXfrm>
        <a:off x="2018522" y="3877336"/>
        <a:ext cx="7369952" cy="731572"/>
      </dsp:txXfrm>
    </dsp:sp>
    <dsp:sp modelId="{84E06E4F-EC1C-43CA-A65E-52ECEA6BA8E2}">
      <dsp:nvSpPr>
        <dsp:cNvPr id="0" name=""/>
        <dsp:cNvSpPr/>
      </dsp:nvSpPr>
      <dsp:spPr>
        <a:xfrm>
          <a:off x="1877695" y="4608909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C15B9-1D45-40AF-8419-A044E3FE8F71}">
      <dsp:nvSpPr>
        <dsp:cNvPr id="0" name=""/>
        <dsp:cNvSpPr/>
      </dsp:nvSpPr>
      <dsp:spPr>
        <a:xfrm>
          <a:off x="2018522" y="4645488"/>
          <a:ext cx="736995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kern="1200" dirty="0" smtClean="0">
              <a:solidFill>
                <a:srgbClr val="0070C0"/>
              </a:solidFill>
            </a:rPr>
            <a:t>Отсутствие мониторинга состояния информационной безопасности</a:t>
          </a:r>
        </a:p>
      </dsp:txBody>
      <dsp:txXfrm>
        <a:off x="2018522" y="4645488"/>
        <a:ext cx="7369952" cy="731572"/>
      </dsp:txXfrm>
    </dsp:sp>
    <dsp:sp modelId="{64957851-E362-433D-AFDE-AD64CDE3523D}">
      <dsp:nvSpPr>
        <dsp:cNvPr id="0" name=""/>
        <dsp:cNvSpPr/>
      </dsp:nvSpPr>
      <dsp:spPr>
        <a:xfrm>
          <a:off x="1877695" y="5377061"/>
          <a:ext cx="75107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0ADB34-736C-4EF1-984D-BF1995ABDB29}">
      <dsp:nvSpPr>
        <dsp:cNvPr id="0" name=""/>
        <dsp:cNvSpPr/>
      </dsp:nvSpPr>
      <dsp:spPr>
        <a:xfrm>
          <a:off x="2666" y="289220"/>
          <a:ext cx="4119598" cy="16478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Цели</a:t>
          </a:r>
          <a:endParaRPr lang="ru-RU" sz="2000" kern="1200" dirty="0"/>
        </a:p>
      </dsp:txBody>
      <dsp:txXfrm>
        <a:off x="826586" y="289220"/>
        <a:ext cx="2471759" cy="1647839"/>
      </dsp:txXfrm>
    </dsp:sp>
    <dsp:sp modelId="{D6862519-544E-4D6C-8A7C-D1D65B68FAC1}">
      <dsp:nvSpPr>
        <dsp:cNvPr id="0" name=""/>
        <dsp:cNvSpPr/>
      </dsp:nvSpPr>
      <dsp:spPr>
        <a:xfrm>
          <a:off x="3586716" y="429286"/>
          <a:ext cx="3419266" cy="13677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Контроль состояния ИБ</a:t>
          </a:r>
          <a:endParaRPr lang="ru-RU" sz="2000" kern="1200" dirty="0"/>
        </a:p>
      </dsp:txBody>
      <dsp:txXfrm>
        <a:off x="4270569" y="429286"/>
        <a:ext cx="2051560" cy="1367706"/>
      </dsp:txXfrm>
    </dsp:sp>
    <dsp:sp modelId="{69916E62-36A2-4BC8-AD2E-51C958042A9E}">
      <dsp:nvSpPr>
        <dsp:cNvPr id="0" name=""/>
        <dsp:cNvSpPr/>
      </dsp:nvSpPr>
      <dsp:spPr>
        <a:xfrm>
          <a:off x="6527285" y="429286"/>
          <a:ext cx="3419266" cy="13677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Взаимодействие с </a:t>
          </a:r>
          <a:r>
            <a:rPr lang="ru-RU" sz="2000" kern="1200" dirty="0" err="1" smtClean="0"/>
            <a:t>ГосСОПКА</a:t>
          </a:r>
          <a:endParaRPr lang="ru-RU" sz="2000" kern="1200" dirty="0"/>
        </a:p>
      </dsp:txBody>
      <dsp:txXfrm>
        <a:off x="7211138" y="429286"/>
        <a:ext cx="2051560" cy="1367706"/>
      </dsp:txXfrm>
    </dsp:sp>
    <dsp:sp modelId="{7EE5AE00-CE90-4365-954B-767C7B214001}">
      <dsp:nvSpPr>
        <dsp:cNvPr id="0" name=""/>
        <dsp:cNvSpPr/>
      </dsp:nvSpPr>
      <dsp:spPr>
        <a:xfrm>
          <a:off x="2666" y="2167757"/>
          <a:ext cx="4119598" cy="16478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Реализация</a:t>
          </a:r>
          <a:endParaRPr lang="ru-RU" sz="2000" kern="1200" dirty="0"/>
        </a:p>
      </dsp:txBody>
      <dsp:txXfrm>
        <a:off x="826586" y="2167757"/>
        <a:ext cx="2471759" cy="1647839"/>
      </dsp:txXfrm>
    </dsp:sp>
    <dsp:sp modelId="{8004C068-36ED-4D3C-9012-A795B67DED83}">
      <dsp:nvSpPr>
        <dsp:cNvPr id="0" name=""/>
        <dsp:cNvSpPr/>
      </dsp:nvSpPr>
      <dsp:spPr>
        <a:xfrm>
          <a:off x="3586716" y="2307823"/>
          <a:ext cx="3419266" cy="13677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Собственный ЦМСИБ</a:t>
          </a:r>
          <a:endParaRPr lang="ru-RU" sz="2000" kern="1200" dirty="0"/>
        </a:p>
      </dsp:txBody>
      <dsp:txXfrm>
        <a:off x="4270569" y="2307823"/>
        <a:ext cx="2051560" cy="1367706"/>
      </dsp:txXfrm>
    </dsp:sp>
    <dsp:sp modelId="{8F13D3B0-0C9B-4490-B278-D71B0A376367}">
      <dsp:nvSpPr>
        <dsp:cNvPr id="0" name=""/>
        <dsp:cNvSpPr/>
      </dsp:nvSpPr>
      <dsp:spPr>
        <a:xfrm>
          <a:off x="6527285" y="2307823"/>
          <a:ext cx="3419266" cy="13677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Сторонний ЦМСИБ</a:t>
          </a:r>
          <a:endParaRPr lang="ru-RU" sz="2000" kern="1200" dirty="0"/>
        </a:p>
      </dsp:txBody>
      <dsp:txXfrm>
        <a:off x="7211138" y="2307823"/>
        <a:ext cx="2051560" cy="13677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8F97A-3301-45D0-A65D-F51B8159964B}">
      <dsp:nvSpPr>
        <dsp:cNvPr id="0" name=""/>
        <dsp:cNvSpPr/>
      </dsp:nvSpPr>
      <dsp:spPr>
        <a:xfrm>
          <a:off x="4067" y="0"/>
          <a:ext cx="3913187" cy="40365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Государственная тайна</a:t>
          </a:r>
          <a:endParaRPr lang="ru-RU" sz="3400" kern="1200" dirty="0"/>
        </a:p>
      </dsp:txBody>
      <dsp:txXfrm>
        <a:off x="4067" y="0"/>
        <a:ext cx="3913187" cy="1210973"/>
      </dsp:txXfrm>
    </dsp:sp>
    <dsp:sp modelId="{17F51FF9-E132-486F-AC05-700E3F5836EB}">
      <dsp:nvSpPr>
        <dsp:cNvPr id="0" name=""/>
        <dsp:cNvSpPr/>
      </dsp:nvSpPr>
      <dsp:spPr>
        <a:xfrm>
          <a:off x="395386" y="1211071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Инструкция 3-1</a:t>
          </a:r>
          <a:endParaRPr lang="ru-RU" sz="1700" kern="1200" dirty="0"/>
        </a:p>
      </dsp:txBody>
      <dsp:txXfrm>
        <a:off x="412609" y="1228294"/>
        <a:ext cx="3096103" cy="553597"/>
      </dsp:txXfrm>
    </dsp:sp>
    <dsp:sp modelId="{1EAB3E19-E98D-4545-BDE1-33A27A8EC293}">
      <dsp:nvSpPr>
        <dsp:cNvPr id="0" name=""/>
        <dsp:cNvSpPr/>
      </dsp:nvSpPr>
      <dsp:spPr>
        <a:xfrm>
          <a:off x="395386" y="1889583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571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Приказ № 025</a:t>
          </a:r>
          <a:endParaRPr lang="ru-RU" sz="1700" kern="1200" dirty="0"/>
        </a:p>
      </dsp:txBody>
      <dsp:txXfrm>
        <a:off x="412609" y="1906806"/>
        <a:ext cx="3096103" cy="553597"/>
      </dsp:txXfrm>
    </dsp:sp>
    <dsp:sp modelId="{A3FCAFB2-8DC4-4BDC-86FB-69F8F51A9FA7}">
      <dsp:nvSpPr>
        <dsp:cNvPr id="0" name=""/>
        <dsp:cNvSpPr/>
      </dsp:nvSpPr>
      <dsp:spPr>
        <a:xfrm>
          <a:off x="395386" y="2568095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142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Положение № 07</a:t>
          </a:r>
          <a:endParaRPr lang="ru-RU" sz="1700" kern="1200" dirty="0"/>
        </a:p>
      </dsp:txBody>
      <dsp:txXfrm>
        <a:off x="412609" y="2585318"/>
        <a:ext cx="3096103" cy="553597"/>
      </dsp:txXfrm>
    </dsp:sp>
    <dsp:sp modelId="{4E68F099-EB25-4C72-80AD-1EA86898DE9B}">
      <dsp:nvSpPr>
        <dsp:cNvPr id="0" name=""/>
        <dsp:cNvSpPr/>
      </dsp:nvSpPr>
      <dsp:spPr>
        <a:xfrm>
          <a:off x="395386" y="3246607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714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РД </a:t>
          </a:r>
          <a:r>
            <a:rPr lang="ru-RU" sz="1700" kern="1200" dirty="0" err="1" smtClean="0"/>
            <a:t>Гостехкомиссии</a:t>
          </a:r>
          <a:endParaRPr lang="ru-RU" sz="1700" kern="1200" dirty="0"/>
        </a:p>
      </dsp:txBody>
      <dsp:txXfrm>
        <a:off x="412609" y="3263830"/>
        <a:ext cx="3096103" cy="553597"/>
      </dsp:txXfrm>
    </dsp:sp>
    <dsp:sp modelId="{48BA68A5-9F09-411A-95ED-7D3817C5D138}">
      <dsp:nvSpPr>
        <dsp:cNvPr id="0" name=""/>
        <dsp:cNvSpPr/>
      </dsp:nvSpPr>
      <dsp:spPr>
        <a:xfrm>
          <a:off x="4210744" y="0"/>
          <a:ext cx="3913187" cy="40365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ГИС/</a:t>
          </a:r>
          <a:r>
            <a:rPr lang="ru-RU" sz="3400" kern="1200" dirty="0" err="1" smtClean="0"/>
            <a:t>ИСПДн</a:t>
          </a:r>
          <a:r>
            <a:rPr lang="ru-RU" sz="3400" kern="1200" dirty="0" smtClean="0"/>
            <a:t>/АСУ ТП</a:t>
          </a:r>
          <a:endParaRPr lang="ru-RU" sz="3400" kern="1200" dirty="0"/>
        </a:p>
      </dsp:txBody>
      <dsp:txXfrm>
        <a:off x="4210744" y="0"/>
        <a:ext cx="3913187" cy="1210973"/>
      </dsp:txXfrm>
    </dsp:sp>
    <dsp:sp modelId="{AF076072-0AC2-4808-91E8-3126B1342CC6}">
      <dsp:nvSpPr>
        <dsp:cNvPr id="0" name=""/>
        <dsp:cNvSpPr/>
      </dsp:nvSpPr>
      <dsp:spPr>
        <a:xfrm>
          <a:off x="4602063" y="1211071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285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Приказ ФСТЭК России № 17</a:t>
          </a:r>
          <a:endParaRPr lang="ru-RU" sz="1700" kern="1200" dirty="0"/>
        </a:p>
      </dsp:txBody>
      <dsp:txXfrm>
        <a:off x="4619286" y="1228294"/>
        <a:ext cx="3096103" cy="553597"/>
      </dsp:txXfrm>
    </dsp:sp>
    <dsp:sp modelId="{6E38B332-A58A-437C-BEF2-E642FCC79A57}">
      <dsp:nvSpPr>
        <dsp:cNvPr id="0" name=""/>
        <dsp:cNvSpPr/>
      </dsp:nvSpPr>
      <dsp:spPr>
        <a:xfrm>
          <a:off x="4602063" y="1889583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857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Приказ ФСТЭК России № 21</a:t>
          </a:r>
          <a:endParaRPr lang="ru-RU" sz="1700" kern="1200" dirty="0"/>
        </a:p>
      </dsp:txBody>
      <dsp:txXfrm>
        <a:off x="4619286" y="1906806"/>
        <a:ext cx="3096103" cy="553597"/>
      </dsp:txXfrm>
    </dsp:sp>
    <dsp:sp modelId="{6A092788-9099-434A-9B14-5ACB7DDA36BF}">
      <dsp:nvSpPr>
        <dsp:cNvPr id="0" name=""/>
        <dsp:cNvSpPr/>
      </dsp:nvSpPr>
      <dsp:spPr>
        <a:xfrm>
          <a:off x="4602063" y="2568095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428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Приказ ФСТЭК России № 31</a:t>
          </a:r>
          <a:endParaRPr lang="ru-RU" sz="1700" kern="1200" dirty="0"/>
        </a:p>
      </dsp:txBody>
      <dsp:txXfrm>
        <a:off x="4619286" y="2585318"/>
        <a:ext cx="3096103" cy="553597"/>
      </dsp:txXfrm>
    </dsp:sp>
    <dsp:sp modelId="{C17EC577-A335-4D3A-867F-5A2BFEDFD801}">
      <dsp:nvSpPr>
        <dsp:cNvPr id="0" name=""/>
        <dsp:cNvSpPr/>
      </dsp:nvSpPr>
      <dsp:spPr>
        <a:xfrm>
          <a:off x="4602063" y="3246607"/>
          <a:ext cx="3130549" cy="5880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Приказ ФСТЭК России № 31дсп</a:t>
          </a:r>
          <a:endParaRPr lang="ru-RU" sz="1700" kern="1200" dirty="0"/>
        </a:p>
      </dsp:txBody>
      <dsp:txXfrm>
        <a:off x="4619286" y="3263830"/>
        <a:ext cx="3096103" cy="5535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5DC44-02DF-4A04-8150-7FC4581DDD60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1CD33-0766-4B22-8D23-0626A78C5C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B67D2-E2E8-42D4-9D4F-1DDDCB2930FB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246A0-F8D3-48BA-892B-02EEBE8DA4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BB6A2-9335-48FF-824A-7BC43C5C9AB5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05A5-9C92-45AD-AA8D-C59BDE1E3A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7BABE-880E-4AB0-B952-B8453826516B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4B33B-43F6-40A1-B79B-437E86E3A4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F0B8B-085D-4AF8-85F9-898684700133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72E1-F92B-4A30-8A21-DE8DF62224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791FA-7D21-4AE8-B8D4-5CDE55EEAEB0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73D7B-648B-4353-A23E-5CFBE7335D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738A3-808D-473A-88A4-96E81ABB9F27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BA6F5-9E94-4E69-B5F9-94E93BC0F2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5A17C-20A9-4E65-ACB3-F22FF29E6DDB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088A1-D2B5-496A-99E7-AE07B29CA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2969-4430-4A06-AEB4-AD5ABEE2D193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52197-B8C5-494B-B9FB-C3105A9508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961C8-CC57-4329-B253-E75619BAB969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8DD26-AB92-4A98-850A-33C2BBEDE9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4309-D866-44ED-B08E-F0E06B2AC230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50524-6259-4FC0-9A3C-6EB8C025FA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4389F-DF4D-4806-92C1-6E0CEAC11D16}" type="datetimeFigureOut">
              <a:rPr lang="ru-RU"/>
              <a:pPr>
                <a:defRPr/>
              </a:pPr>
              <a:t>22.11.2020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FE2D98-F2EB-458C-9455-78663818940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12" Type="http://schemas.openxmlformats.org/officeDocument/2006/relationships/diagramColors" Target="../diagrams/colors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11" Type="http://schemas.openxmlformats.org/officeDocument/2006/relationships/diagramQuickStyle" Target="../diagrams/quickStyle5.xml"/><Relationship Id="rId5" Type="http://schemas.openxmlformats.org/officeDocument/2006/relationships/diagramLayout" Target="../diagrams/layout4.xml"/><Relationship Id="rId10" Type="http://schemas.openxmlformats.org/officeDocument/2006/relationships/diagramLayout" Target="../diagrams/layout5.xml"/><Relationship Id="rId4" Type="http://schemas.openxmlformats.org/officeDocument/2006/relationships/diagramData" Target="../diagrams/data4.xml"/><Relationship Id="rId9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extBox 8"/>
          <p:cNvSpPr txBox="1">
            <a:spLocks noChangeArrowheads="1"/>
          </p:cNvSpPr>
          <p:nvPr/>
        </p:nvSpPr>
        <p:spPr bwMode="auto">
          <a:xfrm>
            <a:off x="914399" y="1987826"/>
            <a:ext cx="10567283" cy="29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Практический опыт </a:t>
            </a:r>
            <a:r>
              <a:rPr lang="ru-RU" sz="3000" dirty="0" smtClean="0">
                <a:solidFill>
                  <a:srgbClr val="0070C0"/>
                </a:solidFill>
              </a:rPr>
              <a:t>реализации </a:t>
            </a:r>
            <a:r>
              <a:rPr lang="ru-RU" sz="3000" dirty="0">
                <a:solidFill>
                  <a:srgbClr val="0070C0"/>
                </a:solidFill>
              </a:rPr>
              <a:t>требований Федерального </a:t>
            </a:r>
            <a:r>
              <a:rPr lang="ru-RU" sz="3000" dirty="0" smtClean="0">
                <a:solidFill>
                  <a:srgbClr val="0070C0"/>
                </a:solidFill>
              </a:rPr>
              <a:t>закона от 26.07.2017 № </a:t>
            </a:r>
            <a:r>
              <a:rPr lang="ru-RU" sz="3000" dirty="0">
                <a:solidFill>
                  <a:srgbClr val="0070C0"/>
                </a:solidFill>
              </a:rPr>
              <a:t>187-ФЗ </a:t>
            </a:r>
            <a:r>
              <a:rPr lang="ru-RU" sz="3000" dirty="0" smtClean="0">
                <a:solidFill>
                  <a:srgbClr val="0070C0"/>
                </a:solidFill>
              </a:rPr>
              <a:t/>
            </a:r>
            <a:br>
              <a:rPr lang="ru-RU" sz="3000" dirty="0" smtClean="0">
                <a:solidFill>
                  <a:srgbClr val="0070C0"/>
                </a:solidFill>
              </a:rPr>
            </a:br>
            <a:r>
              <a:rPr lang="ru-RU" sz="3000" dirty="0" smtClean="0">
                <a:solidFill>
                  <a:srgbClr val="0070C0"/>
                </a:solidFill>
              </a:rPr>
              <a:t>«О безопасности критической информационной инфраструктуры» на </a:t>
            </a:r>
            <a:r>
              <a:rPr lang="ru-RU" sz="3000" dirty="0">
                <a:solidFill>
                  <a:srgbClr val="0070C0"/>
                </a:solidFill>
              </a:rPr>
              <a:t>предприятиях промышленности </a:t>
            </a:r>
            <a:endParaRPr lang="ru-RU" sz="3000" dirty="0">
              <a:solidFill>
                <a:srgbClr val="0070C0"/>
              </a:solidFill>
            </a:endParaRPr>
          </a:p>
        </p:txBody>
      </p:sp>
      <p:sp>
        <p:nvSpPr>
          <p:cNvPr id="13315" name="TextBox 9"/>
          <p:cNvSpPr txBox="1">
            <a:spLocks noChangeArrowheads="1"/>
          </p:cNvSpPr>
          <p:nvPr/>
        </p:nvSpPr>
        <p:spPr bwMode="auto">
          <a:xfrm>
            <a:off x="4756150" y="6197600"/>
            <a:ext cx="31369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dirty="0" smtClean="0">
                <a:solidFill>
                  <a:srgbClr val="0057A6"/>
                </a:solidFill>
                <a:latin typeface="Calibri" pitchFamily="34" charset="0"/>
              </a:rPr>
              <a:t>2020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sz="3000" b="1" dirty="0">
                <a:solidFill>
                  <a:srgbClr val="0057A6"/>
                </a:solidFill>
                <a:latin typeface="Calibri" pitchFamily="34" charset="0"/>
              </a:rPr>
              <a:t>г.</a:t>
            </a:r>
          </a:p>
        </p:txBody>
      </p:sp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8702551" y="5742595"/>
            <a:ext cx="31613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57A6"/>
                </a:solidFill>
                <a:latin typeface="Calibri" pitchFamily="34" charset="0"/>
              </a:rPr>
              <a:t>Докладчик: </a:t>
            </a:r>
            <a:r>
              <a:rPr lang="ru-RU" sz="1600" b="1" dirty="0" smtClean="0">
                <a:solidFill>
                  <a:srgbClr val="0057A6"/>
                </a:solidFill>
                <a:latin typeface="Calibri" pitchFamily="34" charset="0"/>
              </a:rPr>
              <a:t>Григорян Степан</a:t>
            </a:r>
          </a:p>
          <a:p>
            <a:r>
              <a:rPr lang="ru-RU" sz="1600" b="1" dirty="0" smtClean="0">
                <a:solidFill>
                  <a:srgbClr val="0057A6"/>
                </a:solidFill>
                <a:latin typeface="Calibri" pitchFamily="34" charset="0"/>
              </a:rPr>
              <a:t>Тел.: 8 932 120 99 25</a:t>
            </a:r>
            <a:endParaRPr lang="ru-RU" sz="1600" b="1" dirty="0">
              <a:solidFill>
                <a:srgbClr val="0057A6"/>
              </a:solidFill>
              <a:latin typeface="Calibri" pitchFamily="34" charset="0"/>
            </a:endParaRPr>
          </a:p>
          <a:p>
            <a:r>
              <a:rPr lang="en-US" sz="1600" b="1" dirty="0" smtClean="0">
                <a:solidFill>
                  <a:srgbClr val="0057A6"/>
                </a:solidFill>
                <a:latin typeface="Calibri" pitchFamily="34" charset="0"/>
              </a:rPr>
              <a:t>e-mail</a:t>
            </a:r>
            <a:r>
              <a:rPr lang="en-US" sz="1600" b="1" dirty="0">
                <a:solidFill>
                  <a:srgbClr val="0057A6"/>
                </a:solidFill>
                <a:latin typeface="Calibri" pitchFamily="34" charset="0"/>
              </a:rPr>
              <a:t>: </a:t>
            </a:r>
            <a:r>
              <a:rPr lang="en-US" sz="1600" b="1" dirty="0" smtClean="0">
                <a:solidFill>
                  <a:srgbClr val="0057A6"/>
                </a:solidFill>
                <a:latin typeface="Calibri" pitchFamily="34" charset="0"/>
              </a:rPr>
              <a:t>stgrigoryan@gammaural.ru</a:t>
            </a:r>
            <a:endParaRPr lang="ru-RU" sz="1600" b="1" dirty="0">
              <a:solidFill>
                <a:srgbClr val="0057A6"/>
              </a:solidFill>
              <a:latin typeface="Calibri" pitchFamily="34" charset="0"/>
            </a:endParaRPr>
          </a:p>
        </p:txBody>
      </p:sp>
      <p:pic>
        <p:nvPicPr>
          <p:cNvPr id="8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048000" y="2794000"/>
            <a:ext cx="64071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000" b="1" dirty="0">
                <a:solidFill>
                  <a:srgbClr val="0057A6"/>
                </a:solidFill>
                <a:latin typeface="Calibri" pitchFamily="34" charset="0"/>
              </a:rPr>
              <a:t>Спасибо за внимание!</a:t>
            </a: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8702551" y="5742595"/>
            <a:ext cx="31613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57A6"/>
                </a:solidFill>
                <a:latin typeface="Calibri" pitchFamily="34" charset="0"/>
              </a:rPr>
              <a:t>Докладчик: </a:t>
            </a:r>
            <a:r>
              <a:rPr lang="ru-RU" sz="1600" b="1" dirty="0" smtClean="0">
                <a:solidFill>
                  <a:srgbClr val="0057A6"/>
                </a:solidFill>
                <a:latin typeface="Calibri" pitchFamily="34" charset="0"/>
              </a:rPr>
              <a:t>Григорян Степан</a:t>
            </a:r>
          </a:p>
          <a:p>
            <a:r>
              <a:rPr lang="ru-RU" sz="1600" b="1" dirty="0">
                <a:solidFill>
                  <a:srgbClr val="0057A6"/>
                </a:solidFill>
                <a:latin typeface="Calibri" pitchFamily="34" charset="0"/>
              </a:rPr>
              <a:t>Тел.: 8 932 120 99 25</a:t>
            </a:r>
          </a:p>
          <a:p>
            <a:r>
              <a:rPr lang="en-US" sz="1600" b="1" dirty="0" smtClean="0">
                <a:solidFill>
                  <a:srgbClr val="0057A6"/>
                </a:solidFill>
                <a:latin typeface="Calibri" pitchFamily="34" charset="0"/>
              </a:rPr>
              <a:t>e-mail</a:t>
            </a:r>
            <a:r>
              <a:rPr lang="en-US" sz="1600" b="1" dirty="0">
                <a:solidFill>
                  <a:srgbClr val="0057A6"/>
                </a:solidFill>
                <a:latin typeface="Calibri" pitchFamily="34" charset="0"/>
              </a:rPr>
              <a:t>: </a:t>
            </a:r>
            <a:r>
              <a:rPr lang="en-US" sz="1600" b="1" dirty="0" smtClean="0">
                <a:solidFill>
                  <a:srgbClr val="0057A6"/>
                </a:solidFill>
                <a:latin typeface="Calibri" pitchFamily="34" charset="0"/>
              </a:rPr>
              <a:t>stgrigoryan@gammaural.ru</a:t>
            </a:r>
            <a:endParaRPr lang="ru-RU" sz="1600" b="1" dirty="0">
              <a:solidFill>
                <a:srgbClr val="0057A6"/>
              </a:solidFill>
              <a:latin typeface="Calibri" pitchFamily="34" charset="0"/>
            </a:endParaRPr>
          </a:p>
        </p:txBody>
      </p:sp>
      <p:pic>
        <p:nvPicPr>
          <p:cNvPr id="8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869412303"/>
              </p:ext>
            </p:extLst>
          </p:nvPr>
        </p:nvGraphicFramePr>
        <p:xfrm>
          <a:off x="1049572" y="1536700"/>
          <a:ext cx="10090205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Содержание доклада</a:t>
            </a: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Практический опыт ФГУП "НПП "Гамма"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095374" y="1272209"/>
            <a:ext cx="10677525" cy="506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noAutofit/>
          </a:bodyPr>
          <a:lstStyle/>
          <a:p>
            <a:pPr marL="817200" lvl="1" indent="-36000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endParaRPr lang="ru-RU" altLang="ru-RU" dirty="0" smtClean="0">
              <a:solidFill>
                <a:srgbClr val="0070C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97333766"/>
              </p:ext>
            </p:extLst>
          </p:nvPr>
        </p:nvGraphicFramePr>
        <p:xfrm>
          <a:off x="1234831" y="1160682"/>
          <a:ext cx="972233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Практический опыт ФГУП "НПП "Гамма"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95160224"/>
              </p:ext>
            </p:extLst>
          </p:nvPr>
        </p:nvGraphicFramePr>
        <p:xfrm>
          <a:off x="752475" y="1152526"/>
          <a:ext cx="10877550" cy="5191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Практический опыт ФГУП "НПП "Гамма"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015458519"/>
              </p:ext>
            </p:extLst>
          </p:nvPr>
        </p:nvGraphicFramePr>
        <p:xfrm>
          <a:off x="990600" y="1271317"/>
          <a:ext cx="10706100" cy="5091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Особенности проведения процедуры категорирования объектов КИИ на </a:t>
            </a:r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предприятии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45312076"/>
              </p:ext>
            </p:extLst>
          </p:nvPr>
        </p:nvGraphicFramePr>
        <p:xfrm>
          <a:off x="1506537" y="1464246"/>
          <a:ext cx="9178925" cy="4460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941671377"/>
              </p:ext>
            </p:extLst>
          </p:nvPr>
        </p:nvGraphicFramePr>
        <p:xfrm>
          <a:off x="2032000" y="1464246"/>
          <a:ext cx="8128000" cy="4674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Особенности проведения процедуры категорирования объектов КИИ на предприятии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97988342"/>
              </p:ext>
            </p:extLst>
          </p:nvPr>
        </p:nvGraphicFramePr>
        <p:xfrm>
          <a:off x="1401762" y="1160682"/>
          <a:ext cx="93884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Целесообразность создания обособленной системы мониторинга событий информационной безопасности при взаимодействии с </a:t>
            </a:r>
            <a:r>
              <a:rPr lang="ru-RU" sz="2400" i="1" dirty="0" err="1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ГосСОПКА</a:t>
            </a:r>
            <a:endParaRPr lang="ru-RU" sz="2400" i="1" dirty="0">
              <a:solidFill>
                <a:srgbClr val="0070C0"/>
              </a:solidFill>
              <a:effectLst>
                <a:outerShdw blurRad="76200" dist="63500" dir="2700000" algn="t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049572" y="1272209"/>
            <a:ext cx="10055749" cy="506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noAutofit/>
          </a:bodyPr>
          <a:lstStyle/>
          <a:p>
            <a:pPr marL="360000" indent="-360000" algn="ctr">
              <a:lnSpc>
                <a:spcPct val="150000"/>
              </a:lnSpc>
              <a:spcAft>
                <a:spcPts val="1200"/>
              </a:spcAft>
            </a:pPr>
            <a:endParaRPr lang="ru-RU" altLang="ru-RU" sz="2100" dirty="0" smtClean="0">
              <a:solidFill>
                <a:srgbClr val="0070C0"/>
              </a:solidFill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1049572" y="1419225"/>
            <a:ext cx="10055749" cy="4913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noAutofit/>
          </a:bodyPr>
          <a:lstStyle/>
          <a:p>
            <a:pPr marL="360000" indent="-360000" algn="ctr">
              <a:lnSpc>
                <a:spcPct val="150000"/>
              </a:lnSpc>
              <a:spcAft>
                <a:spcPts val="1200"/>
              </a:spcAft>
            </a:pPr>
            <a:r>
              <a:rPr lang="ru-RU" altLang="ru-RU" sz="2100" i="1" dirty="0" smtClean="0">
                <a:solidFill>
                  <a:srgbClr val="0070C0"/>
                </a:solidFill>
              </a:rPr>
              <a:t>Мониторинг состояния ИБ</a:t>
            </a:r>
          </a:p>
          <a:p>
            <a:pPr marL="360000" indent="-360000">
              <a:lnSpc>
                <a:spcPct val="150000"/>
              </a:lnSpc>
              <a:spcAft>
                <a:spcPts val="1200"/>
              </a:spcAft>
            </a:pPr>
            <a:endParaRPr lang="ru-RU" altLang="ru-RU" sz="2100" i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601617884"/>
              </p:ext>
            </p:extLst>
          </p:nvPr>
        </p:nvGraphicFramePr>
        <p:xfrm>
          <a:off x="1296537" y="2060812"/>
          <a:ext cx="9949218" cy="4104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9375" y="53975"/>
            <a:ext cx="76739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Создание системы безопасности значимых объектов КИИ с учетом требований иных нормативных и методических документов по защите информации (ГТ, ГИС, </a:t>
            </a:r>
            <a:r>
              <a:rPr lang="ru-RU" sz="2400" i="1" dirty="0" err="1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ПДн</a:t>
            </a:r>
            <a:r>
              <a:rPr lang="ru-RU" sz="2400" i="1" dirty="0" smtClean="0">
                <a:solidFill>
                  <a:srgbClr val="0070C0"/>
                </a:solidFill>
                <a:effectLst>
                  <a:outerShdw blurRad="76200" dist="63500" dir="2700000" algn="tl" rotWithShape="0">
                    <a:prstClr val="black">
                      <a:alpha val="20000"/>
                    </a:prstClr>
                  </a:outerShdw>
                </a:effectLst>
              </a:rPr>
              <a:t> и т.п.)</a:t>
            </a: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4796" y="209942"/>
            <a:ext cx="2993353" cy="67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060639849"/>
              </p:ext>
            </p:extLst>
          </p:nvPr>
        </p:nvGraphicFramePr>
        <p:xfrm>
          <a:off x="2032000" y="2101755"/>
          <a:ext cx="8128000" cy="4036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4261</TotalTime>
  <Words>398</Words>
  <Application>Microsoft Office PowerPoint</Application>
  <PresentationFormat>Широкоэкранный</PresentationFormat>
  <Paragraphs>98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Тарасенко Н.А</dc:creator>
  <cp:lastModifiedBy>Степан</cp:lastModifiedBy>
  <cp:revision>216</cp:revision>
  <dcterms:created xsi:type="dcterms:W3CDTF">2017-03-10T09:58:58Z</dcterms:created>
  <dcterms:modified xsi:type="dcterms:W3CDTF">2020-11-22T18:21:00Z</dcterms:modified>
</cp:coreProperties>
</file>