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0.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1.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2.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3.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27.jpg" ContentType="image/jpeg"/>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media/image136.jpg" ContentType="image/jpeg"/>
  <Override PartName="/ppt/notesSlides/notesSlide8.xml" ContentType="application/vnd.openxmlformats-officedocument.presentationml.notesSlide+xml"/>
  <Override PartName="/ppt/media/image137.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64.JPG" ContentType="image/jpeg"/>
  <Override PartName="/ppt/media/image165.JPG" ContentType="image/jpeg"/>
  <Override PartName="/ppt/notesSlides/notesSlide12.xml" ContentType="application/vnd.openxmlformats-officedocument.presentationml.notesSlide+xml"/>
  <Override PartName="/ppt/media/image166.jpg" ContentType="image/jpeg"/>
  <Override PartName="/ppt/media/image168.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5" r:id="rId2"/>
    <p:sldMasterId id="2147483686" r:id="rId3"/>
    <p:sldMasterId id="2147483723" r:id="rId4"/>
    <p:sldMasterId id="2147483739" r:id="rId5"/>
    <p:sldMasterId id="2147483765" r:id="rId6"/>
    <p:sldMasterId id="2147483796" r:id="rId7"/>
    <p:sldMasterId id="2147483802" r:id="rId8"/>
    <p:sldMasterId id="2147483817" r:id="rId9"/>
    <p:sldMasterId id="2147483838" r:id="rId10"/>
    <p:sldMasterId id="2147483860" r:id="rId11"/>
    <p:sldMasterId id="2147483874" r:id="rId12"/>
    <p:sldMasterId id="2147483890" r:id="rId13"/>
    <p:sldMasterId id="2147483908" r:id="rId14"/>
  </p:sldMasterIdLst>
  <p:notesMasterIdLst>
    <p:notesMasterId r:id="rId35"/>
  </p:notesMasterIdLst>
  <p:handoutMasterIdLst>
    <p:handoutMasterId r:id="rId36"/>
  </p:handoutMasterIdLst>
  <p:sldIdLst>
    <p:sldId id="2128752087" r:id="rId15"/>
    <p:sldId id="1026" r:id="rId16"/>
    <p:sldId id="258" r:id="rId17"/>
    <p:sldId id="259" r:id="rId18"/>
    <p:sldId id="2128752088" r:id="rId19"/>
    <p:sldId id="361" r:id="rId20"/>
    <p:sldId id="2128752090" r:id="rId21"/>
    <p:sldId id="7242" r:id="rId22"/>
    <p:sldId id="7228" r:id="rId23"/>
    <p:sldId id="4151" r:id="rId24"/>
    <p:sldId id="270" r:id="rId25"/>
    <p:sldId id="1084" r:id="rId26"/>
    <p:sldId id="4146" r:id="rId27"/>
    <p:sldId id="7113" r:id="rId28"/>
    <p:sldId id="1131" r:id="rId29"/>
    <p:sldId id="1113" r:id="rId30"/>
    <p:sldId id="1692" r:id="rId31"/>
    <p:sldId id="753" r:id="rId32"/>
    <p:sldId id="2128752089" r:id="rId33"/>
    <p:sldId id="26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5454"/>
    <a:srgbClr val="3DCD58"/>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2" autoAdjust="0"/>
    <p:restoredTop sz="83665" autoAdjust="0"/>
  </p:normalViewPr>
  <p:slideViewPr>
    <p:cSldViewPr snapToGrid="0">
      <p:cViewPr>
        <p:scale>
          <a:sx n="64" d="100"/>
          <a:sy n="64" d="100"/>
        </p:scale>
        <p:origin x="632"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064E85-EB12-4C54-BD3E-FCB5ACD0E5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EBD7817-70D5-4411-AA4F-41FC20C27CB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B387A4-DC19-4DA3-8ECE-3A0132721E60}" type="datetimeFigureOut">
              <a:rPr lang="en-US" smtClean="0"/>
              <a:t>11/24/2020</a:t>
            </a:fld>
            <a:endParaRPr lang="en-US"/>
          </a:p>
        </p:txBody>
      </p:sp>
      <p:sp>
        <p:nvSpPr>
          <p:cNvPr id="4" name="Footer Placeholder 3">
            <a:extLst>
              <a:ext uri="{FF2B5EF4-FFF2-40B4-BE49-F238E27FC236}">
                <a16:creationId xmlns:a16="http://schemas.microsoft.com/office/drawing/2014/main" id="{4677037E-BBF9-4E4D-8CDA-87733602D6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748C215-0FE0-4722-BEF4-2587D6DA40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DAED89-4C8E-452C-B1C4-DDF36C180E32}" type="slidenum">
              <a:rPr lang="en-US" smtClean="0"/>
              <a:t>‹#›</a:t>
            </a:fld>
            <a:endParaRPr lang="en-US"/>
          </a:p>
        </p:txBody>
      </p:sp>
    </p:spTree>
    <p:extLst>
      <p:ext uri="{BB962C8B-B14F-4D97-AF65-F5344CB8AC3E}">
        <p14:creationId xmlns:p14="http://schemas.microsoft.com/office/powerpoint/2010/main" val="4737557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CA1E97-2B76-477D-B871-EA2E3DC90727}" type="datetimeFigureOut">
              <a:rPr lang="en-US" smtClean="0"/>
              <a:t>11/24/2020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AB58E2-E05D-444C-8124-AEA9AC5A50FA}" type="slidenum">
              <a:rPr lang="en-US" smtClean="0"/>
              <a:t>‹#›</a:t>
            </a:fld>
            <a:endParaRPr lang="en-US"/>
          </a:p>
        </p:txBody>
      </p:sp>
    </p:spTree>
    <p:extLst>
      <p:ext uri="{BB962C8B-B14F-4D97-AF65-F5344CB8AC3E}">
        <p14:creationId xmlns:p14="http://schemas.microsoft.com/office/powerpoint/2010/main" val="336105212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7373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Процесс Эксперт для Системной платформы позволит вам cформировать архитектуру АСУ и модель производства (от уровня цеха до единицы оборудования), а потом, на основе данной модели – создать проект визуализации в SP. То есть, на выходе у вас будет не только контроллерный проект, но и готовая база данных для System Platform. Релиз также будет состоять из двух частей, идентично стандартному Process Expert, с теми же самыми нововведениями.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95CED3-BE15-4F82-95FD-DFB8BDCCBD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419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Модель производства</a:t>
            </a:r>
            <a:r>
              <a:rPr lang="en-GB" dirty="0"/>
              <a:t>:</a:t>
            </a:r>
            <a:r>
              <a:rPr lang="ru-RU" dirty="0"/>
              <a:t> зеркальная модель в </a:t>
            </a:r>
            <a:r>
              <a:rPr lang="en-US" dirty="0"/>
              <a:t>System Platform</a:t>
            </a:r>
            <a:r>
              <a:rPr lang="ru-RU" dirty="0"/>
              <a:t> создается/обновляется на базе данных</a:t>
            </a:r>
            <a:r>
              <a:rPr lang="en-US" dirty="0"/>
              <a:t> Process Expert</a:t>
            </a:r>
            <a:r>
              <a:rPr lang="ru-RU" dirty="0"/>
              <a:t>:</a:t>
            </a:r>
          </a:p>
          <a:p>
            <a:r>
              <a:rPr lang="ru-RU" dirty="0"/>
              <a:t>Иерархический вид</a:t>
            </a:r>
            <a:endParaRPr lang="en-GB" dirty="0"/>
          </a:p>
          <a:p>
            <a:r>
              <a:rPr lang="ru-RU" dirty="0"/>
              <a:t>Автоматическая настройка связи</a:t>
            </a:r>
            <a:endParaRPr lang="en-GB" dirty="0"/>
          </a:p>
          <a:p>
            <a:endParaRPr lang="en-US" dirty="0"/>
          </a:p>
        </p:txBody>
      </p:sp>
    </p:spTree>
    <p:extLst>
      <p:ext uri="{BB962C8B-B14F-4D97-AF65-F5344CB8AC3E}">
        <p14:creationId xmlns:p14="http://schemas.microsoft.com/office/powerpoint/2010/main" val="1669198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Как у сименса-дублированная связь м-ду цпу и шасси ввода-вывода</a:t>
            </a:r>
            <a:endParaRPr lang="en-US" dirty="0"/>
          </a:p>
        </p:txBody>
      </p:sp>
    </p:spTree>
    <p:extLst>
      <p:ext uri="{BB962C8B-B14F-4D97-AF65-F5344CB8AC3E}">
        <p14:creationId xmlns:p14="http://schemas.microsoft.com/office/powerpoint/2010/main" val="1545597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Улучшенный интерфейс - Настройка межконтроллерного обмена – коммуникации м-ду контроллерами - диагностика</a:t>
            </a:r>
            <a:endParaRPr lang="en-AU" dirty="0"/>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696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184" rtl="0" eaLnBrk="1" fontAlgn="auto" latinLnBrk="0" hangingPunct="1">
              <a:lnSpc>
                <a:spcPct val="100000"/>
              </a:lnSpc>
              <a:spcBef>
                <a:spcPts val="0"/>
              </a:spcBef>
              <a:spcAft>
                <a:spcPts val="0"/>
              </a:spcAft>
              <a:buClrTx/>
              <a:buSzTx/>
              <a:buFontTx/>
              <a:buNone/>
              <a:tabLst/>
              <a:defRPr/>
            </a:pPr>
            <a:r>
              <a:rPr lang="en-US" dirty="0">
                <a:solidFill>
                  <a:srgbClr val="00B0F0"/>
                </a:solidFill>
                <a:latin typeface="Arial" pitchFamily="34" charset="0"/>
                <a:cs typeface="Arial" pitchFamily="34" charset="0"/>
              </a:rPr>
              <a:t>This</a:t>
            </a:r>
            <a:r>
              <a:rPr lang="en-US" baseline="0" dirty="0">
                <a:solidFill>
                  <a:srgbClr val="00B0F0"/>
                </a:solidFill>
                <a:latin typeface="Arial" pitchFamily="34" charset="0"/>
                <a:cs typeface="Arial" pitchFamily="34" charset="0"/>
              </a:rPr>
              <a:t> is an example of a </a:t>
            </a:r>
            <a:r>
              <a:rPr lang="en-US" b="1" baseline="0" dirty="0">
                <a:solidFill>
                  <a:srgbClr val="00B0F0"/>
                </a:solidFill>
                <a:latin typeface="Arial" pitchFamily="34" charset="0"/>
                <a:cs typeface="Arial" pitchFamily="34" charset="0"/>
              </a:rPr>
              <a:t>Text Slide</a:t>
            </a:r>
            <a:r>
              <a:rPr lang="en-US" baseline="0" dirty="0">
                <a:solidFill>
                  <a:srgbClr val="00B0F0"/>
                </a:solidFill>
                <a:latin typeface="Arial" pitchFamily="34" charset="0"/>
                <a:cs typeface="Arial" pitchFamily="34" charset="0"/>
              </a:rPr>
              <a:t>. Reference the different layout options in the </a:t>
            </a:r>
            <a:r>
              <a:rPr lang="en-US" b="1" baseline="0" dirty="0">
                <a:solidFill>
                  <a:srgbClr val="00B0F0"/>
                </a:solidFill>
                <a:latin typeface="Arial" pitchFamily="34" charset="0"/>
                <a:cs typeface="Arial" pitchFamily="34" charset="0"/>
              </a:rPr>
              <a:t>Slide Master </a:t>
            </a:r>
            <a:r>
              <a:rPr lang="en-US" b="0" baseline="0" dirty="0">
                <a:solidFill>
                  <a:srgbClr val="00B0F0"/>
                </a:solidFill>
                <a:latin typeface="Arial" pitchFamily="34" charset="0"/>
                <a:cs typeface="Arial" pitchFamily="34" charset="0"/>
              </a:rPr>
              <a:t>(under the View tab) </a:t>
            </a:r>
            <a:r>
              <a:rPr lang="en-US" baseline="0" dirty="0">
                <a:solidFill>
                  <a:srgbClr val="00B0F0"/>
                </a:solidFill>
                <a:latin typeface="Arial" pitchFamily="34" charset="0"/>
                <a:cs typeface="Arial" pitchFamily="34" charset="0"/>
              </a:rPr>
              <a:t>for different variations. Remember, our new Brand Guidelines call for clean and simple messages and design. Reference the PowerPoint Guidelines on the Brand Book for tips and useful information on creating effective presentations.</a:t>
            </a:r>
            <a:endParaRPr lang="en-US" dirty="0">
              <a:solidFill>
                <a:srgbClr val="00B0F0"/>
              </a:solidFill>
              <a:latin typeface="Arial" pitchFamily="34" charset="0"/>
              <a:cs typeface="Arial" pitchFamily="34" charset="0"/>
            </a:endParaRPr>
          </a:p>
          <a:p>
            <a:endParaRPr lang="en-US" dirty="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Closing</a:t>
            </a:r>
            <a:r>
              <a:rPr lang="en-US" baseline="0" dirty="0">
                <a:latin typeface="Arial" pitchFamily="34" charset="0"/>
                <a:cs typeface="Arial" pitchFamily="34" charset="0"/>
              </a:rPr>
              <a:t> slide</a:t>
            </a:r>
            <a:endParaRPr lang="en-US" dirty="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518917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447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670435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375728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Единая система для управления и визуализации</a:t>
            </a:r>
          </a:p>
          <a:p>
            <a:r>
              <a:rPr lang="ru-RU" dirty="0"/>
              <a:t>Единовременная настройка устройств, единая база данных, объектно-ориентированный подход, сервис </a:t>
            </a:r>
            <a:r>
              <a:rPr lang="ru-RU" dirty="0" err="1"/>
              <a:t>Runtime</a:t>
            </a:r>
            <a:r>
              <a:rPr lang="ru-RU" dirty="0"/>
              <a:t> </a:t>
            </a:r>
            <a:r>
              <a:rPr lang="ru-RU" dirty="0" err="1"/>
              <a:t>Navigation</a:t>
            </a:r>
            <a:endParaRPr lang="ru-RU" dirty="0"/>
          </a:p>
          <a:p>
            <a:endParaRPr lang="en-US" dirty="0"/>
          </a:p>
        </p:txBody>
      </p:sp>
    </p:spTree>
    <p:extLst>
      <p:ext uri="{BB962C8B-B14F-4D97-AF65-F5344CB8AC3E}">
        <p14:creationId xmlns:p14="http://schemas.microsoft.com/office/powerpoint/2010/main" val="232135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5:notes"/>
          <p:cNvSpPr>
            <a:spLocks noGrp="1" noRot="1" noChangeAspect="1"/>
          </p:cNvSpPr>
          <p:nvPr>
            <p:ph type="sldImg" idx="2"/>
          </p:nvPr>
        </p:nvSpPr>
        <p:spPr>
          <a:xfrm>
            <a:off x="139700"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5:notes"/>
          <p:cNvSpPr txBox="1">
            <a:spLocks noGrp="1"/>
          </p:cNvSpPr>
          <p:nvPr>
            <p:ph type="body" idx="1"/>
          </p:nvPr>
        </p:nvSpPr>
        <p:spPr>
          <a:xfrm>
            <a:off x="709930" y="4861441"/>
            <a:ext cx="5679440" cy="4605576"/>
          </a:xfrm>
          <a:prstGeom prst="rect">
            <a:avLst/>
          </a:prstGeom>
          <a:noFill/>
          <a:ln>
            <a:noFill/>
          </a:ln>
        </p:spPr>
        <p:txBody>
          <a:bodyPr spcFirstLastPara="1" wrap="square" lIns="99025" tIns="49500" rIns="99025" bIns="49500" anchor="t" anchorCtr="0">
            <a:noAutofit/>
          </a:bodyPr>
          <a:lstStyle/>
          <a:p>
            <a:pPr marL="0" lvl="0" indent="0" algn="l" rtl="0">
              <a:spcBef>
                <a:spcPts val="0"/>
              </a:spcBef>
              <a:spcAft>
                <a:spcPts val="0"/>
              </a:spcAft>
              <a:buNone/>
            </a:pPr>
            <a:r>
              <a:rPr lang="ru-RU" dirty="0">
                <a:latin typeface="Arial"/>
                <a:ea typeface="Arial"/>
                <a:cs typeface="Arial"/>
                <a:sym typeface="Arial"/>
              </a:rPr>
              <a:t>У </a:t>
            </a:r>
            <a:r>
              <a:rPr lang="en-US" dirty="0">
                <a:latin typeface="Arial"/>
                <a:ea typeface="Arial"/>
                <a:cs typeface="Arial"/>
                <a:sym typeface="Arial"/>
              </a:rPr>
              <a:t>Process Expert </a:t>
            </a:r>
            <a:r>
              <a:rPr lang="ru-RU" dirty="0">
                <a:latin typeface="Arial"/>
                <a:ea typeface="Arial"/>
                <a:cs typeface="Arial"/>
                <a:sym typeface="Arial"/>
              </a:rPr>
              <a:t>есть мощный сервис Рантайм Навигейшн, который позволит вам быстро определить причины тех или иных неисправностей, и в целом произвести диагностику оборудования. Например, мы видим насос, который почему-то не запускается. Мы вызываем сервис Рантайм Навигейшн. В открывшемся «дереве» мы можем выделить блок - секцию логики программного кода, где у нас «вызывается» данный насос, данный исполнительный механизм, и быстро проверить, все ли в порядке с логикой управления. (операторы не разбираются в коде, можно привлечь инженерный персонал на произ-ве – он с арм оператора может перейти и помочь оператору без спец.лицензии). И также, на этапе проектирования, мы можем к каждому элементу прикрепить всю необходимую документацию (</a:t>
            </a:r>
            <a:r>
              <a:rPr lang="en-US" dirty="0">
                <a:latin typeface="Arial"/>
                <a:ea typeface="Arial"/>
                <a:cs typeface="Arial"/>
                <a:sym typeface="Arial"/>
              </a:rPr>
              <a:t>pdf</a:t>
            </a:r>
            <a:r>
              <a:rPr lang="ru-RU" dirty="0">
                <a:latin typeface="Arial"/>
                <a:ea typeface="Arial"/>
                <a:cs typeface="Arial"/>
                <a:sym typeface="Arial"/>
              </a:rPr>
              <a:t>, видео – мануалы, инструкции) – они могут помогать оператору. Также в этом сервисе можно просмотреть информацию о связанных объектах – в данном случае, наш насос включается пускателем Тесис, и в случае, если мы имеем какие-то неисправности на данном пускателе, мы можем идентифицировать неполадку.</a:t>
            </a:r>
            <a:endParaRPr dirty="0">
              <a:latin typeface="Arial"/>
              <a:ea typeface="Arial"/>
              <a:cs typeface="Arial"/>
              <a:sym typeface="Arial"/>
            </a:endParaRPr>
          </a:p>
        </p:txBody>
      </p:sp>
      <p:sp>
        <p:nvSpPr>
          <p:cNvPr id="967" name="Google Shape;967;p15:notes"/>
          <p:cNvSpPr txBox="1">
            <a:spLocks noGrp="1"/>
          </p:cNvSpPr>
          <p:nvPr>
            <p:ph type="sldNum" idx="12"/>
          </p:nvPr>
        </p:nvSpPr>
        <p:spPr>
          <a:xfrm>
            <a:off x="4021294" y="9721106"/>
            <a:ext cx="3076363" cy="511731"/>
          </a:xfrm>
          <a:prstGeom prst="rect">
            <a:avLst/>
          </a:prstGeom>
          <a:noFill/>
          <a:ln>
            <a:noFill/>
          </a:ln>
        </p:spPr>
        <p:txBody>
          <a:bodyPr spcFirstLastPara="1" wrap="square" lIns="99025" tIns="49500" rIns="99025" bIns="49500" anchor="b" anchorCtr="0">
            <a:noAutofit/>
          </a:bodyPr>
          <a:lstStyle/>
          <a:p>
            <a:pPr marL="0" lvl="0" indent="0" algn="r" rtl="0">
              <a:spcBef>
                <a:spcPts val="0"/>
              </a:spcBef>
              <a:spcAft>
                <a:spcPts val="0"/>
              </a:spcAft>
              <a:buNone/>
            </a:pPr>
            <a:fld id="{00000000-1234-1234-1234-123412341234}" type="slidenum">
              <a:rPr lang="ru-RU"/>
              <a:t>11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918" rtl="0" eaLnBrk="1" fontAlgn="auto" latinLnBrk="0" hangingPunct="1">
              <a:lnSpc>
                <a:spcPct val="100000"/>
              </a:lnSpc>
              <a:spcBef>
                <a:spcPts val="0"/>
              </a:spcBef>
              <a:spcAft>
                <a:spcPts val="0"/>
              </a:spcAft>
              <a:buClrTx/>
              <a:buSzTx/>
              <a:buFontTx/>
              <a:buNone/>
              <a:tabLst/>
              <a:defRPr/>
            </a:pPr>
            <a:r>
              <a:rPr lang="ru-RU" sz="1100" b="0" i="0" u="none" strike="noStrike" kern="1200" baseline="0" dirty="0">
                <a:solidFill>
                  <a:schemeClr val="tx1"/>
                </a:solidFill>
                <a:latin typeface="Arial" charset="0"/>
                <a:ea typeface="+mn-ea"/>
                <a:cs typeface="+mn-cs"/>
              </a:rPr>
              <a:t>Важно отметить, что имеющаяся в </a:t>
            </a:r>
            <a:r>
              <a:rPr lang="en-US" sz="1100" b="0" i="0" u="none" strike="noStrike" kern="1200" baseline="0" dirty="0">
                <a:solidFill>
                  <a:schemeClr val="tx1"/>
                </a:solidFill>
                <a:latin typeface="Arial" charset="0"/>
                <a:ea typeface="+mn-ea"/>
                <a:cs typeface="+mn-cs"/>
              </a:rPr>
              <a:t>Process Expert </a:t>
            </a:r>
            <a:r>
              <a:rPr lang="ru-RU" sz="1100" b="0" i="0" u="none" strike="noStrike" kern="1200" baseline="0" dirty="0">
                <a:solidFill>
                  <a:schemeClr val="tx1"/>
                </a:solidFill>
                <a:latin typeface="Arial" charset="0"/>
                <a:ea typeface="+mn-ea"/>
                <a:cs typeface="+mn-cs"/>
              </a:rPr>
              <a:t>встроенная</a:t>
            </a:r>
            <a:r>
              <a:rPr lang="en-US" sz="1100" b="0" i="0" u="none" strike="noStrike" kern="1200" baseline="0" dirty="0">
                <a:solidFill>
                  <a:schemeClr val="tx1"/>
                </a:solidFill>
                <a:latin typeface="Arial" charset="0"/>
                <a:ea typeface="+mn-ea"/>
                <a:cs typeface="+mn-cs"/>
              </a:rPr>
              <a:t> </a:t>
            </a:r>
            <a:r>
              <a:rPr lang="ru-RU" sz="1100" b="0" i="0" u="none" strike="noStrike" kern="1200" baseline="0" dirty="0">
                <a:solidFill>
                  <a:schemeClr val="tx1"/>
                </a:solidFill>
                <a:latin typeface="Arial" charset="0"/>
                <a:ea typeface="+mn-ea"/>
                <a:cs typeface="+mn-cs"/>
              </a:rPr>
              <a:t>библиотека стандартных объектов визуализации создана по принципу «ситуационной осведомленности». Это благоприятно для эффективной работы оператора – потому что, согласно мировой практике, интерфейсы, построенные по этому принципу, позволяют качественнее реагировать на аварийные ситуации и предупреждать их, что в целом положительно влияет на весь процесс управления системой. При создании данных библиотек разработчики руководствовались рекомендациями международного стандарта </a:t>
            </a:r>
            <a:r>
              <a:rPr lang="en-US" sz="1100" b="0" i="0" u="none" strike="noStrike" kern="1200" baseline="0" dirty="0">
                <a:solidFill>
                  <a:schemeClr val="tx1"/>
                </a:solidFill>
                <a:latin typeface="Arial" charset="0"/>
                <a:ea typeface="+mn-ea"/>
                <a:cs typeface="+mn-cs"/>
              </a:rPr>
              <a:t>ISA </a:t>
            </a:r>
            <a:r>
              <a:rPr lang="ru-RU" sz="1100" b="0" i="0" u="none" strike="noStrike" kern="1200" baseline="0" dirty="0">
                <a:solidFill>
                  <a:schemeClr val="tx1"/>
                </a:solidFill>
                <a:latin typeface="Arial" charset="0"/>
                <a:ea typeface="+mn-ea"/>
                <a:cs typeface="+mn-cs"/>
              </a:rPr>
              <a:t>101. Основные  идеи  стандарта:  отказ  от  распространенного  подхода  к  построению промышленного ЧМИ на базе схем автоматизации, отказ от избыточной графики и анимации, отображение трендов на основных экранах, отображение данных с возможностью быстрой оценки их соответствия норме. Важно заметить, что «классическая» библиотека также в продукте сохранена, вы можете выбрать, использовать ли вам библиотеку ситуационной осведомленности или традиционную, классическую библиотеку.</a:t>
            </a:r>
            <a:endParaRPr lang="en-US" sz="1100" dirty="0"/>
          </a:p>
          <a:p>
            <a:endParaRPr lang="en-US" sz="1100" dirty="0"/>
          </a:p>
        </p:txBody>
      </p:sp>
      <p:sp>
        <p:nvSpPr>
          <p:cNvPr id="4" name="Slide Number Placeholder 3"/>
          <p:cNvSpPr>
            <a:spLocks noGrp="1"/>
          </p:cNvSpPr>
          <p:nvPr>
            <p:ph type="sldNum" sz="quarter" idx="10"/>
          </p:nvPr>
        </p:nvSpPr>
        <p:spPr/>
        <p:txBody>
          <a:bodyPr/>
          <a:lstStyle/>
          <a:p>
            <a:pPr marL="0" marR="0" lvl="0" indent="0" algn="r" defTabSz="457184"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4"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6241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928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9422712" y="5993330"/>
            <a:ext cx="2722397" cy="750604"/>
          </a:xfrm>
          <a:prstGeom prst="rect">
            <a:avLst/>
          </a:prstGeom>
        </p:spPr>
      </p:pic>
      <p:sp>
        <p:nvSpPr>
          <p:cNvPr id="14" name="Footer Placeholder 4"/>
          <p:cNvSpPr>
            <a:spLocks noGrp="1"/>
          </p:cNvSpPr>
          <p:nvPr>
            <p:ph type="ftr" sz="quarter" idx="3"/>
          </p:nvPr>
        </p:nvSpPr>
        <p:spPr>
          <a:xfrm>
            <a:off x="336552" y="6476207"/>
            <a:ext cx="2316480"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endParaRPr lang="en-US" dirty="0"/>
          </a:p>
        </p:txBody>
      </p:sp>
      <p:sp>
        <p:nvSpPr>
          <p:cNvPr id="21" name="Espace réservé du texte 20"/>
          <p:cNvSpPr>
            <a:spLocks noGrp="1"/>
          </p:cNvSpPr>
          <p:nvPr>
            <p:ph type="body" sz="quarter" idx="15" hasCustomPrompt="1"/>
          </p:nvPr>
        </p:nvSpPr>
        <p:spPr>
          <a:xfrm>
            <a:off x="0" y="4764839"/>
            <a:ext cx="12192000" cy="1015853"/>
          </a:xfrm>
          <a:prstGeom prst="rect">
            <a:avLst/>
          </a:prstGeom>
          <a:solidFill>
            <a:schemeClr val="tx2">
              <a:alpha val="80000"/>
            </a:schemeClr>
          </a:solidFill>
        </p:spPr>
        <p:txBody>
          <a:bodyPr lIns="91437" tIns="45718" rIns="91437" bIns="45718"/>
          <a:lstStyle>
            <a:lvl1pPr marL="237726"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dirty="0"/>
          </a:p>
        </p:txBody>
      </p:sp>
    </p:spTree>
    <p:extLst>
      <p:ext uri="{BB962C8B-B14F-4D97-AF65-F5344CB8AC3E}">
        <p14:creationId xmlns:p14="http://schemas.microsoft.com/office/powerpoint/2010/main" val="3388312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pic>
        <p:nvPicPr>
          <p:cNvPr id="8" name="Picture 7"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867" b="1">
                <a:solidFill>
                  <a:srgbClr val="00B0F0"/>
                </a:solidFill>
              </a:defRPr>
            </a:lvl1pPr>
          </a:lstStyle>
          <a:p>
            <a:r>
              <a:rPr lang="en-US" dirty="0"/>
              <a:t>Drag your image here (drop on the picture icon) and remember to send this box to the “back” so that the green dividing line is visually on top of the image.</a:t>
            </a:r>
          </a:p>
        </p:txBody>
      </p:sp>
      <p:sp>
        <p:nvSpPr>
          <p:cNvPr id="10" name="Slide Number Placeholder 5">
            <a:extLst>
              <a:ext uri="{FF2B5EF4-FFF2-40B4-BE49-F238E27FC236}">
                <a16:creationId xmlns:a16="http://schemas.microsoft.com/office/drawing/2014/main" id="{2147D982-4371-4607-94B0-E2696F86175B}"/>
              </a:ext>
            </a:extLst>
          </p:cNvPr>
          <p:cNvSpPr>
            <a:spLocks noGrp="1"/>
          </p:cNvSpPr>
          <p:nvPr>
            <p:ph type="sldNum" sz="quarter" idx="4"/>
          </p:nvPr>
        </p:nvSpPr>
        <p:spPr>
          <a:xfrm>
            <a:off x="2646223" y="6476207"/>
            <a:ext cx="700920" cy="123111"/>
          </a:xfrm>
          <a:prstGeom prst="rect">
            <a:avLst/>
          </a:prstGeom>
        </p:spPr>
        <p:txBody>
          <a:bodyPr vert="horz" lIns="0" tIns="0" rIns="0" bIns="0" rtlCol="0" anchor="ctr">
            <a:spAutoFit/>
          </a:bodyPr>
          <a:lstStyle>
            <a:lvl1pPr algn="l">
              <a:defRPr sz="8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2" name="Footer Placeholder 4">
            <a:extLst>
              <a:ext uri="{FF2B5EF4-FFF2-40B4-BE49-F238E27FC236}">
                <a16:creationId xmlns:a16="http://schemas.microsoft.com/office/drawing/2014/main" id="{0C3EF56B-BE89-4F40-8719-A9AAF46DCD83}"/>
              </a:ext>
            </a:extLst>
          </p:cNvPr>
          <p:cNvSpPr>
            <a:spLocks noGrp="1"/>
          </p:cNvSpPr>
          <p:nvPr>
            <p:ph type="ftr" sz="quarter" idx="3"/>
          </p:nvPr>
        </p:nvSpPr>
        <p:spPr>
          <a:xfrm>
            <a:off x="336551" y="6476206"/>
            <a:ext cx="231648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15265378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rgbClr val="40404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Confidential Property of Schneider Electric |</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700" b="0" i="0">
                <a:solidFill>
                  <a:srgbClr val="7E7E7E"/>
                </a:solidFill>
                <a:latin typeface="Calibri"/>
                <a:cs typeface="Calibri"/>
              </a:defRPr>
            </a:lvl1pPr>
          </a:lstStyle>
          <a:p>
            <a:pPr marL="38100">
              <a:lnSpc>
                <a:spcPts val="760"/>
              </a:lnSpc>
              <a:tabLst>
                <a:tab pos="270510" algn="l"/>
              </a:tabLst>
            </a:pPr>
            <a:fld id="{81D60167-4931-47E6-BA6A-407CBD079E47}" type="slidenum">
              <a:rPr spc="-5" dirty="0"/>
              <a:t>‹#›</a:t>
            </a:fld>
            <a:r>
              <a:rPr spc="-5" dirty="0"/>
              <a:t>	</a:t>
            </a:r>
            <a:r>
              <a:rPr spc="-10" dirty="0"/>
              <a:t>©2020 </a:t>
            </a:r>
            <a:r>
              <a:rPr spc="-5" dirty="0"/>
              <a:t>AVEVA Group </a:t>
            </a:r>
            <a:r>
              <a:rPr spc="-10" dirty="0"/>
              <a:t>plc and </a:t>
            </a:r>
            <a:r>
              <a:rPr spc="-5" dirty="0"/>
              <a:t>its subsidiaries. All </a:t>
            </a:r>
            <a:r>
              <a:rPr spc="-10" dirty="0"/>
              <a:t>rights</a:t>
            </a:r>
            <a:r>
              <a:rPr spc="20" dirty="0"/>
              <a:t> </a:t>
            </a:r>
            <a:r>
              <a:rPr spc="-5" dirty="0"/>
              <a:t>reserved.</a:t>
            </a:r>
          </a:p>
        </p:txBody>
      </p:sp>
    </p:spTree>
    <p:extLst>
      <p:ext uri="{BB962C8B-B14F-4D97-AF65-F5344CB8AC3E}">
        <p14:creationId xmlns:p14="http://schemas.microsoft.com/office/powerpoint/2010/main" val="39215554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rgbClr val="40404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t>Confidential Property of Schneider Electric |</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defRPr sz="700" b="0" i="0">
                <a:solidFill>
                  <a:srgbClr val="7E7E7E"/>
                </a:solidFill>
                <a:latin typeface="Calibri"/>
                <a:cs typeface="Calibri"/>
              </a:defRPr>
            </a:lvl1pPr>
          </a:lstStyle>
          <a:p>
            <a:pPr marL="38100">
              <a:lnSpc>
                <a:spcPts val="760"/>
              </a:lnSpc>
              <a:tabLst>
                <a:tab pos="270510" algn="l"/>
              </a:tabLst>
            </a:pPr>
            <a:fld id="{81D60167-4931-47E6-BA6A-407CBD079E47}" type="slidenum">
              <a:rPr spc="-5" dirty="0"/>
              <a:t>‹#›</a:t>
            </a:fld>
            <a:r>
              <a:rPr spc="-5" dirty="0"/>
              <a:t>	</a:t>
            </a:r>
            <a:r>
              <a:rPr spc="-10" dirty="0"/>
              <a:t>©2020 </a:t>
            </a:r>
            <a:r>
              <a:rPr spc="-5" dirty="0"/>
              <a:t>AVEVA Group </a:t>
            </a:r>
            <a:r>
              <a:rPr spc="-10" dirty="0"/>
              <a:t>plc and </a:t>
            </a:r>
            <a:r>
              <a:rPr spc="-5" dirty="0"/>
              <a:t>its subsidiaries. All </a:t>
            </a:r>
            <a:r>
              <a:rPr spc="-10" dirty="0"/>
              <a:t>rights</a:t>
            </a:r>
            <a:r>
              <a:rPr spc="20" dirty="0"/>
              <a:t> </a:t>
            </a:r>
            <a:r>
              <a:rPr spc="-5" dirty="0"/>
              <a:t>reserved.</a:t>
            </a:r>
          </a:p>
        </p:txBody>
      </p:sp>
    </p:spTree>
    <p:extLst>
      <p:ext uri="{BB962C8B-B14F-4D97-AF65-F5344CB8AC3E}">
        <p14:creationId xmlns:p14="http://schemas.microsoft.com/office/powerpoint/2010/main" val="1554144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0" i="0">
                <a:solidFill>
                  <a:srgbClr val="40404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r>
              <a:rPr lang="en-US"/>
              <a:t>Confidential Property of Schneider Electric |</a:t>
            </a:r>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defRPr sz="700" b="0" i="0">
                <a:solidFill>
                  <a:srgbClr val="7E7E7E"/>
                </a:solidFill>
                <a:latin typeface="Calibri"/>
                <a:cs typeface="Calibri"/>
              </a:defRPr>
            </a:lvl1pPr>
          </a:lstStyle>
          <a:p>
            <a:pPr marL="38100">
              <a:lnSpc>
                <a:spcPts val="760"/>
              </a:lnSpc>
              <a:tabLst>
                <a:tab pos="270510" algn="l"/>
              </a:tabLst>
            </a:pPr>
            <a:fld id="{81D60167-4931-47E6-BA6A-407CBD079E47}" type="slidenum">
              <a:rPr spc="-5" dirty="0"/>
              <a:t>‹#›</a:t>
            </a:fld>
            <a:r>
              <a:rPr spc="-5" dirty="0"/>
              <a:t>	</a:t>
            </a:r>
            <a:r>
              <a:rPr spc="-10" dirty="0"/>
              <a:t>©2020 </a:t>
            </a:r>
            <a:r>
              <a:rPr spc="-5" dirty="0"/>
              <a:t>AVEVA Group </a:t>
            </a:r>
            <a:r>
              <a:rPr spc="-10" dirty="0"/>
              <a:t>plc and </a:t>
            </a:r>
            <a:r>
              <a:rPr spc="-5" dirty="0"/>
              <a:t>its subsidiaries. All </a:t>
            </a:r>
            <a:r>
              <a:rPr spc="-10" dirty="0"/>
              <a:t>rights</a:t>
            </a:r>
            <a:r>
              <a:rPr spc="20" dirty="0"/>
              <a:t> </a:t>
            </a:r>
            <a:r>
              <a:rPr spc="-5" dirty="0"/>
              <a:t>reserved.</a:t>
            </a:r>
          </a:p>
        </p:txBody>
      </p:sp>
    </p:spTree>
    <p:extLst>
      <p:ext uri="{BB962C8B-B14F-4D97-AF65-F5344CB8AC3E}">
        <p14:creationId xmlns:p14="http://schemas.microsoft.com/office/powerpoint/2010/main" val="22626194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Confidential Property of Schneider Electric |</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700" b="0" i="0">
                <a:solidFill>
                  <a:srgbClr val="7E7E7E"/>
                </a:solidFill>
                <a:latin typeface="Calibri"/>
                <a:cs typeface="Calibri"/>
              </a:defRPr>
            </a:lvl1pPr>
          </a:lstStyle>
          <a:p>
            <a:pPr marL="38100">
              <a:lnSpc>
                <a:spcPts val="760"/>
              </a:lnSpc>
              <a:tabLst>
                <a:tab pos="270510" algn="l"/>
              </a:tabLst>
            </a:pPr>
            <a:fld id="{81D60167-4931-47E6-BA6A-407CBD079E47}" type="slidenum">
              <a:rPr spc="-5" dirty="0"/>
              <a:t>‹#›</a:t>
            </a:fld>
            <a:r>
              <a:rPr spc="-5" dirty="0"/>
              <a:t>	</a:t>
            </a:r>
            <a:r>
              <a:rPr spc="-10" dirty="0"/>
              <a:t>©2020 </a:t>
            </a:r>
            <a:r>
              <a:rPr spc="-5" dirty="0"/>
              <a:t>AVEVA Group </a:t>
            </a:r>
            <a:r>
              <a:rPr spc="-10" dirty="0"/>
              <a:t>plc and </a:t>
            </a:r>
            <a:r>
              <a:rPr spc="-5" dirty="0"/>
              <a:t>its subsidiaries. All </a:t>
            </a:r>
            <a:r>
              <a:rPr spc="-10" dirty="0"/>
              <a:t>rights</a:t>
            </a:r>
            <a:r>
              <a:rPr spc="20" dirty="0"/>
              <a:t> </a:t>
            </a:r>
            <a:r>
              <a:rPr spc="-5" dirty="0"/>
              <a:t>reserved.</a:t>
            </a:r>
          </a:p>
        </p:txBody>
      </p:sp>
    </p:spTree>
    <p:extLst>
      <p:ext uri="{BB962C8B-B14F-4D97-AF65-F5344CB8AC3E}">
        <p14:creationId xmlns:p14="http://schemas.microsoft.com/office/powerpoint/2010/main" val="20536806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8257119" y="5421737"/>
            <a:ext cx="3598333"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8018753"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344074" y="5421737"/>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344073" y="1602699"/>
            <a:ext cx="7432559" cy="30667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8257118" y="1602318"/>
            <a:ext cx="3598333" cy="3050261"/>
          </a:xfrm>
        </p:spPr>
        <p:txBody>
          <a:bodyPr>
            <a:noAutofit/>
          </a:bodyPr>
          <a:lstStyle>
            <a:lvl1pPr>
              <a:defRPr sz="1600"/>
            </a:lvl1pPr>
            <a:lvl2pPr>
              <a:defRPr sz="1467"/>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3"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222339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336551" y="306916"/>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1" y="911155"/>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698998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336553" y="5421737"/>
            <a:ext cx="7440081"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336551" y="1604435"/>
            <a:ext cx="7440083" cy="36227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8" name="Text Placeholder 11"/>
          <p:cNvSpPr>
            <a:spLocks noGrp="1"/>
          </p:cNvSpPr>
          <p:nvPr>
            <p:ph type="body" sz="quarter" idx="32"/>
          </p:nvPr>
        </p:nvSpPr>
        <p:spPr>
          <a:xfrm>
            <a:off x="336551" y="306916"/>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336551" y="911155"/>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32587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329854" y="4049947"/>
            <a:ext cx="7432559" cy="19619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336552" y="3566415"/>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344077" y="6092991"/>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330681" y="1618063"/>
            <a:ext cx="7432559" cy="1827871"/>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4"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2765983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6353292" y="1604434"/>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6388101" y="5421737"/>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336552" y="5421737"/>
            <a:ext cx="5571064"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330063" y="1612395"/>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3"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603933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6353292" y="1604436"/>
            <a:ext cx="5563541"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6388101" y="5421737"/>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336553" y="5421737"/>
            <a:ext cx="557106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6066291"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22538" y="1604437"/>
            <a:ext cx="5571065"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7"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3780915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5"/>
            <a:ext cx="11529483" cy="1641475"/>
          </a:xfrm>
          <a:prstGeom prst="rect">
            <a:avLst/>
          </a:prstGeom>
        </p:spPr>
        <p:txBody>
          <a:bodyPr wrap="square" lIns="0" tIns="0" rIns="0" bIns="0" anchor="t">
            <a:noAutofit/>
          </a:bodyPr>
          <a:lstStyle>
            <a:lvl1pPr marL="0" indent="0" algn="ctr">
              <a:buFont typeface="Arial"/>
              <a:buNone/>
              <a:defRPr sz="5333">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552" y="3940606"/>
            <a:ext cx="11529481" cy="410369"/>
          </a:xfrm>
          <a:prstGeom prst="rect">
            <a:avLst/>
          </a:prstGeom>
        </p:spPr>
        <p:txBody>
          <a:bodyPr wrap="square"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pic>
        <p:nvPicPr>
          <p:cNvPr id="7" name="Picture 6"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9" name="Slide Number Placeholder 5">
            <a:extLst>
              <a:ext uri="{FF2B5EF4-FFF2-40B4-BE49-F238E27FC236}">
                <a16:creationId xmlns:a16="http://schemas.microsoft.com/office/drawing/2014/main" id="{64B29A2D-EDF4-4C9E-8819-3618924DECBC}"/>
              </a:ext>
            </a:extLst>
          </p:cNvPr>
          <p:cNvSpPr>
            <a:spLocks noGrp="1"/>
          </p:cNvSpPr>
          <p:nvPr>
            <p:ph type="sldNum" sz="quarter" idx="4"/>
          </p:nvPr>
        </p:nvSpPr>
        <p:spPr>
          <a:xfrm>
            <a:off x="2646223"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a:extLst>
              <a:ext uri="{FF2B5EF4-FFF2-40B4-BE49-F238E27FC236}">
                <a16:creationId xmlns:a16="http://schemas.microsoft.com/office/drawing/2014/main" id="{7C437763-F625-4E59-B400-3429C1FC2819}"/>
              </a:ext>
            </a:extLst>
          </p:cNvPr>
          <p:cNvSpPr>
            <a:spLocks noGrp="1"/>
          </p:cNvSpPr>
          <p:nvPr>
            <p:ph type="ftr" sz="quarter" idx="3"/>
          </p:nvPr>
        </p:nvSpPr>
        <p:spPr>
          <a:xfrm>
            <a:off x="336551" y="6476206"/>
            <a:ext cx="231648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4182557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31374" y="3597978"/>
            <a:ext cx="11511375"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6388101" y="5884191"/>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337725" y="5884191"/>
            <a:ext cx="5459828"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328845" y="1597678"/>
            <a:ext cx="11526604" cy="184825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331374" y="3876577"/>
            <a:ext cx="5459828" cy="196330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6388101" y="3876577"/>
            <a:ext cx="5467352" cy="196330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7"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389277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3" y="5421737"/>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19" y="5421737"/>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3" y="5421737"/>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3" y="1590338"/>
            <a:ext cx="3598331"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3" name="Text Placeholder 11"/>
          <p:cNvSpPr>
            <a:spLocks noGrp="1"/>
          </p:cNvSpPr>
          <p:nvPr>
            <p:ph type="body" sz="quarter" idx="35"/>
          </p:nvPr>
        </p:nvSpPr>
        <p:spPr>
          <a:xfrm>
            <a:off x="336551" y="306916"/>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1" y="911155"/>
            <a:ext cx="115802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3543621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3" y="5421737"/>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19" y="5421737"/>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3" y="5421737"/>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3" y="1590338"/>
            <a:ext cx="3598331"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3" name="Text Placeholder 11"/>
          <p:cNvSpPr>
            <a:spLocks noGrp="1"/>
          </p:cNvSpPr>
          <p:nvPr>
            <p:ph type="body" sz="quarter" idx="35"/>
          </p:nvPr>
        </p:nvSpPr>
        <p:spPr>
          <a:xfrm>
            <a:off x="336551" y="306916"/>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1" y="911155"/>
            <a:ext cx="115802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cxnSp>
        <p:nvCxnSpPr>
          <p:cNvPr id="16" name="Straight Connector 15"/>
          <p:cNvCxnSpPr/>
          <p:nvPr userDrawn="1"/>
        </p:nvCxnSpPr>
        <p:spPr>
          <a:xfrm>
            <a:off x="411421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01735"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3253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1" y="1604436"/>
            <a:ext cx="11518900" cy="184149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336551" y="3829386"/>
            <a:ext cx="3577975"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4310073" y="3829386"/>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8257118" y="3829386"/>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344075" y="3507671"/>
            <a:ext cx="115113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336553" y="5835018"/>
            <a:ext cx="35779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8257118" y="583501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4310073" y="583501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21" name="Text Placeholder 11"/>
          <p:cNvSpPr>
            <a:spLocks noGrp="1"/>
          </p:cNvSpPr>
          <p:nvPr>
            <p:ph type="body" sz="quarter" idx="36"/>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016733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2"/>
            <a:ext cx="12192000" cy="17015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
        <p:nvSpPr>
          <p:cNvPr id="5" name="Content Placeholder 4"/>
          <p:cNvSpPr>
            <a:spLocks noGrp="1"/>
          </p:cNvSpPr>
          <p:nvPr>
            <p:ph sz="quarter" idx="32"/>
          </p:nvPr>
        </p:nvSpPr>
        <p:spPr>
          <a:xfrm>
            <a:off x="336551" y="2314495"/>
            <a:ext cx="11518900" cy="3525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22" name="Rectangle 21"/>
          <p:cNvSpPr/>
          <p:nvPr userDrawn="1"/>
        </p:nvSpPr>
        <p:spPr>
          <a:xfrm>
            <a:off x="0" y="1473761"/>
            <a:ext cx="12192000" cy="49571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
        <p:nvSpPr>
          <p:cNvPr id="15" name="Text Placeholder 11"/>
          <p:cNvSpPr>
            <a:spLocks noGrp="1"/>
          </p:cNvSpPr>
          <p:nvPr>
            <p:ph type="body" sz="quarter" idx="33"/>
          </p:nvPr>
        </p:nvSpPr>
        <p:spPr>
          <a:xfrm>
            <a:off x="336551" y="306916"/>
            <a:ext cx="11529483" cy="492443"/>
          </a:xfrm>
        </p:spPr>
        <p:txBody>
          <a:bodyPr>
            <a:noAutofit/>
          </a:bodyPr>
          <a:lstStyle>
            <a:lvl1pPr>
              <a:buFontTx/>
              <a:buNone/>
              <a:defRPr sz="32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336551" y="911155"/>
            <a:ext cx="11529483" cy="338555"/>
          </a:xfrm>
        </p:spPr>
        <p:txBody>
          <a:bodyPr>
            <a:noAutofit/>
          </a:bodyPr>
          <a:lstStyle>
            <a:lvl1pPr marL="478337" indent="-457173">
              <a:buFontTx/>
              <a:buNone/>
              <a:defRPr sz="2133">
                <a:solidFill>
                  <a:schemeClr val="bg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3692024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919408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3692187" y="2611551"/>
            <a:ext cx="4745843" cy="1308496"/>
          </a:xfrm>
          <a:prstGeom prst="rect">
            <a:avLst/>
          </a:prstGeom>
        </p:spPr>
      </p:pic>
    </p:spTree>
    <p:extLst>
      <p:ext uri="{BB962C8B-B14F-4D97-AF65-F5344CB8AC3E}">
        <p14:creationId xmlns:p14="http://schemas.microsoft.com/office/powerpoint/2010/main" val="374481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4001" y="3602038"/>
            <a:ext cx="9144000" cy="1655763"/>
          </a:xfrm>
        </p:spPr>
        <p:txBody>
          <a:bodyPr/>
          <a:lstStyle>
            <a:lvl1pPr marL="0" indent="0" algn="ctr">
              <a:buNone/>
              <a:defRPr sz="2399"/>
            </a:lvl1pPr>
            <a:lvl2pPr marL="457075" indent="0" algn="ctr">
              <a:buNone/>
              <a:defRPr sz="2000"/>
            </a:lvl2pPr>
            <a:lvl3pPr marL="914149" indent="0" algn="ctr">
              <a:buNone/>
              <a:defRPr sz="1800"/>
            </a:lvl3pPr>
            <a:lvl4pPr marL="1371224" indent="0" algn="ctr">
              <a:buNone/>
              <a:defRPr sz="1600"/>
            </a:lvl4pPr>
            <a:lvl5pPr marL="1828297" indent="0" algn="ctr">
              <a:buNone/>
              <a:defRPr sz="1600"/>
            </a:lvl5pPr>
            <a:lvl6pPr marL="2285371" indent="0" algn="ctr">
              <a:buNone/>
              <a:defRPr sz="1600"/>
            </a:lvl6pPr>
            <a:lvl7pPr marL="2742445" indent="0" algn="ctr">
              <a:buNone/>
              <a:defRPr sz="1600"/>
            </a:lvl7pPr>
            <a:lvl8pPr marL="3199520" indent="0" algn="ctr">
              <a:buNone/>
              <a:defRPr sz="1600"/>
            </a:lvl8pPr>
            <a:lvl9pPr marL="365659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149">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49">
              <a:defRPr/>
            </a:pPr>
            <a:r>
              <a:rPr lang="en-US">
                <a:solidFill>
                  <a:prstClr val="black">
                    <a:tint val="75000"/>
                  </a:prstClr>
                </a:solidFill>
              </a:rPr>
              <a:t>Confidential Property of Schneider Electric |</a:t>
            </a:r>
          </a:p>
        </p:txBody>
      </p:sp>
      <p:sp>
        <p:nvSpPr>
          <p:cNvPr id="6" name="Slide Number Placeholder 5"/>
          <p:cNvSpPr>
            <a:spLocks noGrp="1"/>
          </p:cNvSpPr>
          <p:nvPr>
            <p:ph type="sldNum" sz="quarter" idx="12"/>
          </p:nvPr>
        </p:nvSpPr>
        <p:spPr/>
        <p:txBody>
          <a:bodyPr/>
          <a:lstStyle/>
          <a:p>
            <a:pPr defTabSz="914149">
              <a:defRPr/>
            </a:pPr>
            <a:fld id="{9B9F678F-995F-374E-9FBF-0A0565360E25}" type="slidenum">
              <a:rPr lang="en-US" smtClean="0">
                <a:solidFill>
                  <a:prstClr val="black">
                    <a:tint val="75000"/>
                  </a:prstClr>
                </a:solidFill>
              </a:rPr>
              <a:pPr defTabSz="914149">
                <a:defRPr/>
              </a:pPr>
              <a:t>‹#›</a:t>
            </a:fld>
            <a:endParaRPr lang="en-US">
              <a:solidFill>
                <a:prstClr val="black">
                  <a:tint val="75000"/>
                </a:prstClr>
              </a:solidFill>
            </a:endParaRPr>
          </a:p>
        </p:txBody>
      </p:sp>
    </p:spTree>
    <p:extLst>
      <p:ext uri="{BB962C8B-B14F-4D97-AF65-F5344CB8AC3E}">
        <p14:creationId xmlns:p14="http://schemas.microsoft.com/office/powerpoint/2010/main" val="27355313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tandard Layout">
  <p:cSld name="1_Standard Layout">
    <p:spTree>
      <p:nvGrpSpPr>
        <p:cNvPr id="1" name="Shape 166"/>
        <p:cNvGrpSpPr/>
        <p:nvPr/>
      </p:nvGrpSpPr>
      <p:grpSpPr>
        <a:xfrm>
          <a:off x="0" y="0"/>
          <a:ext cx="0" cy="0"/>
          <a:chOff x="0" y="0"/>
          <a:chExt cx="0" cy="0"/>
        </a:xfrm>
      </p:grpSpPr>
      <p:sp>
        <p:nvSpPr>
          <p:cNvPr id="167" name="Google Shape;167;p22"/>
          <p:cNvSpPr txBox="1">
            <a:spLocks noGrp="1"/>
          </p:cNvSpPr>
          <p:nvPr>
            <p:ph type="body" idx="1"/>
          </p:nvPr>
        </p:nvSpPr>
        <p:spPr>
          <a:xfrm>
            <a:off x="344073" y="1604434"/>
            <a:ext cx="11572760" cy="4235452"/>
          </a:xfrm>
          <a:prstGeom prst="rect">
            <a:avLst/>
          </a:prstGeom>
          <a:noFill/>
          <a:ln>
            <a:noFill/>
          </a:ln>
        </p:spPr>
        <p:txBody>
          <a:bodyPr spcFirstLastPara="1" wrap="square" lIns="0" tIns="0" rIns="0" bIns="0" anchor="t" anchorCtr="0"/>
          <a:lstStyle>
            <a:lvl1pPr marL="609585" lvl="0" indent="-304792" algn="l">
              <a:spcBef>
                <a:spcPts val="667"/>
              </a:spcBef>
              <a:spcAft>
                <a:spcPts val="0"/>
              </a:spcAft>
              <a:buSzPts val="1400"/>
              <a:buNone/>
              <a:defRPr sz="1867"/>
            </a:lvl1pPr>
            <a:lvl2pPr marL="1219170" lvl="1" indent="-457189" algn="l">
              <a:spcBef>
                <a:spcPts val="667"/>
              </a:spcBef>
              <a:spcAft>
                <a:spcPts val="0"/>
              </a:spcAft>
              <a:buSzPts val="1800"/>
              <a:buChar char="•"/>
              <a:defRPr/>
            </a:lvl2pPr>
            <a:lvl3pPr marL="1828754" lvl="2" indent="-457189" algn="l">
              <a:spcBef>
                <a:spcPts val="667"/>
              </a:spcBef>
              <a:spcAft>
                <a:spcPts val="0"/>
              </a:spcAft>
              <a:buSzPts val="1800"/>
              <a:buChar char="‒"/>
              <a:defRPr/>
            </a:lvl3pPr>
            <a:lvl4pPr marL="2438339" lvl="3" indent="-457189" algn="l">
              <a:spcBef>
                <a:spcPts val="667"/>
              </a:spcBef>
              <a:spcAft>
                <a:spcPts val="0"/>
              </a:spcAft>
              <a:buSzPts val="1800"/>
              <a:buChar char="–"/>
              <a:defRPr/>
            </a:lvl4pPr>
            <a:lvl5pPr marL="3047924" lvl="4" indent="-457189" algn="l">
              <a:spcBef>
                <a:spcPts val="667"/>
              </a:spcBef>
              <a:spcAft>
                <a:spcPts val="0"/>
              </a:spcAft>
              <a:buSzPts val="1800"/>
              <a:buChar char="–"/>
              <a:defRPr/>
            </a:lvl5pPr>
            <a:lvl6pPr marL="3657509" lvl="5" indent="-457189" algn="l">
              <a:spcBef>
                <a:spcPts val="667"/>
              </a:spcBef>
              <a:spcAft>
                <a:spcPts val="0"/>
              </a:spcAft>
              <a:buSzPts val="1800"/>
              <a:buChar char="–"/>
              <a:defRPr/>
            </a:lvl6pPr>
            <a:lvl7pPr marL="4267093" lvl="6" indent="-457189" algn="l">
              <a:spcBef>
                <a:spcPts val="667"/>
              </a:spcBef>
              <a:spcAft>
                <a:spcPts val="0"/>
              </a:spcAft>
              <a:buSzPts val="1800"/>
              <a:buChar char="–"/>
              <a:defRPr/>
            </a:lvl7pPr>
            <a:lvl8pPr marL="4876678" lvl="7" indent="-457189" algn="l">
              <a:spcBef>
                <a:spcPts val="667"/>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68" name="Google Shape;168;p22"/>
          <p:cNvSpPr txBox="1">
            <a:spLocks noGrp="1"/>
          </p:cNvSpPr>
          <p:nvPr>
            <p:ph type="body" idx="2"/>
          </p:nvPr>
        </p:nvSpPr>
        <p:spPr>
          <a:xfrm>
            <a:off x="336551" y="306917"/>
            <a:ext cx="11529483" cy="492443"/>
          </a:xfrm>
          <a:prstGeom prst="rect">
            <a:avLst/>
          </a:prstGeom>
          <a:noFill/>
          <a:ln>
            <a:noFill/>
          </a:ln>
        </p:spPr>
        <p:txBody>
          <a:bodyPr spcFirstLastPara="1" wrap="square" lIns="0" tIns="0" rIns="0" bIns="0" anchor="t" anchorCtr="0"/>
          <a:lstStyle>
            <a:lvl1pPr marL="609585" lvl="0" indent="-304792" algn="l">
              <a:spcBef>
                <a:spcPts val="667"/>
              </a:spcBef>
              <a:spcAft>
                <a:spcPts val="0"/>
              </a:spcAft>
              <a:buSzPts val="2400"/>
              <a:buFont typeface="Arial"/>
              <a:buNone/>
              <a:defRPr sz="3200">
                <a:solidFill>
                  <a:schemeClr val="dk2"/>
                </a:solidFill>
              </a:defRPr>
            </a:lvl1pPr>
            <a:lvl2pPr marL="1219170" lvl="1" indent="-304792" algn="l">
              <a:spcBef>
                <a:spcPts val="667"/>
              </a:spcBef>
              <a:spcAft>
                <a:spcPts val="0"/>
              </a:spcAft>
              <a:buSzPts val="1300"/>
              <a:buFont typeface="Arial"/>
              <a:buNone/>
              <a:defRPr/>
            </a:lvl2pPr>
            <a:lvl3pPr marL="1828754" lvl="2" indent="-304792" algn="l">
              <a:spcBef>
                <a:spcPts val="667"/>
              </a:spcBef>
              <a:spcAft>
                <a:spcPts val="0"/>
              </a:spcAft>
              <a:buSzPts val="1200"/>
              <a:buFont typeface="Arial"/>
              <a:buNone/>
              <a:defRPr/>
            </a:lvl3pPr>
            <a:lvl4pPr marL="2438339" lvl="3" indent="-304792" algn="l">
              <a:spcBef>
                <a:spcPts val="667"/>
              </a:spcBef>
              <a:spcAft>
                <a:spcPts val="0"/>
              </a:spcAft>
              <a:buSzPts val="1100"/>
              <a:buFont typeface="Arial"/>
              <a:buNone/>
              <a:defRPr/>
            </a:lvl4pPr>
            <a:lvl5pPr marL="3047924" lvl="4" indent="-304792" algn="l">
              <a:spcBef>
                <a:spcPts val="667"/>
              </a:spcBef>
              <a:spcAft>
                <a:spcPts val="0"/>
              </a:spcAft>
              <a:buSzPts val="1000"/>
              <a:buFont typeface="Arial"/>
              <a:buNone/>
              <a:defRPr/>
            </a:lvl5pPr>
            <a:lvl6pPr marL="3657509" lvl="5" indent="-457189" algn="l">
              <a:spcBef>
                <a:spcPts val="667"/>
              </a:spcBef>
              <a:spcAft>
                <a:spcPts val="0"/>
              </a:spcAft>
              <a:buSzPts val="1800"/>
              <a:buChar char="–"/>
              <a:defRPr/>
            </a:lvl6pPr>
            <a:lvl7pPr marL="4267093" lvl="6" indent="-457189" algn="l">
              <a:spcBef>
                <a:spcPts val="667"/>
              </a:spcBef>
              <a:spcAft>
                <a:spcPts val="0"/>
              </a:spcAft>
              <a:buSzPts val="1800"/>
              <a:buChar char="–"/>
              <a:defRPr/>
            </a:lvl7pPr>
            <a:lvl8pPr marL="4876678" lvl="7" indent="-457189" algn="l">
              <a:spcBef>
                <a:spcPts val="667"/>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69" name="Google Shape;169;p22"/>
          <p:cNvSpPr txBox="1">
            <a:spLocks noGrp="1"/>
          </p:cNvSpPr>
          <p:nvPr>
            <p:ph type="body" idx="3"/>
          </p:nvPr>
        </p:nvSpPr>
        <p:spPr>
          <a:xfrm>
            <a:off x="336551" y="911157"/>
            <a:ext cx="11529483" cy="338555"/>
          </a:xfrm>
          <a:prstGeom prst="rect">
            <a:avLst/>
          </a:prstGeom>
          <a:noFill/>
          <a:ln>
            <a:noFill/>
          </a:ln>
        </p:spPr>
        <p:txBody>
          <a:bodyPr spcFirstLastPara="1" wrap="square" lIns="0" tIns="0" rIns="0" bIns="0" anchor="t" anchorCtr="0"/>
          <a:lstStyle>
            <a:lvl1pPr marL="609585" lvl="0" indent="-304792" algn="l">
              <a:spcBef>
                <a:spcPts val="667"/>
              </a:spcBef>
              <a:spcAft>
                <a:spcPts val="0"/>
              </a:spcAft>
              <a:buSzPts val="1600"/>
              <a:buFont typeface="Arial"/>
              <a:buNone/>
              <a:defRPr sz="2133">
                <a:solidFill>
                  <a:schemeClr val="accent1"/>
                </a:solidFill>
              </a:defRPr>
            </a:lvl1pPr>
            <a:lvl2pPr marL="1219170" lvl="1" indent="-304792" algn="l">
              <a:spcBef>
                <a:spcPts val="667"/>
              </a:spcBef>
              <a:spcAft>
                <a:spcPts val="0"/>
              </a:spcAft>
              <a:buSzPts val="1300"/>
              <a:buFont typeface="Arial"/>
              <a:buNone/>
              <a:defRPr/>
            </a:lvl2pPr>
            <a:lvl3pPr marL="1828754" lvl="2" indent="-304792" algn="l">
              <a:spcBef>
                <a:spcPts val="667"/>
              </a:spcBef>
              <a:spcAft>
                <a:spcPts val="0"/>
              </a:spcAft>
              <a:buSzPts val="1200"/>
              <a:buFont typeface="Arial"/>
              <a:buNone/>
              <a:defRPr/>
            </a:lvl3pPr>
            <a:lvl4pPr marL="2438339" lvl="3" indent="-304792" algn="l">
              <a:spcBef>
                <a:spcPts val="667"/>
              </a:spcBef>
              <a:spcAft>
                <a:spcPts val="0"/>
              </a:spcAft>
              <a:buSzPts val="1100"/>
              <a:buFont typeface="Arial"/>
              <a:buNone/>
              <a:defRPr/>
            </a:lvl4pPr>
            <a:lvl5pPr marL="3047924" lvl="4" indent="-304792" algn="l">
              <a:spcBef>
                <a:spcPts val="667"/>
              </a:spcBef>
              <a:spcAft>
                <a:spcPts val="0"/>
              </a:spcAft>
              <a:buSzPts val="1000"/>
              <a:buFont typeface="Arial"/>
              <a:buNone/>
              <a:defRPr/>
            </a:lvl5pPr>
            <a:lvl6pPr marL="3657509" lvl="5" indent="-457189" algn="l">
              <a:spcBef>
                <a:spcPts val="667"/>
              </a:spcBef>
              <a:spcAft>
                <a:spcPts val="0"/>
              </a:spcAft>
              <a:buSzPts val="1800"/>
              <a:buChar char="–"/>
              <a:defRPr/>
            </a:lvl6pPr>
            <a:lvl7pPr marL="4267093" lvl="6" indent="-457189" algn="l">
              <a:spcBef>
                <a:spcPts val="667"/>
              </a:spcBef>
              <a:spcAft>
                <a:spcPts val="0"/>
              </a:spcAft>
              <a:buSzPts val="1800"/>
              <a:buChar char="–"/>
              <a:defRPr/>
            </a:lvl7pPr>
            <a:lvl8pPr marL="4876678" lvl="7" indent="-457189" algn="l">
              <a:spcBef>
                <a:spcPts val="667"/>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70" name="Google Shape;170;p22"/>
          <p:cNvSpPr/>
          <p:nvPr/>
        </p:nvSpPr>
        <p:spPr>
          <a:xfrm>
            <a:off x="9463315" y="5999240"/>
            <a:ext cx="2728685" cy="858761"/>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pic>
        <p:nvPicPr>
          <p:cNvPr id="171" name="Google Shape;171;p22" descr="schneider_LIO_Life-Green_RGB.png"/>
          <p:cNvPicPr preferRelativeResize="0"/>
          <p:nvPr/>
        </p:nvPicPr>
        <p:blipFill rotWithShape="1">
          <a:blip r:embed="rId2">
            <a:alphaModFix/>
          </a:blip>
          <a:srcRect/>
          <a:stretch/>
        </p:blipFill>
        <p:spPr>
          <a:xfrm>
            <a:off x="9051651" y="5993330"/>
            <a:ext cx="2722397" cy="750604"/>
          </a:xfrm>
          <a:prstGeom prst="rect">
            <a:avLst/>
          </a:prstGeom>
          <a:noFill/>
          <a:ln>
            <a:noFill/>
          </a:ln>
        </p:spPr>
      </p:pic>
      <p:sp>
        <p:nvSpPr>
          <p:cNvPr id="172" name="Google Shape;172;p22"/>
          <p:cNvSpPr txBox="1"/>
          <p:nvPr/>
        </p:nvSpPr>
        <p:spPr>
          <a:xfrm>
            <a:off x="2568221" y="6320833"/>
            <a:ext cx="700920" cy="12311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ru-RU" sz="800" b="0" i="0" u="none" strike="noStrike" cap="none">
                <a:solidFill>
                  <a:srgbClr val="3DCD58"/>
                </a:solidFill>
                <a:latin typeface="Arial"/>
                <a:ea typeface="Arial"/>
                <a:cs typeface="Arial"/>
                <a:sym typeface="Arial"/>
              </a:rPr>
              <a:t>Page </a:t>
            </a:r>
            <a:fld id="{00000000-1234-1234-1234-123412341234}" type="slidenum">
              <a:rPr lang="ru-RU" sz="800" b="0" i="0" u="none" strike="noStrike" cap="none">
                <a:solidFill>
                  <a:srgbClr val="3DCD58"/>
                </a:solidFill>
                <a:latin typeface="Arial"/>
                <a:ea typeface="Arial"/>
                <a:cs typeface="Arial"/>
                <a:sym typeface="Arial"/>
              </a:rPr>
              <a:pPr marL="0" marR="0" lvl="0" indent="0" algn="l" rtl="0">
                <a:spcBef>
                  <a:spcPts val="0"/>
                </a:spcBef>
                <a:spcAft>
                  <a:spcPts val="0"/>
                </a:spcAft>
                <a:buNone/>
              </a:pPr>
              <a:t>‹#›</a:t>
            </a:fld>
            <a:endParaRPr sz="800" b="0" i="0" u="none" strike="noStrike" cap="none">
              <a:solidFill>
                <a:srgbClr val="3DCD58"/>
              </a:solidFill>
              <a:latin typeface="Arial"/>
              <a:ea typeface="Arial"/>
              <a:cs typeface="Arial"/>
              <a:sym typeface="Arial"/>
            </a:endParaRPr>
          </a:p>
        </p:txBody>
      </p:sp>
      <p:sp>
        <p:nvSpPr>
          <p:cNvPr id="173" name="Google Shape;173;p22"/>
          <p:cNvSpPr txBox="1"/>
          <p:nvPr/>
        </p:nvSpPr>
        <p:spPr>
          <a:xfrm>
            <a:off x="574251" y="6320833"/>
            <a:ext cx="2013023" cy="12311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ru-RU" sz="800" b="0" i="0" u="none" strike="noStrike" cap="none">
                <a:solidFill>
                  <a:srgbClr val="626469"/>
                </a:solidFill>
                <a:latin typeface="Arial"/>
                <a:ea typeface="Arial"/>
                <a:cs typeface="Arial"/>
                <a:sym typeface="Arial"/>
              </a:rPr>
              <a:t>Confidential Property of Schneider Electric |</a:t>
            </a:r>
            <a:endParaRPr sz="800" b="0" i="0" u="none" strike="noStrike" cap="none">
              <a:solidFill>
                <a:srgbClr val="626469"/>
              </a:solidFill>
              <a:latin typeface="Arial"/>
              <a:ea typeface="Arial"/>
              <a:cs typeface="Arial"/>
              <a:sym typeface="Arial"/>
            </a:endParaRPr>
          </a:p>
        </p:txBody>
      </p:sp>
    </p:spTree>
    <p:extLst>
      <p:ext uri="{BB962C8B-B14F-4D97-AF65-F5344CB8AC3E}">
        <p14:creationId xmlns:p14="http://schemas.microsoft.com/office/powerpoint/2010/main" val="2428666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30"/>
            <a:ext cx="2722397" cy="750604"/>
          </a:xfrm>
          <a:prstGeom prst="rect">
            <a:avLst/>
          </a:prstGeom>
        </p:spPr>
      </p:pic>
      <p:sp>
        <p:nvSpPr>
          <p:cNvPr id="14" name="Footer Placeholder 4"/>
          <p:cNvSpPr>
            <a:spLocks noGrp="1"/>
          </p:cNvSpPr>
          <p:nvPr>
            <p:ph type="ftr" sz="quarter" idx="3"/>
          </p:nvPr>
        </p:nvSpPr>
        <p:spPr>
          <a:xfrm>
            <a:off x="336554" y="6476207"/>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endParaRPr lang="en-US" dirty="0"/>
          </a:p>
        </p:txBody>
      </p:sp>
      <p:sp>
        <p:nvSpPr>
          <p:cNvPr id="21" name="Espace réservé du texte 20"/>
          <p:cNvSpPr>
            <a:spLocks noGrp="1"/>
          </p:cNvSpPr>
          <p:nvPr>
            <p:ph type="body" sz="quarter" idx="15" hasCustomPrompt="1"/>
          </p:nvPr>
        </p:nvSpPr>
        <p:spPr>
          <a:xfrm>
            <a:off x="0" y="4764839"/>
            <a:ext cx="12192000" cy="1015853"/>
          </a:xfrm>
          <a:prstGeom prst="rect">
            <a:avLst/>
          </a:prstGeom>
          <a:solidFill>
            <a:schemeClr val="tx2">
              <a:alpha val="80000"/>
            </a:schemeClr>
          </a:solidFill>
        </p:spPr>
        <p:txBody>
          <a:bodyPr lIns="91437" tIns="45718" rIns="91437" bIns="45718"/>
          <a:lstStyle>
            <a:lvl1pPr marL="237726"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dirty="0"/>
          </a:p>
        </p:txBody>
      </p:sp>
    </p:spTree>
    <p:extLst>
      <p:ext uri="{BB962C8B-B14F-4D97-AF65-F5344CB8AC3E}">
        <p14:creationId xmlns:p14="http://schemas.microsoft.com/office/powerpoint/2010/main" val="3679310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pic>
        <p:nvPicPr>
          <p:cNvPr id="11" name="Picture 10" descr="schneider_LIO_White_RGB.png"/>
          <p:cNvPicPr>
            <a:picLocks noChangeAspect="1"/>
          </p:cNvPicPr>
          <p:nvPr userDrawn="1"/>
        </p:nvPicPr>
        <p:blipFill>
          <a:blip r:embed="rId2" cstate="print"/>
          <a:stretch>
            <a:fillRect/>
          </a:stretch>
        </p:blipFill>
        <p:spPr>
          <a:xfrm>
            <a:off x="9433405" y="6011367"/>
            <a:ext cx="2691609" cy="742115"/>
          </a:xfrm>
          <a:prstGeom prst="rect">
            <a:avLst/>
          </a:prstGeom>
        </p:spPr>
      </p:pic>
      <p:sp>
        <p:nvSpPr>
          <p:cNvPr id="12" name="Slide Number Placeholder 5">
            <a:extLst>
              <a:ext uri="{FF2B5EF4-FFF2-40B4-BE49-F238E27FC236}">
                <a16:creationId xmlns:a16="http://schemas.microsoft.com/office/drawing/2014/main" id="{81D9B0B2-5881-48DA-B471-DF966BDF6B6E}"/>
              </a:ext>
            </a:extLst>
          </p:cNvPr>
          <p:cNvSpPr>
            <a:spLocks noGrp="1"/>
          </p:cNvSpPr>
          <p:nvPr>
            <p:ph type="sldNum" sz="quarter" idx="4"/>
          </p:nvPr>
        </p:nvSpPr>
        <p:spPr>
          <a:xfrm>
            <a:off x="2646223" y="6476207"/>
            <a:ext cx="700920" cy="123111"/>
          </a:xfrm>
          <a:prstGeom prst="rect">
            <a:avLst/>
          </a:prstGeom>
        </p:spPr>
        <p:txBody>
          <a:bodyPr vert="horz" lIns="0" tIns="0" rIns="0" bIns="0" rtlCol="0" anchor="ctr">
            <a:spAutoFit/>
          </a:bodyPr>
          <a:lstStyle>
            <a:lvl1pPr algn="l">
              <a:defRPr sz="8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3" name="Footer Placeholder 4">
            <a:extLst>
              <a:ext uri="{FF2B5EF4-FFF2-40B4-BE49-F238E27FC236}">
                <a16:creationId xmlns:a16="http://schemas.microsoft.com/office/drawing/2014/main" id="{1D024662-B8D7-4124-A491-4F25314D29F2}"/>
              </a:ext>
            </a:extLst>
          </p:cNvPr>
          <p:cNvSpPr>
            <a:spLocks noGrp="1"/>
          </p:cNvSpPr>
          <p:nvPr>
            <p:ph type="ftr" sz="quarter" idx="3"/>
          </p:nvPr>
        </p:nvSpPr>
        <p:spPr>
          <a:xfrm>
            <a:off x="336551" y="6476206"/>
            <a:ext cx="231648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10481108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92000" cy="3878280"/>
          </a:xfrm>
          <a:prstGeom prst="rect">
            <a:avLst/>
          </a:prstGeom>
          <a:solidFill>
            <a:schemeClr val="tx2">
              <a:alpha val="80000"/>
            </a:schemeClr>
          </a:solidFill>
        </p:spPr>
        <p:txBody>
          <a:bodyPr lIns="252000" tIns="0" rIns="0" bIns="252000" anchor="b" anchorCtr="0"/>
          <a:lstStyle>
            <a:lvl1pPr algn="l">
              <a:defRPr sz="32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7" name="Picture 6"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21265785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8" name="Picture 7"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29898864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92000" cy="2641744"/>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2641745"/>
            <a:ext cx="12192000" cy="4216255"/>
          </a:xfrm>
          <a:prstGeom prst="rect">
            <a:avLst/>
          </a:prstGeom>
          <a:solidFill>
            <a:schemeClr val="tx2"/>
          </a:solidFill>
        </p:spPr>
        <p:txBody>
          <a:bodyPr lIns="252000" tIns="252000" rIns="252000" bIns="252000" anchor="t" anchorCtr="0"/>
          <a:lstStyle>
            <a:lvl1pPr algn="l">
              <a:defRPr sz="32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2144328"/>
            <a:ext cx="12192000" cy="497417"/>
          </a:xfrm>
          <a:prstGeom prst="rect">
            <a:avLst/>
          </a:prstGeom>
          <a:solidFill>
            <a:schemeClr val="tx2">
              <a:alpha val="80000"/>
            </a:schemeClr>
          </a:solidFill>
        </p:spPr>
        <p:txBody>
          <a:bodyPr lIns="252000" tIns="0" rIns="252000" bIns="0" anchor="ctr" anchorCtr="0"/>
          <a:lstStyle>
            <a:lvl1pPr marL="0" indent="0">
              <a:buNone/>
              <a:defRPr sz="16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9" name="Picture 8" descr="schneider_LIO_White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33405" y="6011367"/>
            <a:ext cx="2691609" cy="742115"/>
          </a:xfrm>
          <a:prstGeom prst="rect">
            <a:avLst/>
          </a:prstGeom>
        </p:spPr>
      </p:pic>
    </p:spTree>
    <p:extLst>
      <p:ext uri="{BB962C8B-B14F-4D97-AF65-F5344CB8AC3E}">
        <p14:creationId xmlns:p14="http://schemas.microsoft.com/office/powerpoint/2010/main" val="11167998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7534" y="-2"/>
            <a:ext cx="6104468"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12"/>
          <p:cNvSpPr>
            <a:spLocks noGrp="1"/>
          </p:cNvSpPr>
          <p:nvPr>
            <p:ph sz="quarter" idx="1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12360556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12"/>
          <p:cNvSpPr>
            <a:spLocks noGrp="1"/>
          </p:cNvSpPr>
          <p:nvPr>
            <p:ph sz="quarter" idx="11" hasCustomPrompt="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baseline="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
        <p:nvSpPr>
          <p:cNvPr id="10" name="Rechteck 7"/>
          <p:cNvSpPr/>
          <p:nvPr userDrawn="1"/>
        </p:nvSpPr>
        <p:spPr>
          <a:xfrm>
            <a:off x="6709412"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7488357"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endParaRPr lang="en-US" sz="1733" b="1" dirty="0">
              <a:solidFill>
                <a:schemeClr val="accent1"/>
              </a:solidFill>
              <a:latin typeface="+mn-lt"/>
              <a:cs typeface="Arial" pitchFamily="34" charset="0"/>
            </a:endParaRPr>
          </a:p>
        </p:txBody>
      </p:sp>
      <p:sp>
        <p:nvSpPr>
          <p:cNvPr id="12" name="Rechteck 10"/>
          <p:cNvSpPr/>
          <p:nvPr userDrawn="1"/>
        </p:nvSpPr>
        <p:spPr>
          <a:xfrm>
            <a:off x="670505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749889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31" name="Rechteck 10"/>
          <p:cNvSpPr/>
          <p:nvPr userDrawn="1"/>
        </p:nvSpPr>
        <p:spPr>
          <a:xfrm>
            <a:off x="670505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749889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5" name="Rechteck 10"/>
          <p:cNvSpPr/>
          <p:nvPr userDrawn="1"/>
        </p:nvSpPr>
        <p:spPr>
          <a:xfrm>
            <a:off x="670505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749889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7" name="Rechteck 10"/>
          <p:cNvSpPr/>
          <p:nvPr userDrawn="1"/>
        </p:nvSpPr>
        <p:spPr>
          <a:xfrm>
            <a:off x="670505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749889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9" name="Rechteck 10"/>
          <p:cNvSpPr/>
          <p:nvPr userDrawn="1"/>
        </p:nvSpPr>
        <p:spPr>
          <a:xfrm>
            <a:off x="670505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749889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51" name="Rechteck 10"/>
          <p:cNvSpPr/>
          <p:nvPr userDrawn="1"/>
        </p:nvSpPr>
        <p:spPr>
          <a:xfrm>
            <a:off x="670505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749889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55" name="Rechteck 10"/>
          <p:cNvSpPr/>
          <p:nvPr userDrawn="1"/>
        </p:nvSpPr>
        <p:spPr>
          <a:xfrm>
            <a:off x="670505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749889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6672134" y="509517"/>
            <a:ext cx="679461" cy="280855"/>
          </a:xfrm>
          <a:prstGeom prst="rect">
            <a:avLst/>
          </a:prstGeom>
        </p:spPr>
        <p:txBody>
          <a:bodyPr anchor="ctr"/>
          <a:lstStyle>
            <a:lvl1pPr algn="ctr">
              <a:buNone/>
              <a:defRPr sz="1733"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6675163" y="1167650"/>
            <a:ext cx="679461" cy="280855"/>
          </a:xfrm>
          <a:prstGeom prst="rect">
            <a:avLst/>
          </a:prstGeom>
        </p:spPr>
        <p:txBody>
          <a:bodyPr anchor="ctr"/>
          <a:lstStyle>
            <a:lvl1pPr algn="ctr">
              <a:buNone/>
              <a:defRPr sz="1733"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7509205" y="1185847"/>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6659995" y="1880375"/>
            <a:ext cx="679461" cy="280855"/>
          </a:xfrm>
          <a:prstGeom prst="rect">
            <a:avLst/>
          </a:prstGeom>
        </p:spPr>
        <p:txBody>
          <a:bodyPr anchor="ctr"/>
          <a:lstStyle>
            <a:lvl1pPr algn="ctr">
              <a:buNone/>
              <a:defRPr sz="1733"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7494037" y="1898573"/>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6656966" y="2568845"/>
            <a:ext cx="679461" cy="280855"/>
          </a:xfrm>
          <a:prstGeom prst="rect">
            <a:avLst/>
          </a:prstGeom>
        </p:spPr>
        <p:txBody>
          <a:bodyPr anchor="ctr"/>
          <a:lstStyle>
            <a:lvl1pPr algn="ctr">
              <a:buNone/>
              <a:defRPr sz="1733"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7491008" y="2587042"/>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6659995" y="3226978"/>
            <a:ext cx="679461" cy="280855"/>
          </a:xfrm>
          <a:prstGeom prst="rect">
            <a:avLst/>
          </a:prstGeom>
        </p:spPr>
        <p:txBody>
          <a:bodyPr anchor="ctr"/>
          <a:lstStyle>
            <a:lvl1pPr algn="ctr">
              <a:buNone/>
              <a:defRPr sz="1733"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7494037" y="3245175"/>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6663024" y="3939703"/>
            <a:ext cx="679461" cy="280855"/>
          </a:xfrm>
          <a:prstGeom prst="rect">
            <a:avLst/>
          </a:prstGeom>
        </p:spPr>
        <p:txBody>
          <a:bodyPr anchor="ctr"/>
          <a:lstStyle>
            <a:lvl1pPr algn="ctr">
              <a:buNone/>
              <a:defRPr sz="1733"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7478869" y="3957901"/>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6644827" y="4649399"/>
            <a:ext cx="679461" cy="280855"/>
          </a:xfrm>
          <a:prstGeom prst="rect">
            <a:avLst/>
          </a:prstGeom>
        </p:spPr>
        <p:txBody>
          <a:bodyPr anchor="ctr"/>
          <a:lstStyle>
            <a:lvl1pPr algn="ctr">
              <a:buNone/>
              <a:defRPr sz="1733"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7497067" y="4667597"/>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6647856" y="5362125"/>
            <a:ext cx="679461" cy="280855"/>
          </a:xfrm>
          <a:prstGeom prst="rect">
            <a:avLst/>
          </a:prstGeom>
        </p:spPr>
        <p:txBody>
          <a:bodyPr anchor="ctr"/>
          <a:lstStyle>
            <a:lvl1pPr algn="ctr">
              <a:buNone/>
              <a:defRPr sz="1733"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7481899" y="5380322"/>
            <a:ext cx="4194504" cy="277820"/>
          </a:xfrm>
          <a:prstGeom prst="rect">
            <a:avLst/>
          </a:prstGeom>
        </p:spPr>
        <p:txBody>
          <a:bodyPr anchor="ctr"/>
          <a:lstStyle>
            <a:lvl1pPr>
              <a:buNone/>
              <a:defRPr sz="1733" b="1">
                <a:solidFill>
                  <a:schemeClr val="accent1"/>
                </a:solidFill>
              </a:defRPr>
            </a:lvl1pPr>
          </a:lstStyle>
          <a:p>
            <a:r>
              <a:rPr lang="en-US" dirty="0"/>
              <a:t>Edit text</a:t>
            </a:r>
          </a:p>
        </p:txBody>
      </p:sp>
    </p:spTree>
    <p:extLst>
      <p:ext uri="{BB962C8B-B14F-4D97-AF65-F5344CB8AC3E}">
        <p14:creationId xmlns:p14="http://schemas.microsoft.com/office/powerpoint/2010/main" val="2934132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551" y="1310603"/>
            <a:ext cx="4999949" cy="4558569"/>
          </a:xfrm>
          <a:prstGeom prst="rect">
            <a:avLst/>
          </a:prstGeom>
          <a:noFill/>
        </p:spPr>
        <p:txBody>
          <a:bodyPr vert="horz" wrap="square" lIns="0" tIns="0" rIns="0" bIns="0">
            <a:noAutofit/>
          </a:bodyPr>
          <a:lstStyle>
            <a:lvl1pPr marL="315376" indent="-315376">
              <a:buClr>
                <a:schemeClr val="tx2"/>
              </a:buClr>
              <a:buFont typeface="Arial" panose="020B0604020202020204" pitchFamily="34" charset="0"/>
              <a:buNone/>
              <a:defRPr sz="2400">
                <a:solidFill>
                  <a:schemeClr val="accent1"/>
                </a:solidFill>
              </a:defRPr>
            </a:lvl1pPr>
            <a:lvl2pPr marL="609585" indent="-294210">
              <a:buClr>
                <a:schemeClr val="tx2"/>
              </a:buClr>
              <a:buFont typeface="Arial" panose="020B0604020202020204" pitchFamily="34" charset="0"/>
              <a:buChar char="•"/>
              <a:defRPr sz="2133">
                <a:solidFill>
                  <a:schemeClr val="accent1"/>
                </a:solidFill>
              </a:defRPr>
            </a:lvl2pPr>
            <a:lvl3pPr marL="840296" indent="-230712">
              <a:buClr>
                <a:schemeClr val="tx2"/>
              </a:buClr>
              <a:buFont typeface="Arial" panose="020B0604020202020204" pitchFamily="34" charset="0"/>
              <a:buChar char="•"/>
              <a:defRPr sz="1867">
                <a:solidFill>
                  <a:schemeClr val="accent1"/>
                </a:solidFill>
              </a:defRPr>
            </a:lvl3pPr>
            <a:lvl4pPr marL="1071007" indent="-230712">
              <a:buClr>
                <a:schemeClr val="tx2"/>
              </a:buClr>
              <a:buFont typeface="Arial" panose="020B0604020202020204" pitchFamily="34" charset="0"/>
              <a:buChar char="•"/>
              <a:defRPr sz="1867">
                <a:solidFill>
                  <a:schemeClr val="accent1"/>
                </a:solidFill>
              </a:defRPr>
            </a:lvl4pPr>
            <a:lvl5pPr marL="1303834" indent="-232828" defTabSz="419090">
              <a:buClr>
                <a:schemeClr val="tx2"/>
              </a:buClr>
              <a:buFont typeface="Arial" panose="020B0604020202020204" pitchFamily="34" charset="0"/>
              <a:buChar char="•"/>
              <a:defRPr sz="1867">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336551" y="464444"/>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10" name="Picture 9"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28199133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5" y="2900204"/>
            <a:ext cx="11511375" cy="492443"/>
          </a:xfrm>
          <a:prstGeom prst="rect">
            <a:avLst/>
          </a:prstGeom>
        </p:spPr>
        <p:txBody>
          <a:bodyPr lIns="0" tIns="0" rIns="0" bIns="0" anchor="ctr" anchorCtr="0">
            <a:noAutofit/>
          </a:bodyPr>
          <a:lstStyle>
            <a:lvl1pPr algn="l">
              <a:defRPr sz="32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4075" y="3512663"/>
            <a:ext cx="11511375" cy="287259"/>
          </a:xfrm>
          <a:prstGeom prst="rect">
            <a:avLst/>
          </a:prstGeom>
        </p:spPr>
        <p:txBody>
          <a:bodyPr lIns="0" tIns="0" rIns="0" bIns="0" anchor="ctr" anchorCtr="0">
            <a:noAutofit/>
          </a:bodyPr>
          <a:lstStyle>
            <a:lvl1pPr marL="0" indent="0">
              <a:buNone/>
              <a:defRPr sz="1867"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7" name="Picture 6"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7150443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8" name="Picture 7"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bg1"/>
                </a:solidFill>
              </a:defRPr>
            </a:lvl1pPr>
          </a:lstStyle>
          <a:p>
            <a:r>
              <a:rPr lang="en-US" dirty="0"/>
              <a:t>CLICK TO EDIT QUOTE OR CALLOUT</a:t>
            </a:r>
          </a:p>
        </p:txBody>
      </p:sp>
    </p:spTree>
    <p:extLst>
      <p:ext uri="{BB962C8B-B14F-4D97-AF65-F5344CB8AC3E}">
        <p14:creationId xmlns:p14="http://schemas.microsoft.com/office/powerpoint/2010/main" val="20269805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8" name="Picture 7"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867"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14507302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5"/>
            <a:ext cx="11529483" cy="1641475"/>
          </a:xfrm>
          <a:prstGeom prst="rect">
            <a:avLst/>
          </a:prstGeom>
        </p:spPr>
        <p:txBody>
          <a:bodyPr wrap="square" lIns="0" tIns="0" rIns="0" bIns="0" anchor="t">
            <a:noAutofit/>
          </a:bodyPr>
          <a:lstStyle>
            <a:lvl1pPr marL="0" indent="0" algn="ctr">
              <a:buFont typeface="Arial"/>
              <a:buNone/>
              <a:defRPr sz="5333">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552" y="3940606"/>
            <a:ext cx="11529481" cy="410369"/>
          </a:xfrm>
          <a:prstGeom prst="rect">
            <a:avLst/>
          </a:prstGeom>
        </p:spPr>
        <p:txBody>
          <a:bodyPr wrap="square"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7" name="Picture 6"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406398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0515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11" name="Picture 10" descr="schneider_LIO_White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33405" y="6011367"/>
            <a:ext cx="2691609" cy="742115"/>
          </a:xfrm>
          <a:prstGeom prst="rect">
            <a:avLst/>
          </a:prstGeom>
        </p:spPr>
      </p:pic>
    </p:spTree>
    <p:extLst>
      <p:ext uri="{BB962C8B-B14F-4D97-AF65-F5344CB8AC3E}">
        <p14:creationId xmlns:p14="http://schemas.microsoft.com/office/powerpoint/2010/main" val="34477837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7" name="Picture 6" descr="schneider_LIO_White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74598" y="6013413"/>
            <a:ext cx="2542673" cy="701052"/>
          </a:xfrm>
          <a:prstGeom prst="rect">
            <a:avLst/>
          </a:prstGeom>
        </p:spPr>
      </p:pic>
      <p:sp>
        <p:nvSpPr>
          <p:cNvPr id="12"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1966" tIns="0" rIns="0" bIns="0" anchor="ctr" anchorCtr="0"/>
          <a:lstStyle>
            <a:lvl1pPr algn="l">
              <a:defRPr sz="32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0" y="3867184"/>
            <a:ext cx="12192000" cy="497417"/>
          </a:xfrm>
          <a:prstGeom prst="rect">
            <a:avLst/>
          </a:prstGeom>
          <a:solidFill>
            <a:schemeClr val="tx2"/>
          </a:solidFill>
        </p:spPr>
        <p:txBody>
          <a:bodyPr lIns="251966"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867"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1867040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3692165" y="2611549"/>
            <a:ext cx="4745843" cy="1308496"/>
          </a:xfrm>
          <a:prstGeom prst="rect">
            <a:avLst/>
          </a:prstGeom>
        </p:spPr>
      </p:pic>
    </p:spTree>
    <p:extLst>
      <p:ext uri="{BB962C8B-B14F-4D97-AF65-F5344CB8AC3E}">
        <p14:creationId xmlns:p14="http://schemas.microsoft.com/office/powerpoint/2010/main" val="14568788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pic>
        <p:nvPicPr>
          <p:cNvPr id="13" name="Picture 12"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9101392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omparison White">
    <p:spTree>
      <p:nvGrpSpPr>
        <p:cNvPr id="1" name=""/>
        <p:cNvGrpSpPr/>
        <p:nvPr/>
      </p:nvGrpSpPr>
      <p:grpSpPr>
        <a:xfrm>
          <a:off x="0" y="0"/>
          <a:ext cx="0" cy="0"/>
          <a:chOff x="0" y="0"/>
          <a:chExt cx="0" cy="0"/>
        </a:xfrm>
      </p:grpSpPr>
      <p:sp>
        <p:nvSpPr>
          <p:cNvPr id="2" name="Title 1"/>
          <p:cNvSpPr>
            <a:spLocks noGrp="1"/>
          </p:cNvSpPr>
          <p:nvPr>
            <p:ph type="title"/>
          </p:nvPr>
        </p:nvSpPr>
        <p:spPr>
          <a:xfrm>
            <a:off x="609602" y="271465"/>
            <a:ext cx="10972641" cy="1095375"/>
          </a:xfrm>
        </p:spPr>
        <p:txBody>
          <a:bodyPr/>
          <a:lstStyle>
            <a:lvl1pPr>
              <a:defRPr>
                <a:solidFill>
                  <a:srgbClr val="009530"/>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1" y="1509713"/>
            <a:ext cx="5186284" cy="517525"/>
          </a:xfrm>
        </p:spPr>
        <p:txBody>
          <a:bodyPr rIns="0" anchor="t" anchorCtr="0"/>
          <a:lstStyle>
            <a:lvl1pPr marL="0" indent="0" algn="l">
              <a:buNone/>
              <a:defRPr sz="2200" b="1">
                <a:solidFill>
                  <a:srgbClr val="009530"/>
                </a:solidFill>
                <a:latin typeface="Arial" pitchFamily="34" charset="0"/>
                <a:cs typeface="Arial"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3367" y="1509713"/>
            <a:ext cx="5388875" cy="517525"/>
          </a:xfrm>
        </p:spPr>
        <p:txBody>
          <a:bodyPr rIns="0" anchor="t" anchorCtr="0"/>
          <a:lstStyle>
            <a:lvl1pPr marL="0" indent="0" algn="l">
              <a:buNone/>
              <a:defRPr sz="2200" b="1">
                <a:solidFill>
                  <a:srgbClr val="009530"/>
                </a:solidFill>
                <a:latin typeface="Arial" pitchFamily="34" charset="0"/>
                <a:cs typeface="Arial"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7"/>
          <p:cNvSpPr>
            <a:spLocks noGrp="1"/>
          </p:cNvSpPr>
          <p:nvPr>
            <p:ph type="body" sz="quarter" idx="10"/>
          </p:nvPr>
        </p:nvSpPr>
        <p:spPr>
          <a:xfrm>
            <a:off x="609760" y="2144713"/>
            <a:ext cx="5186125" cy="4127499"/>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p:nvPr>
        </p:nvSpPr>
        <p:spPr>
          <a:xfrm>
            <a:off x="6192863" y="2144713"/>
            <a:ext cx="5389379" cy="4127499"/>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9406130" y="-58722"/>
            <a:ext cx="2785871" cy="2218337"/>
          </a:xfrm>
          <a:prstGeom prst="rect">
            <a:avLst/>
          </a:prstGeom>
        </p:spPr>
      </p:pic>
      <p:pic>
        <p:nvPicPr>
          <p:cNvPr id="12" name="Picture 11"/>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a:off x="10488969" y="5839039"/>
            <a:ext cx="1594884" cy="972000"/>
          </a:xfrm>
          <a:prstGeom prst="rect">
            <a:avLst/>
          </a:prstGeom>
        </p:spPr>
      </p:pic>
    </p:spTree>
    <p:extLst>
      <p:ext uri="{BB962C8B-B14F-4D97-AF65-F5344CB8AC3E}">
        <p14:creationId xmlns:p14="http://schemas.microsoft.com/office/powerpoint/2010/main" val="33427668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575733" y="1773237"/>
            <a:ext cx="5418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773237"/>
            <a:ext cx="5418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1376593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Section Title w/ Image 1">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pic>
        <p:nvPicPr>
          <p:cNvPr id="13" name="Picture 12" descr="schneider_LIO_Life-Green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6376592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3" y="647621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336555" y="647621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336553" y="306917"/>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3" y="911157"/>
            <a:ext cx="11529483" cy="338555"/>
          </a:xfrm>
        </p:spPr>
        <p:txBody>
          <a:bodyPr/>
          <a:lstStyle>
            <a:lvl1pPr marL="478173" indent="-457011">
              <a:buFontTx/>
              <a:buNone/>
              <a:defRPr sz="2133" baseline="0">
                <a:solidFill>
                  <a:schemeClr val="accent1"/>
                </a:solidFill>
              </a:defRPr>
            </a:lvl1pPr>
            <a:lvl2pPr marL="543765" indent="-304680">
              <a:buFontTx/>
              <a:buNone/>
              <a:defRPr/>
            </a:lvl2pPr>
            <a:lvl3pPr marL="782855" indent="-304680">
              <a:buFontTx/>
              <a:buNone/>
              <a:defRPr/>
            </a:lvl3pPr>
            <a:lvl4pPr marL="1024056" indent="-304680">
              <a:buFontTx/>
              <a:buNone/>
              <a:defRPr/>
            </a:lvl4pPr>
            <a:lvl5pPr marL="1252563" indent="-304680">
              <a:buFontTx/>
              <a:buNone/>
              <a:defRPr/>
            </a:lvl5pPr>
          </a:lstStyle>
          <a:p>
            <a:pPr lvl="0"/>
            <a:r>
              <a:rPr lang="en-US"/>
              <a:t>Click to edit Master text styles</a:t>
            </a:r>
          </a:p>
        </p:txBody>
      </p:sp>
    </p:spTree>
    <p:extLst>
      <p:ext uri="{BB962C8B-B14F-4D97-AF65-F5344CB8AC3E}">
        <p14:creationId xmlns:p14="http://schemas.microsoft.com/office/powerpoint/2010/main" val="18162293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C590-4C7D-4802-A0CB-63BF792CA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9CAB69-88B6-471C-BA93-199D6C003C38}"/>
              </a:ext>
            </a:extLst>
          </p:cNvPr>
          <p:cNvSpPr>
            <a:spLocks noGrp="1"/>
          </p:cNvSpPr>
          <p:nvPr>
            <p:ph idx="1"/>
          </p:nvPr>
        </p:nvSpPr>
        <p:spPr>
          <a:xfrm>
            <a:off x="336554" y="1604437"/>
            <a:ext cx="11518900" cy="18740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696575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lide_1">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3909" b="23950"/>
          <a:stretch/>
        </p:blipFill>
        <p:spPr>
          <a:xfrm flipH="1">
            <a:off x="0" y="1"/>
            <a:ext cx="12192000" cy="5849329"/>
          </a:xfrm>
          <a:prstGeom prst="rect">
            <a:avLst/>
          </a:prstGeom>
        </p:spPr>
      </p:pic>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3" cstate="print"/>
          <a:stretch>
            <a:fillRect/>
          </a:stretch>
        </p:blipFill>
        <p:spPr>
          <a:xfrm>
            <a:off x="9422712" y="5993330"/>
            <a:ext cx="2722397" cy="750604"/>
          </a:xfrm>
          <a:prstGeom prst="rect">
            <a:avLst/>
          </a:prstGeom>
        </p:spPr>
      </p:pic>
      <p:sp>
        <p:nvSpPr>
          <p:cNvPr id="14" name="Footer Placeholder 4"/>
          <p:cNvSpPr>
            <a:spLocks noGrp="1"/>
          </p:cNvSpPr>
          <p:nvPr>
            <p:ph type="ftr" sz="quarter" idx="3"/>
          </p:nvPr>
        </p:nvSpPr>
        <p:spPr>
          <a:xfrm>
            <a:off x="336554" y="6476207"/>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endParaRPr lang="en-US" dirty="0"/>
          </a:p>
        </p:txBody>
      </p:sp>
      <p:sp>
        <p:nvSpPr>
          <p:cNvPr id="21" name="Espace réservé du texte 20"/>
          <p:cNvSpPr>
            <a:spLocks noGrp="1"/>
          </p:cNvSpPr>
          <p:nvPr>
            <p:ph type="body" sz="quarter" idx="15" hasCustomPrompt="1"/>
          </p:nvPr>
        </p:nvSpPr>
        <p:spPr>
          <a:xfrm>
            <a:off x="0" y="4764839"/>
            <a:ext cx="12192000" cy="1015853"/>
          </a:xfrm>
          <a:prstGeom prst="rect">
            <a:avLst/>
          </a:prstGeom>
          <a:solidFill>
            <a:schemeClr val="tx2">
              <a:alpha val="80000"/>
            </a:schemeClr>
          </a:solidFill>
        </p:spPr>
        <p:txBody>
          <a:bodyPr lIns="91437" tIns="45718" rIns="91437" bIns="45718"/>
          <a:lstStyle>
            <a:lvl1pPr marL="237726"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dirty="0"/>
          </a:p>
        </p:txBody>
      </p:sp>
    </p:spTree>
    <p:extLst>
      <p:ext uri="{BB962C8B-B14F-4D97-AF65-F5344CB8AC3E}">
        <p14:creationId xmlns:p14="http://schemas.microsoft.com/office/powerpoint/2010/main" val="1333784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3692165" y="2611549"/>
            <a:ext cx="4745843" cy="1308496"/>
          </a:xfrm>
          <a:prstGeom prst="rect">
            <a:avLst/>
          </a:prstGeom>
        </p:spPr>
      </p:pic>
    </p:spTree>
    <p:extLst>
      <p:ext uri="{BB962C8B-B14F-4D97-AF65-F5344CB8AC3E}">
        <p14:creationId xmlns:p14="http://schemas.microsoft.com/office/powerpoint/2010/main" val="27332806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Slide_1">
    <p:spTree>
      <p:nvGrpSpPr>
        <p:cNvPr id="1" name=""/>
        <p:cNvGrpSpPr/>
        <p:nvPr/>
      </p:nvGrpSpPr>
      <p:grpSpPr>
        <a:xfrm>
          <a:off x="0" y="0"/>
          <a:ext cx="0" cy="0"/>
          <a:chOff x="0" y="0"/>
          <a:chExt cx="0" cy="0"/>
        </a:xfrm>
      </p:grpSpPr>
      <p:pic>
        <p:nvPicPr>
          <p:cNvPr id="12" name="Picture 2" descr="C:\Users\steve.elliott\Pictures\TW-Getty-RF56901760_6.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9679" b="4425"/>
          <a:stretch/>
        </p:blipFill>
        <p:spPr bwMode="auto">
          <a:xfrm>
            <a:off x="0" y="1"/>
            <a:ext cx="12192000" cy="572143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3" cstate="print"/>
          <a:stretch>
            <a:fillRect/>
          </a:stretch>
        </p:blipFill>
        <p:spPr>
          <a:xfrm>
            <a:off x="9422712" y="5993330"/>
            <a:ext cx="2722397" cy="750604"/>
          </a:xfrm>
          <a:prstGeom prst="rect">
            <a:avLst/>
          </a:prstGeom>
        </p:spPr>
      </p:pic>
      <p:sp>
        <p:nvSpPr>
          <p:cNvPr id="14" name="Footer Placeholder 4"/>
          <p:cNvSpPr>
            <a:spLocks noGrp="1"/>
          </p:cNvSpPr>
          <p:nvPr>
            <p:ph type="ftr" sz="quarter" idx="3"/>
          </p:nvPr>
        </p:nvSpPr>
        <p:spPr>
          <a:xfrm>
            <a:off x="336554" y="6476207"/>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endParaRPr lang="en-US" dirty="0"/>
          </a:p>
        </p:txBody>
      </p:sp>
      <p:sp>
        <p:nvSpPr>
          <p:cNvPr id="21" name="Espace réservé du texte 20"/>
          <p:cNvSpPr>
            <a:spLocks noGrp="1"/>
          </p:cNvSpPr>
          <p:nvPr>
            <p:ph type="body" sz="quarter" idx="15" hasCustomPrompt="1"/>
          </p:nvPr>
        </p:nvSpPr>
        <p:spPr>
          <a:xfrm>
            <a:off x="0" y="4764839"/>
            <a:ext cx="12192000" cy="1015853"/>
          </a:xfrm>
          <a:prstGeom prst="rect">
            <a:avLst/>
          </a:prstGeom>
          <a:solidFill>
            <a:schemeClr val="tx2">
              <a:alpha val="80000"/>
            </a:schemeClr>
          </a:solidFill>
        </p:spPr>
        <p:txBody>
          <a:bodyPr lIns="91437" tIns="45718" rIns="91437" bIns="45718"/>
          <a:lstStyle>
            <a:lvl1pPr marL="237726"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dirty="0"/>
          </a:p>
        </p:txBody>
      </p:sp>
    </p:spTree>
    <p:extLst>
      <p:ext uri="{BB962C8B-B14F-4D97-AF65-F5344CB8AC3E}">
        <p14:creationId xmlns:p14="http://schemas.microsoft.com/office/powerpoint/2010/main" val="32255535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92000" cy="3878280"/>
          </a:xfrm>
          <a:prstGeom prst="rect">
            <a:avLst/>
          </a:prstGeom>
          <a:solidFill>
            <a:schemeClr val="tx2">
              <a:alpha val="80000"/>
            </a:schemeClr>
          </a:solidFill>
        </p:spPr>
        <p:txBody>
          <a:bodyPr lIns="252000" tIns="0" rIns="0" bIns="252000" anchor="b" anchorCtr="0"/>
          <a:lstStyle>
            <a:lvl1pPr algn="l">
              <a:defRPr sz="32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pic>
        <p:nvPicPr>
          <p:cNvPr id="11" name="Picture 10"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5270443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pic>
        <p:nvPicPr>
          <p:cNvPr id="13" name="Picture 12"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40206188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ection Title w/ Image 1">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a:blip r:embed="rId2">
            <a:extLst>
              <a:ext uri="{28A0092B-C50C-407E-A947-70E740481C1C}">
                <a14:useLocalDpi xmlns:a14="http://schemas.microsoft.com/office/drawing/2010/main" val="0"/>
              </a:ext>
            </a:extLst>
          </a:blip>
          <a:srcRect t="12451" b="12451"/>
          <a:stretch>
            <a:fillRect/>
          </a:stretch>
        </p:blipFill>
        <p:spPr>
          <a:xfrm>
            <a:off x="0" y="0"/>
            <a:ext cx="12192000" cy="6858000"/>
          </a:xfrm>
          <a:prstGeom prst="rect">
            <a:avLst/>
          </a:prstGeom>
        </p:spPr>
      </p:pic>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pic>
        <p:nvPicPr>
          <p:cNvPr id="13" name="Picture 12" descr="schneider_LIO_Life-Green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557179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Section Title w/ Image 1">
    <p:spTree>
      <p:nvGrpSpPr>
        <p:cNvPr id="1" name=""/>
        <p:cNvGrpSpPr/>
        <p:nvPr/>
      </p:nvGrpSpPr>
      <p:grpSpPr>
        <a:xfrm>
          <a:off x="0" y="0"/>
          <a:ext cx="0" cy="0"/>
          <a:chOff x="0" y="0"/>
          <a:chExt cx="0" cy="0"/>
        </a:xfrm>
      </p:grpSpPr>
      <p:pic>
        <p:nvPicPr>
          <p:cNvPr id="9" name="Picture 4"/>
          <p:cNvPicPr>
            <a:picLocks noChangeAspect="1" noChangeArrowheads="1"/>
          </p:cNvPicPr>
          <p:nvPr userDrawn="1"/>
        </p:nvPicPr>
        <p:blipFill>
          <a:blip r:embed="rId2" cstate="email"/>
          <a:srcRect/>
          <a:stretch>
            <a:fillRect/>
          </a:stretch>
        </p:blipFill>
        <p:spPr bwMode="auto">
          <a:xfrm>
            <a:off x="-4234" y="0"/>
            <a:ext cx="12196233" cy="6858000"/>
          </a:xfrm>
          <a:prstGeom prst="rect">
            <a:avLst/>
          </a:prstGeom>
          <a:solidFill>
            <a:schemeClr val="tx2">
              <a:alpha val="80000"/>
            </a:schemeClr>
          </a:solidFill>
        </p:spPr>
      </p:pic>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pic>
        <p:nvPicPr>
          <p:cNvPr id="13" name="Picture 12" descr="schneider_LIO_Life-Green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3027044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Section Title w/ Image 1">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pic>
        <p:nvPicPr>
          <p:cNvPr id="13" name="Picture 12" descr="schneider_LIO_Life-Green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19795403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92000" cy="2641744"/>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2641745"/>
            <a:ext cx="12192000" cy="4216255"/>
          </a:xfrm>
          <a:prstGeom prst="rect">
            <a:avLst/>
          </a:prstGeom>
          <a:solidFill>
            <a:schemeClr val="tx2"/>
          </a:solidFill>
        </p:spPr>
        <p:txBody>
          <a:bodyPr lIns="252000" tIns="252000" rIns="252000" bIns="252000" anchor="t" anchorCtr="0"/>
          <a:lstStyle>
            <a:lvl1pPr algn="l">
              <a:defRPr sz="32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2144328"/>
            <a:ext cx="12192000" cy="497417"/>
          </a:xfrm>
          <a:prstGeom prst="rect">
            <a:avLst/>
          </a:prstGeom>
          <a:solidFill>
            <a:schemeClr val="tx2">
              <a:alpha val="80000"/>
            </a:schemeClr>
          </a:solidFill>
        </p:spPr>
        <p:txBody>
          <a:bodyPr lIns="252000" tIns="0" rIns="252000" bIns="0" anchor="ctr" anchorCtr="0"/>
          <a:lstStyle>
            <a:lvl1pPr marL="0" indent="0">
              <a:buNone/>
              <a:defRPr sz="1600" baseline="0">
                <a:solidFill>
                  <a:schemeClr val="bg1"/>
                </a:solidFill>
              </a:defRPr>
            </a:lvl1pPr>
          </a:lstStyle>
          <a:p>
            <a:pPr lvl="0"/>
            <a:r>
              <a:rPr lang="en-US" dirty="0"/>
              <a:t>Click To Edit Optional Subtitle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00392" y="6135831"/>
            <a:ext cx="2401321" cy="595528"/>
          </a:xfrm>
          <a:prstGeom prst="rect">
            <a:avLst/>
          </a:prstGeom>
        </p:spPr>
      </p:pic>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16565901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151032" y="-2"/>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15" name="Rectangle 14"/>
          <p:cNvSpPr/>
          <p:nvPr userDrawn="1"/>
        </p:nvSpPr>
        <p:spPr>
          <a:xfrm rot="5400000">
            <a:off x="-382601" y="324363"/>
            <a:ext cx="6858000" cy="62092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12"/>
          <p:cNvSpPr>
            <a:spLocks noGrp="1"/>
          </p:cNvSpPr>
          <p:nvPr>
            <p:ph sz="quarter" idx="11"/>
          </p:nvPr>
        </p:nvSpPr>
        <p:spPr>
          <a:xfrm>
            <a:off x="-58236" y="-3"/>
            <a:ext cx="6706685" cy="6858003"/>
          </a:xfrm>
          <a:prstGeom prst="rect">
            <a:avLst/>
          </a:prstGeom>
          <a:solidFill>
            <a:schemeClr val="tx2">
              <a:alpha val="80000"/>
            </a:schemeClr>
          </a:solidFill>
        </p:spPr>
        <p:txBody>
          <a:bodyPr vert="horz" lIns="252000" tIns="252000" rIns="252000" bIns="252000"/>
          <a:lstStyle>
            <a:lvl1pPr marL="0" indent="0">
              <a:buNone/>
              <a:defRPr sz="320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10" name="Picture 9"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Tree>
    <p:extLst>
      <p:ext uri="{BB962C8B-B14F-4D97-AF65-F5344CB8AC3E}">
        <p14:creationId xmlns:p14="http://schemas.microsoft.com/office/powerpoint/2010/main" val="9772758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551" y="1310603"/>
            <a:ext cx="4999949" cy="1936940"/>
          </a:xfrm>
          <a:prstGeom prst="rect">
            <a:avLst/>
          </a:prstGeom>
          <a:noFill/>
        </p:spPr>
        <p:txBody>
          <a:bodyPr vert="horz" wrap="square" lIns="0" tIns="0" rIns="0" bIns="0">
            <a:spAutoFit/>
          </a:bodyPr>
          <a:lstStyle>
            <a:lvl1pPr marL="315376" indent="-315376">
              <a:buClr>
                <a:schemeClr val="tx2"/>
              </a:buClr>
              <a:buFont typeface="Arial" panose="020B0604020202020204" pitchFamily="34" charset="0"/>
              <a:buChar char="•"/>
              <a:defRPr sz="2667">
                <a:solidFill>
                  <a:schemeClr val="accent1"/>
                </a:solidFill>
              </a:defRPr>
            </a:lvl1pPr>
            <a:lvl2pPr marL="609585" indent="-294210">
              <a:buClr>
                <a:schemeClr val="tx2"/>
              </a:buClr>
              <a:buFont typeface="Arial" panose="020B0604020202020204" pitchFamily="34" charset="0"/>
              <a:buChar char="•"/>
              <a:defRPr sz="2400">
                <a:solidFill>
                  <a:schemeClr val="accent1"/>
                </a:solidFill>
              </a:defRPr>
            </a:lvl2pPr>
            <a:lvl3pPr marL="840296" indent="-230712">
              <a:buClr>
                <a:schemeClr val="tx2"/>
              </a:buClr>
              <a:buFont typeface="Arial" panose="020B0604020202020204" pitchFamily="34" charset="0"/>
              <a:buChar char="•"/>
              <a:defRPr sz="2133">
                <a:solidFill>
                  <a:schemeClr val="accent1"/>
                </a:solidFill>
              </a:defRPr>
            </a:lvl3pPr>
            <a:lvl4pPr marL="1071007" indent="-230712">
              <a:buClr>
                <a:schemeClr val="tx2"/>
              </a:buClr>
              <a:buFont typeface="Arial" panose="020B0604020202020204" pitchFamily="34" charset="0"/>
              <a:buChar char="•"/>
              <a:defRPr sz="1867">
                <a:solidFill>
                  <a:schemeClr val="accent1"/>
                </a:solidFill>
              </a:defRPr>
            </a:lvl4pPr>
            <a:lvl5pPr marL="1303834" indent="-232828" defTabSz="419090">
              <a:buClr>
                <a:schemeClr val="tx2"/>
              </a:buClr>
              <a:buFont typeface="Arial" panose="020B0604020202020204" pitchFamily="34" charset="0"/>
              <a:buChar char="•"/>
              <a:defRPr sz="1867">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336551" y="464444"/>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2428956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5" y="2900204"/>
            <a:ext cx="11511375" cy="492443"/>
          </a:xfrm>
          <a:prstGeom prst="rect">
            <a:avLst/>
          </a:prstGeom>
        </p:spPr>
        <p:txBody>
          <a:bodyPr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4075" y="3512663"/>
            <a:ext cx="11511375" cy="287259"/>
          </a:xfrm>
          <a:prstGeom prst="rect">
            <a:avLst/>
          </a:prstGeom>
        </p:spPr>
        <p:txBody>
          <a:bodyPr lIns="0" tIns="0" rIns="0" bIns="0" anchor="ctr" anchorCtr="0">
            <a:spAutoFit/>
          </a:bodyPr>
          <a:lstStyle>
            <a:lvl1pPr marL="0" indent="0">
              <a:buNone/>
              <a:defRPr sz="1867" baseline="0">
                <a:solidFill>
                  <a:schemeClr val="accent1"/>
                </a:solidFill>
              </a:defRPr>
            </a:lvl1pPr>
          </a:lstStyle>
          <a:p>
            <a:pPr lvl="0"/>
            <a:r>
              <a:rPr lang="en-US" dirty="0"/>
              <a:t>Click To Edit Optional Subtitle</a:t>
            </a:r>
          </a:p>
        </p:txBody>
      </p:sp>
      <p:pic>
        <p:nvPicPr>
          <p:cNvPr id="9" name="Picture 8"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810129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fr-FR"/>
              <a:t>Cliquez sur l'icône pour ajouter une image</a:t>
            </a:r>
            <a:endParaRPr lang="en-US" dirty="0"/>
          </a:p>
        </p:txBody>
      </p:sp>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baseline="0">
                <a:solidFill>
                  <a:schemeClr val="bg1"/>
                </a:solidFill>
              </a:defRPr>
            </a:lvl1pPr>
          </a:lstStyle>
          <a:p>
            <a:r>
              <a:rPr lang="en-US"/>
              <a:t>Titre de la présentation</a:t>
            </a:r>
            <a:endParaRPr lang="en-US" dirty="0"/>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9422712" y="5993330"/>
            <a:ext cx="2722397" cy="750604"/>
          </a:xfrm>
          <a:prstGeom prst="rect">
            <a:avLst/>
          </a:prstGeom>
        </p:spPr>
      </p:pic>
      <p:sp>
        <p:nvSpPr>
          <p:cNvPr id="21" name="Espace réservé du texte 20"/>
          <p:cNvSpPr>
            <a:spLocks noGrp="1"/>
          </p:cNvSpPr>
          <p:nvPr>
            <p:ph type="body" sz="quarter" idx="15" hasCustomPrompt="1"/>
          </p:nvPr>
        </p:nvSpPr>
        <p:spPr>
          <a:xfrm>
            <a:off x="0" y="4764839"/>
            <a:ext cx="12192000" cy="1015853"/>
          </a:xfrm>
          <a:prstGeom prst="rect">
            <a:avLst/>
          </a:prstGeom>
          <a:solidFill>
            <a:schemeClr val="tx2">
              <a:alpha val="80000"/>
            </a:schemeClr>
          </a:solidFill>
        </p:spPr>
        <p:txBody>
          <a:bodyPr lIns="91437" tIns="45718" rIns="91437" bIns="45718"/>
          <a:lstStyle>
            <a:lvl1pPr marL="237726"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1"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r">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42536739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336551" y="2284745"/>
            <a:ext cx="11437095" cy="1641475"/>
          </a:xfrm>
          <a:prstGeom prst="rect">
            <a:avLst/>
          </a:prstGeom>
        </p:spPr>
        <p:txBody>
          <a:bodyPr lIns="0" tIns="0" rIns="0" bIns="0" anchor="t">
            <a:spAutoFit/>
          </a:bodyPr>
          <a:lstStyle>
            <a:lvl1pPr marL="0" indent="0" algn="ctr">
              <a:buFont typeface="Arial"/>
              <a:buNone/>
              <a:defRPr sz="5333">
                <a:solidFill>
                  <a:schemeClr val="bg1"/>
                </a:solidFill>
              </a:defRPr>
            </a:lvl1pPr>
          </a:lstStyle>
          <a:p>
            <a:r>
              <a:rPr lang="en-US" dirty="0"/>
              <a:t>CLICK TO EDIT QUOTE OR CALLOUT</a:t>
            </a:r>
          </a:p>
        </p:txBody>
      </p:sp>
      <p:sp>
        <p:nvSpPr>
          <p:cNvPr id="5" name="Subtitle 2"/>
          <p:cNvSpPr>
            <a:spLocks noGrp="1"/>
          </p:cNvSpPr>
          <p:nvPr>
            <p:ph type="subTitle" idx="1" hasCustomPrompt="1"/>
          </p:nvPr>
        </p:nvSpPr>
        <p:spPr>
          <a:xfrm>
            <a:off x="336552" y="3940606"/>
            <a:ext cx="11437093" cy="410369"/>
          </a:xfrm>
          <a:prstGeom prst="rect">
            <a:avLst/>
          </a:prstGeom>
        </p:spPr>
        <p:txBody>
          <a:bodyPr lIns="0" tIns="0" rIns="0" bIns="0">
            <a:sp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3376712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336551" y="2284745"/>
            <a:ext cx="11437095" cy="1641475"/>
          </a:xfrm>
          <a:prstGeom prst="rect">
            <a:avLst/>
          </a:prstGeom>
        </p:spPr>
        <p:txBody>
          <a:bodyPr lIns="0" tIns="0" rIns="0" bIns="0" anchor="t">
            <a:spAutoFit/>
          </a:bodyPr>
          <a:lstStyle>
            <a:lvl1pPr marL="0" indent="0" algn="ctr">
              <a:buFont typeface="Arial"/>
              <a:buNone/>
              <a:defRPr sz="5333">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552" y="3940606"/>
            <a:ext cx="11437093" cy="410369"/>
          </a:xfrm>
          <a:prstGeom prst="rect">
            <a:avLst/>
          </a:prstGeom>
        </p:spPr>
        <p:txBody>
          <a:bodyPr lIns="0" tIns="0" rIns="0" bIns="0">
            <a:sp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42879689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5"/>
            <a:ext cx="11437095" cy="1641475"/>
          </a:xfrm>
          <a:prstGeom prst="rect">
            <a:avLst/>
          </a:prstGeom>
        </p:spPr>
        <p:txBody>
          <a:bodyPr lIns="0" tIns="0" rIns="0" bIns="0" anchor="t">
            <a:spAutoFit/>
          </a:bodyPr>
          <a:lstStyle>
            <a:lvl1pPr marL="0" indent="0" algn="ctr">
              <a:buFont typeface="Arial"/>
              <a:buNone/>
              <a:defRPr sz="5333">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552" y="3940606"/>
            <a:ext cx="11437093" cy="410369"/>
          </a:xfrm>
          <a:prstGeom prst="rect">
            <a:avLst/>
          </a:prstGeom>
        </p:spPr>
        <p:txBody>
          <a:bodyPr lIns="0" tIns="0" rIns="0" bIns="0">
            <a:sp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6893746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551" y="2284745"/>
            <a:ext cx="11437095" cy="1641475"/>
          </a:xfrm>
          <a:prstGeom prst="rect">
            <a:avLst/>
          </a:prstGeom>
        </p:spPr>
        <p:txBody>
          <a:bodyPr lIns="0" tIns="0" rIns="0" bIns="0" anchor="t">
            <a:spAutoFit/>
          </a:bodyPr>
          <a:lstStyle>
            <a:lvl1pPr marL="0" indent="0" algn="ctr">
              <a:buFont typeface="Arial"/>
              <a:buNone/>
              <a:defRPr sz="5333">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336552" y="3940606"/>
            <a:ext cx="11437093" cy="410369"/>
          </a:xfrm>
          <a:prstGeom prst="rect">
            <a:avLst/>
          </a:prstGeom>
        </p:spPr>
        <p:txBody>
          <a:bodyPr lIns="0" tIns="0" rIns="0" bIns="0">
            <a:spAutoFit/>
          </a:bodyPr>
          <a:lstStyle>
            <a:lvl1pPr marL="0" indent="0" algn="ctr">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pic>
        <p:nvPicPr>
          <p:cNvPr id="8" name="Picture 7" descr="schneider_LIO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74597" y="6028182"/>
            <a:ext cx="2542673" cy="675885"/>
          </a:xfrm>
          <a:prstGeom prst="rect">
            <a:avLst/>
          </a:prstGeom>
        </p:spPr>
      </p:pic>
      <p:sp>
        <p:nvSpPr>
          <p:cNvPr id="1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16272763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10" name="Picture 9" descr="Weave_463028807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p:cNvSpPr/>
          <p:nvPr userDrawn="1"/>
        </p:nvSpPr>
        <p:spPr>
          <a:xfrm>
            <a:off x="0" y="4826963"/>
            <a:ext cx="12192000"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9" name="Picture 8" descr="schneider_LIO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4597" y="6028182"/>
            <a:ext cx="2542673" cy="675885"/>
          </a:xfrm>
          <a:prstGeom prst="rect">
            <a:avLst/>
          </a:prstGeom>
        </p:spPr>
      </p:pic>
      <p:sp>
        <p:nvSpPr>
          <p:cNvPr id="8"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18004360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3399" y="2752783"/>
            <a:ext cx="4905204" cy="1352435"/>
          </a:xfrm>
          <a:prstGeom prst="rect">
            <a:avLst/>
          </a:prstGeom>
        </p:spPr>
      </p:pic>
    </p:spTree>
    <p:extLst>
      <p:ext uri="{BB962C8B-B14F-4D97-AF65-F5344CB8AC3E}">
        <p14:creationId xmlns:p14="http://schemas.microsoft.com/office/powerpoint/2010/main" val="14018651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9422712" y="5993330"/>
            <a:ext cx="2722397" cy="750604"/>
          </a:xfrm>
          <a:prstGeom prst="rect">
            <a:avLst/>
          </a:prstGeom>
        </p:spPr>
      </p:pic>
      <p:sp>
        <p:nvSpPr>
          <p:cNvPr id="14" name="Footer Placeholder 4"/>
          <p:cNvSpPr>
            <a:spLocks noGrp="1"/>
          </p:cNvSpPr>
          <p:nvPr>
            <p:ph type="ftr" sz="quarter" idx="3"/>
          </p:nvPr>
        </p:nvSpPr>
        <p:spPr>
          <a:xfrm>
            <a:off x="336554" y="6476207"/>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endParaRPr lang="en-US" dirty="0"/>
          </a:p>
        </p:txBody>
      </p:sp>
      <p:sp>
        <p:nvSpPr>
          <p:cNvPr id="21" name="Espace réservé du texte 20"/>
          <p:cNvSpPr>
            <a:spLocks noGrp="1"/>
          </p:cNvSpPr>
          <p:nvPr>
            <p:ph type="body" sz="quarter" idx="15" hasCustomPrompt="1"/>
          </p:nvPr>
        </p:nvSpPr>
        <p:spPr>
          <a:xfrm>
            <a:off x="0" y="4764839"/>
            <a:ext cx="12192000" cy="1015853"/>
          </a:xfrm>
          <a:prstGeom prst="rect">
            <a:avLst/>
          </a:prstGeom>
          <a:solidFill>
            <a:schemeClr val="tx2">
              <a:alpha val="80000"/>
            </a:schemeClr>
          </a:solidFill>
        </p:spPr>
        <p:txBody>
          <a:bodyPr lIns="91437" tIns="45718" rIns="91437" bIns="45718"/>
          <a:lstStyle>
            <a:lvl1pPr marL="237726"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dirty="0"/>
          </a:p>
        </p:txBody>
      </p:sp>
    </p:spTree>
    <p:extLst>
      <p:ext uri="{BB962C8B-B14F-4D97-AF65-F5344CB8AC3E}">
        <p14:creationId xmlns:p14="http://schemas.microsoft.com/office/powerpoint/2010/main" val="30361381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7388837"/>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le_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3" y="6476223"/>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5" name="Footer Placeholder 4"/>
          <p:cNvSpPr>
            <a:spLocks noGrp="1"/>
          </p:cNvSpPr>
          <p:nvPr>
            <p:ph type="ftr" sz="quarter" idx="3"/>
          </p:nvPr>
        </p:nvSpPr>
        <p:spPr>
          <a:xfrm>
            <a:off x="336554" y="6476223"/>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sp>
        <p:nvSpPr>
          <p:cNvPr id="12" name="Text Placeholder 11"/>
          <p:cNvSpPr>
            <a:spLocks noGrp="1"/>
          </p:cNvSpPr>
          <p:nvPr>
            <p:ph type="body" sz="quarter" idx="32"/>
          </p:nvPr>
        </p:nvSpPr>
        <p:spPr>
          <a:xfrm>
            <a:off x="336552" y="306917"/>
            <a:ext cx="11529483" cy="492443"/>
          </a:xfrm>
        </p:spPr>
        <p:txBody>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2" y="911157"/>
            <a:ext cx="11529483" cy="338555"/>
          </a:xfrm>
        </p:spPr>
        <p:txBody>
          <a:bodyPr/>
          <a:lstStyle>
            <a:lvl1pPr marL="478007" indent="-456847">
              <a:buFontTx/>
              <a:buNone/>
              <a:defRPr sz="2133" baseline="0">
                <a:solidFill>
                  <a:schemeClr val="accent1"/>
                </a:solidFill>
              </a:defRPr>
            </a:lvl1pPr>
            <a:lvl2pPr marL="543574" indent="-304576">
              <a:buFontTx/>
              <a:buNone/>
              <a:defRPr/>
            </a:lvl2pPr>
            <a:lvl3pPr marL="782583" indent="-304576">
              <a:buFontTx/>
              <a:buNone/>
              <a:defRPr/>
            </a:lvl3pPr>
            <a:lvl4pPr marL="1023697" indent="-304576">
              <a:buFontTx/>
              <a:buNone/>
              <a:defRPr/>
            </a:lvl4pPr>
            <a:lvl5pPr marL="1252126" indent="-304576">
              <a:buFontTx/>
              <a:buNone/>
              <a:defRPr/>
            </a:lvl5pPr>
          </a:lstStyle>
          <a:p>
            <a:pPr lvl="0"/>
            <a:r>
              <a:rPr lang="en-US"/>
              <a:t>Click to edit Master text styles</a:t>
            </a:r>
          </a:p>
        </p:txBody>
      </p:sp>
    </p:spTree>
    <p:extLst>
      <p:ext uri="{BB962C8B-B14F-4D97-AF65-F5344CB8AC3E}">
        <p14:creationId xmlns:p14="http://schemas.microsoft.com/office/powerpoint/2010/main" val="19573964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Part 1 - InnovationSt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319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92000" cy="3878280"/>
          </a:xfrm>
          <a:prstGeom prst="rect">
            <a:avLst/>
          </a:prstGeom>
          <a:solidFill>
            <a:schemeClr val="tx2">
              <a:alpha val="80000"/>
            </a:schemeClr>
          </a:solidFill>
        </p:spPr>
        <p:txBody>
          <a:bodyPr lIns="252000" tIns="0" rIns="0" bIns="252000" anchor="b" anchorCtr="0"/>
          <a:lstStyle>
            <a:lvl1pPr algn="l">
              <a:defRPr sz="3200" baseline="0">
                <a:solidFill>
                  <a:srgbClr val="FFFFFF"/>
                </a:solidFill>
              </a:defRPr>
            </a:lvl1pPr>
          </a:lstStyle>
          <a:p>
            <a:r>
              <a:rPr lang="en-US"/>
              <a:t>Titre de section</a:t>
            </a:r>
            <a:endParaRPr lang="en-US" dirty="0"/>
          </a:p>
        </p:txBody>
      </p:sp>
      <p:sp>
        <p:nvSpPr>
          <p:cNvPr id="8"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Cliquez pour ajouter du texte</a:t>
            </a:r>
            <a:endParaRPr lang="en-US" dirty="0"/>
          </a:p>
        </p:txBody>
      </p:sp>
      <p:pic>
        <p:nvPicPr>
          <p:cNvPr id="7" name="Picture 6"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 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294146" y="6476207"/>
            <a:ext cx="2013023" cy="123111"/>
          </a:xfrm>
          <a:prstGeom prst="rect">
            <a:avLst/>
          </a:prstGeom>
        </p:spPr>
        <p:txBody>
          <a:bodyPr vert="horz" wrap="square" lIns="0" tIns="0" rIns="0" bIns="0" rtlCol="0" anchor="ctr">
            <a:spAutoFit/>
          </a:bodyPr>
          <a:lstStyle>
            <a:lvl1pPr algn="r">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7516466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8257119" y="5421737"/>
            <a:ext cx="3598333"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8018753"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344074" y="5421737"/>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344073" y="1602699"/>
            <a:ext cx="7432559" cy="30667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8257118" y="1602318"/>
            <a:ext cx="3598333" cy="3050261"/>
          </a:xfrm>
        </p:spPr>
        <p:txBody>
          <a:bodyPr>
            <a:noAutofit/>
          </a:bodyPr>
          <a:lstStyle>
            <a:lvl1pPr>
              <a:defRPr sz="1600"/>
            </a:lvl1pPr>
            <a:lvl2pPr>
              <a:defRPr sz="1467"/>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3"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20021206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336551" y="306916"/>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1" y="911155"/>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30519300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336553" y="5421737"/>
            <a:ext cx="7440081"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336551" y="1604435"/>
            <a:ext cx="7440083" cy="36227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8" name="Text Placeholder 11"/>
          <p:cNvSpPr>
            <a:spLocks noGrp="1"/>
          </p:cNvSpPr>
          <p:nvPr>
            <p:ph type="body" sz="quarter" idx="32"/>
          </p:nvPr>
        </p:nvSpPr>
        <p:spPr>
          <a:xfrm>
            <a:off x="336551" y="306916"/>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336551" y="911155"/>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7441898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329854" y="4049947"/>
            <a:ext cx="7432559" cy="19619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336552" y="3566415"/>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344077" y="6092991"/>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330681" y="1618063"/>
            <a:ext cx="7432559" cy="1827871"/>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4"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841033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6353292" y="1604434"/>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6388101" y="5421737"/>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336552" y="5421737"/>
            <a:ext cx="5571064"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330063" y="1612395"/>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3"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35617501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6353292" y="1604436"/>
            <a:ext cx="5563541"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6388101" y="5421737"/>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336553" y="5421737"/>
            <a:ext cx="557106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6066291"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22538" y="1604437"/>
            <a:ext cx="5571065"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7"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21652587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31374" y="3597978"/>
            <a:ext cx="11511375"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6388101" y="5884191"/>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337725" y="5884191"/>
            <a:ext cx="5459828"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328845" y="1597678"/>
            <a:ext cx="11526604" cy="184825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331374" y="3876577"/>
            <a:ext cx="5459828" cy="196330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6388101" y="3876577"/>
            <a:ext cx="5467352" cy="196330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7"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33978199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3" y="5421737"/>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19" y="5421737"/>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3" y="5421737"/>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3" y="1590338"/>
            <a:ext cx="3598331"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3" name="Text Placeholder 11"/>
          <p:cNvSpPr>
            <a:spLocks noGrp="1"/>
          </p:cNvSpPr>
          <p:nvPr>
            <p:ph type="body" sz="quarter" idx="35"/>
          </p:nvPr>
        </p:nvSpPr>
        <p:spPr>
          <a:xfrm>
            <a:off x="336551" y="306916"/>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1" y="911155"/>
            <a:ext cx="115802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358956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3" y="5421737"/>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19" y="5421737"/>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3" y="5421737"/>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3" y="1590338"/>
            <a:ext cx="3598331"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3" name="Text Placeholder 11"/>
          <p:cNvSpPr>
            <a:spLocks noGrp="1"/>
          </p:cNvSpPr>
          <p:nvPr>
            <p:ph type="body" sz="quarter" idx="35"/>
          </p:nvPr>
        </p:nvSpPr>
        <p:spPr>
          <a:xfrm>
            <a:off x="336551" y="306916"/>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1" y="911155"/>
            <a:ext cx="115802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cxnSp>
        <p:nvCxnSpPr>
          <p:cNvPr id="16" name="Straight Connector 15"/>
          <p:cNvCxnSpPr/>
          <p:nvPr userDrawn="1"/>
        </p:nvCxnSpPr>
        <p:spPr>
          <a:xfrm>
            <a:off x="411421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01735"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18936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1" y="1604436"/>
            <a:ext cx="11518900" cy="184149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336551" y="3829386"/>
            <a:ext cx="3577975"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4310073" y="3829386"/>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8257118" y="3829386"/>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344075" y="3507671"/>
            <a:ext cx="115113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336553" y="5835018"/>
            <a:ext cx="35779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8257118" y="583501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4310073" y="583501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21" name="Text Placeholder 11"/>
          <p:cNvSpPr>
            <a:spLocks noGrp="1"/>
          </p:cNvSpPr>
          <p:nvPr>
            <p:ph type="body" sz="quarter" idx="36"/>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548991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a:t>Insérez votre image ici</a:t>
            </a:r>
            <a:endParaRPr lang="en-US" dirty="0"/>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a:t>Titre de section</a:t>
            </a:r>
            <a:endParaRPr lang="en-US" dirty="0"/>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a:t>Cliquer pour ajouter du texte</a:t>
            </a:r>
            <a:endParaRPr lang="en-US" dirty="0"/>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pic>
        <p:nvPicPr>
          <p:cNvPr id="8" name="Picture 7"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9"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r">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9758485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2"/>
            <a:ext cx="12192000" cy="17015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
        <p:nvSpPr>
          <p:cNvPr id="5" name="Content Placeholder 4"/>
          <p:cNvSpPr>
            <a:spLocks noGrp="1"/>
          </p:cNvSpPr>
          <p:nvPr>
            <p:ph sz="quarter" idx="32"/>
          </p:nvPr>
        </p:nvSpPr>
        <p:spPr>
          <a:xfrm>
            <a:off x="336551" y="2314495"/>
            <a:ext cx="11518900" cy="3525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22" name="Rectangle 21"/>
          <p:cNvSpPr/>
          <p:nvPr userDrawn="1"/>
        </p:nvSpPr>
        <p:spPr>
          <a:xfrm>
            <a:off x="0" y="1473761"/>
            <a:ext cx="12192000" cy="49571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
        <p:nvSpPr>
          <p:cNvPr id="15" name="Text Placeholder 11"/>
          <p:cNvSpPr>
            <a:spLocks noGrp="1"/>
          </p:cNvSpPr>
          <p:nvPr>
            <p:ph type="body" sz="quarter" idx="33"/>
          </p:nvPr>
        </p:nvSpPr>
        <p:spPr>
          <a:xfrm>
            <a:off x="336551" y="306916"/>
            <a:ext cx="11529483" cy="492443"/>
          </a:xfrm>
        </p:spPr>
        <p:txBody>
          <a:bodyPr>
            <a:noAutofit/>
          </a:bodyPr>
          <a:lstStyle>
            <a:lvl1pPr>
              <a:buFontTx/>
              <a:buNone/>
              <a:defRPr sz="32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336551" y="911155"/>
            <a:ext cx="11529483" cy="338555"/>
          </a:xfrm>
        </p:spPr>
        <p:txBody>
          <a:bodyPr>
            <a:noAutofit/>
          </a:bodyPr>
          <a:lstStyle>
            <a:lvl1pPr marL="478337" indent="-457173">
              <a:buFontTx/>
              <a:buNone/>
              <a:defRPr sz="2133">
                <a:solidFill>
                  <a:schemeClr val="bg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7645934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18066095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551" y="1310603"/>
            <a:ext cx="4999949" cy="4558569"/>
          </a:xfrm>
          <a:prstGeom prst="rect">
            <a:avLst/>
          </a:prstGeom>
          <a:noFill/>
        </p:spPr>
        <p:txBody>
          <a:bodyPr vert="horz" wrap="square" lIns="0" tIns="0" rIns="0" bIns="0">
            <a:noAutofit/>
          </a:bodyPr>
          <a:lstStyle>
            <a:lvl1pPr marL="315376" indent="-315376">
              <a:buClr>
                <a:schemeClr val="tx2"/>
              </a:buClr>
              <a:buFont typeface="Arial" panose="020B0604020202020204" pitchFamily="34" charset="0"/>
              <a:buNone/>
              <a:defRPr sz="2400">
                <a:solidFill>
                  <a:schemeClr val="accent1"/>
                </a:solidFill>
              </a:defRPr>
            </a:lvl1pPr>
            <a:lvl2pPr marL="609585" indent="-294210">
              <a:buClr>
                <a:schemeClr val="tx2"/>
              </a:buClr>
              <a:buFont typeface="Arial" panose="020B0604020202020204" pitchFamily="34" charset="0"/>
              <a:buChar char="•"/>
              <a:defRPr sz="2133">
                <a:solidFill>
                  <a:schemeClr val="accent1"/>
                </a:solidFill>
              </a:defRPr>
            </a:lvl2pPr>
            <a:lvl3pPr marL="840296" indent="-230712">
              <a:buClr>
                <a:schemeClr val="tx2"/>
              </a:buClr>
              <a:buFont typeface="Arial" panose="020B0604020202020204" pitchFamily="34" charset="0"/>
              <a:buChar char="•"/>
              <a:defRPr sz="1867">
                <a:solidFill>
                  <a:schemeClr val="accent1"/>
                </a:solidFill>
              </a:defRPr>
            </a:lvl3pPr>
            <a:lvl4pPr marL="1071007" indent="-230712">
              <a:buClr>
                <a:schemeClr val="tx2"/>
              </a:buClr>
              <a:buFont typeface="Arial" panose="020B0604020202020204" pitchFamily="34" charset="0"/>
              <a:buChar char="•"/>
              <a:defRPr sz="1867">
                <a:solidFill>
                  <a:schemeClr val="accent1"/>
                </a:solidFill>
              </a:defRPr>
            </a:lvl4pPr>
            <a:lvl5pPr marL="1303834" indent="-232828" defTabSz="419090">
              <a:buClr>
                <a:schemeClr val="tx2"/>
              </a:buClr>
              <a:buFont typeface="Arial" panose="020B0604020202020204" pitchFamily="34" charset="0"/>
              <a:buChar char="•"/>
              <a:defRPr sz="1867">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336551" y="464444"/>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10" name="Picture 9" descr="schneider_LIO_Life-Green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7481116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9422712" y="5993330"/>
            <a:ext cx="2722397" cy="750604"/>
          </a:xfrm>
          <a:prstGeom prst="rect">
            <a:avLst/>
          </a:prstGeom>
        </p:spPr>
      </p:pic>
      <p:sp>
        <p:nvSpPr>
          <p:cNvPr id="14" name="Footer Placeholder 4"/>
          <p:cNvSpPr>
            <a:spLocks noGrp="1"/>
          </p:cNvSpPr>
          <p:nvPr>
            <p:ph type="ftr" sz="quarter" idx="3"/>
          </p:nvPr>
        </p:nvSpPr>
        <p:spPr>
          <a:xfrm>
            <a:off x="336554" y="6476207"/>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endParaRPr lang="en-US" dirty="0"/>
          </a:p>
        </p:txBody>
      </p:sp>
      <p:sp>
        <p:nvSpPr>
          <p:cNvPr id="21" name="Espace réservé du texte 20"/>
          <p:cNvSpPr>
            <a:spLocks noGrp="1"/>
          </p:cNvSpPr>
          <p:nvPr>
            <p:ph type="body" sz="quarter" idx="15" hasCustomPrompt="1"/>
          </p:nvPr>
        </p:nvSpPr>
        <p:spPr>
          <a:xfrm>
            <a:off x="0" y="4764839"/>
            <a:ext cx="12192000" cy="1015853"/>
          </a:xfrm>
          <a:prstGeom prst="rect">
            <a:avLst/>
          </a:prstGeom>
          <a:solidFill>
            <a:schemeClr val="tx2">
              <a:alpha val="80000"/>
            </a:schemeClr>
          </a:solidFill>
        </p:spPr>
        <p:txBody>
          <a:bodyPr lIns="91437" tIns="45718" rIns="91437" bIns="45718"/>
          <a:lstStyle>
            <a:lvl1pPr marL="237726"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dirty="0"/>
          </a:p>
        </p:txBody>
      </p:sp>
    </p:spTree>
    <p:extLst>
      <p:ext uri="{BB962C8B-B14F-4D97-AF65-F5344CB8AC3E}">
        <p14:creationId xmlns:p14="http://schemas.microsoft.com/office/powerpoint/2010/main" val="20522595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92000" cy="3878280"/>
          </a:xfrm>
          <a:prstGeom prst="rect">
            <a:avLst/>
          </a:prstGeom>
          <a:solidFill>
            <a:schemeClr val="tx2">
              <a:alpha val="80000"/>
            </a:schemeClr>
          </a:solidFill>
        </p:spPr>
        <p:txBody>
          <a:bodyPr lIns="252000" tIns="0" rIns="0" bIns="252000" anchor="b" anchorCtr="0"/>
          <a:lstStyle>
            <a:lvl1pPr algn="l">
              <a:defRPr sz="32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7" name="Picture 6"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2008444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8" name="Picture 7"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773338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92000" cy="2641744"/>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2641745"/>
            <a:ext cx="12192000" cy="4216255"/>
          </a:xfrm>
          <a:prstGeom prst="rect">
            <a:avLst/>
          </a:prstGeom>
          <a:solidFill>
            <a:schemeClr val="tx2"/>
          </a:solidFill>
        </p:spPr>
        <p:txBody>
          <a:bodyPr lIns="252000" tIns="252000" rIns="252000" bIns="252000" anchor="t" anchorCtr="0"/>
          <a:lstStyle>
            <a:lvl1pPr algn="l">
              <a:defRPr sz="32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2144328"/>
            <a:ext cx="12192000" cy="497417"/>
          </a:xfrm>
          <a:prstGeom prst="rect">
            <a:avLst/>
          </a:prstGeom>
          <a:solidFill>
            <a:schemeClr val="tx2">
              <a:alpha val="80000"/>
            </a:schemeClr>
          </a:solidFill>
        </p:spPr>
        <p:txBody>
          <a:bodyPr lIns="252000" tIns="0" rIns="252000" bIns="0" anchor="ctr" anchorCtr="0"/>
          <a:lstStyle>
            <a:lvl1pPr marL="0" indent="0">
              <a:buNone/>
              <a:defRPr sz="16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9" name="Picture 8" descr="schneider_LIO_White_RGB.png"/>
          <p:cNvPicPr>
            <a:picLocks noChangeAspect="1"/>
          </p:cNvPicPr>
          <p:nvPr userDrawn="1"/>
        </p:nvPicPr>
        <p:blipFill>
          <a:blip r:embed="rId2" cstate="print"/>
          <a:stretch>
            <a:fillRect/>
          </a:stretch>
        </p:blipFill>
        <p:spPr>
          <a:xfrm>
            <a:off x="9433405" y="6011367"/>
            <a:ext cx="2691609" cy="742115"/>
          </a:xfrm>
          <a:prstGeom prst="rect">
            <a:avLst/>
          </a:prstGeom>
        </p:spPr>
      </p:pic>
    </p:spTree>
    <p:extLst>
      <p:ext uri="{BB962C8B-B14F-4D97-AF65-F5344CB8AC3E}">
        <p14:creationId xmlns:p14="http://schemas.microsoft.com/office/powerpoint/2010/main" val="38266652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7534" y="-2"/>
            <a:ext cx="6104468"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12"/>
          <p:cNvSpPr>
            <a:spLocks noGrp="1"/>
          </p:cNvSpPr>
          <p:nvPr>
            <p:ph sz="quarter" idx="1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9" name="Picture 8"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13650386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12"/>
          <p:cNvSpPr>
            <a:spLocks noGrp="1"/>
          </p:cNvSpPr>
          <p:nvPr>
            <p:ph sz="quarter" idx="11" hasCustomPrompt="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baseline="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9" name="Picture 8"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0" name="Rechteck 7"/>
          <p:cNvSpPr/>
          <p:nvPr userDrawn="1"/>
        </p:nvSpPr>
        <p:spPr>
          <a:xfrm>
            <a:off x="6709412"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7488357"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endParaRPr lang="en-US" sz="1733" b="1" dirty="0">
              <a:solidFill>
                <a:schemeClr val="accent1"/>
              </a:solidFill>
              <a:latin typeface="+mn-lt"/>
              <a:cs typeface="Arial" pitchFamily="34" charset="0"/>
            </a:endParaRPr>
          </a:p>
        </p:txBody>
      </p:sp>
      <p:sp>
        <p:nvSpPr>
          <p:cNvPr id="12" name="Rechteck 10"/>
          <p:cNvSpPr/>
          <p:nvPr userDrawn="1"/>
        </p:nvSpPr>
        <p:spPr>
          <a:xfrm>
            <a:off x="670505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749889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31" name="Rechteck 10"/>
          <p:cNvSpPr/>
          <p:nvPr userDrawn="1"/>
        </p:nvSpPr>
        <p:spPr>
          <a:xfrm>
            <a:off x="670505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749889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5" name="Rechteck 10"/>
          <p:cNvSpPr/>
          <p:nvPr userDrawn="1"/>
        </p:nvSpPr>
        <p:spPr>
          <a:xfrm>
            <a:off x="670505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749889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7" name="Rechteck 10"/>
          <p:cNvSpPr/>
          <p:nvPr userDrawn="1"/>
        </p:nvSpPr>
        <p:spPr>
          <a:xfrm>
            <a:off x="670505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749889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9" name="Rechteck 10"/>
          <p:cNvSpPr/>
          <p:nvPr userDrawn="1"/>
        </p:nvSpPr>
        <p:spPr>
          <a:xfrm>
            <a:off x="670505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749889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51" name="Rechteck 10"/>
          <p:cNvSpPr/>
          <p:nvPr userDrawn="1"/>
        </p:nvSpPr>
        <p:spPr>
          <a:xfrm>
            <a:off x="670505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749889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55" name="Rechteck 10"/>
          <p:cNvSpPr/>
          <p:nvPr userDrawn="1"/>
        </p:nvSpPr>
        <p:spPr>
          <a:xfrm>
            <a:off x="670505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749889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6672134" y="509517"/>
            <a:ext cx="679461" cy="280855"/>
          </a:xfrm>
          <a:prstGeom prst="rect">
            <a:avLst/>
          </a:prstGeom>
        </p:spPr>
        <p:txBody>
          <a:bodyPr anchor="ctr"/>
          <a:lstStyle>
            <a:lvl1pPr algn="ctr">
              <a:buNone/>
              <a:defRPr sz="1733"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6675163" y="1167650"/>
            <a:ext cx="679461" cy="280855"/>
          </a:xfrm>
          <a:prstGeom prst="rect">
            <a:avLst/>
          </a:prstGeom>
        </p:spPr>
        <p:txBody>
          <a:bodyPr anchor="ctr"/>
          <a:lstStyle>
            <a:lvl1pPr algn="ctr">
              <a:buNone/>
              <a:defRPr sz="1733"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7509205" y="1185847"/>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6659995" y="1880375"/>
            <a:ext cx="679461" cy="280855"/>
          </a:xfrm>
          <a:prstGeom prst="rect">
            <a:avLst/>
          </a:prstGeom>
        </p:spPr>
        <p:txBody>
          <a:bodyPr anchor="ctr"/>
          <a:lstStyle>
            <a:lvl1pPr algn="ctr">
              <a:buNone/>
              <a:defRPr sz="1733"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7494037" y="1898573"/>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6656966" y="2568845"/>
            <a:ext cx="679461" cy="280855"/>
          </a:xfrm>
          <a:prstGeom prst="rect">
            <a:avLst/>
          </a:prstGeom>
        </p:spPr>
        <p:txBody>
          <a:bodyPr anchor="ctr"/>
          <a:lstStyle>
            <a:lvl1pPr algn="ctr">
              <a:buNone/>
              <a:defRPr sz="1733"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7491008" y="2587042"/>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6659995" y="3226978"/>
            <a:ext cx="679461" cy="280855"/>
          </a:xfrm>
          <a:prstGeom prst="rect">
            <a:avLst/>
          </a:prstGeom>
        </p:spPr>
        <p:txBody>
          <a:bodyPr anchor="ctr"/>
          <a:lstStyle>
            <a:lvl1pPr algn="ctr">
              <a:buNone/>
              <a:defRPr sz="1733"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7494037" y="3245175"/>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6663024" y="3939703"/>
            <a:ext cx="679461" cy="280855"/>
          </a:xfrm>
          <a:prstGeom prst="rect">
            <a:avLst/>
          </a:prstGeom>
        </p:spPr>
        <p:txBody>
          <a:bodyPr anchor="ctr"/>
          <a:lstStyle>
            <a:lvl1pPr algn="ctr">
              <a:buNone/>
              <a:defRPr sz="1733"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7478869" y="3957901"/>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6644827" y="4649399"/>
            <a:ext cx="679461" cy="280855"/>
          </a:xfrm>
          <a:prstGeom prst="rect">
            <a:avLst/>
          </a:prstGeom>
        </p:spPr>
        <p:txBody>
          <a:bodyPr anchor="ctr"/>
          <a:lstStyle>
            <a:lvl1pPr algn="ctr">
              <a:buNone/>
              <a:defRPr sz="1733"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7497067" y="4667597"/>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6647856" y="5362125"/>
            <a:ext cx="679461" cy="280855"/>
          </a:xfrm>
          <a:prstGeom prst="rect">
            <a:avLst/>
          </a:prstGeom>
        </p:spPr>
        <p:txBody>
          <a:bodyPr anchor="ctr"/>
          <a:lstStyle>
            <a:lvl1pPr algn="ctr">
              <a:buNone/>
              <a:defRPr sz="1733"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7481899" y="5380322"/>
            <a:ext cx="4194504" cy="277820"/>
          </a:xfrm>
          <a:prstGeom prst="rect">
            <a:avLst/>
          </a:prstGeom>
        </p:spPr>
        <p:txBody>
          <a:bodyPr anchor="ctr"/>
          <a:lstStyle>
            <a:lvl1pPr>
              <a:buNone/>
              <a:defRPr sz="1733" b="1">
                <a:solidFill>
                  <a:schemeClr val="accent1"/>
                </a:solidFill>
              </a:defRPr>
            </a:lvl1pPr>
          </a:lstStyle>
          <a:p>
            <a:r>
              <a:rPr lang="en-US" dirty="0"/>
              <a:t>Edit text</a:t>
            </a:r>
          </a:p>
        </p:txBody>
      </p:sp>
    </p:spTree>
    <p:extLst>
      <p:ext uri="{BB962C8B-B14F-4D97-AF65-F5344CB8AC3E}">
        <p14:creationId xmlns:p14="http://schemas.microsoft.com/office/powerpoint/2010/main" val="21066160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551" y="1310603"/>
            <a:ext cx="4999949" cy="4558569"/>
          </a:xfrm>
          <a:prstGeom prst="rect">
            <a:avLst/>
          </a:prstGeom>
          <a:noFill/>
        </p:spPr>
        <p:txBody>
          <a:bodyPr vert="horz" wrap="square" lIns="0" tIns="0" rIns="0" bIns="0">
            <a:noAutofit/>
          </a:bodyPr>
          <a:lstStyle>
            <a:lvl1pPr marL="315376" indent="-315376">
              <a:buClr>
                <a:schemeClr val="tx2"/>
              </a:buClr>
              <a:buFont typeface="Arial" panose="020B0604020202020204" pitchFamily="34" charset="0"/>
              <a:buNone/>
              <a:defRPr sz="2400">
                <a:solidFill>
                  <a:schemeClr val="accent1"/>
                </a:solidFill>
              </a:defRPr>
            </a:lvl1pPr>
            <a:lvl2pPr marL="609585" indent="-294210">
              <a:buClr>
                <a:schemeClr val="tx2"/>
              </a:buClr>
              <a:buFont typeface="Arial" panose="020B0604020202020204" pitchFamily="34" charset="0"/>
              <a:buChar char="•"/>
              <a:defRPr sz="2133">
                <a:solidFill>
                  <a:schemeClr val="accent1"/>
                </a:solidFill>
              </a:defRPr>
            </a:lvl2pPr>
            <a:lvl3pPr marL="840296" indent="-230712">
              <a:buClr>
                <a:schemeClr val="tx2"/>
              </a:buClr>
              <a:buFont typeface="Arial" panose="020B0604020202020204" pitchFamily="34" charset="0"/>
              <a:buChar char="•"/>
              <a:defRPr sz="1867">
                <a:solidFill>
                  <a:schemeClr val="accent1"/>
                </a:solidFill>
              </a:defRPr>
            </a:lvl3pPr>
            <a:lvl4pPr marL="1071007" indent="-230712">
              <a:buClr>
                <a:schemeClr val="tx2"/>
              </a:buClr>
              <a:buFont typeface="Arial" panose="020B0604020202020204" pitchFamily="34" charset="0"/>
              <a:buChar char="•"/>
              <a:defRPr sz="1867">
                <a:solidFill>
                  <a:schemeClr val="accent1"/>
                </a:solidFill>
              </a:defRPr>
            </a:lvl4pPr>
            <a:lvl5pPr marL="1303834" indent="-232828" defTabSz="419090">
              <a:buClr>
                <a:schemeClr val="tx2"/>
              </a:buClr>
              <a:buFont typeface="Arial" panose="020B0604020202020204" pitchFamily="34" charset="0"/>
              <a:buChar char="•"/>
              <a:defRPr sz="1867">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336551" y="464444"/>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10" name="Picture 9"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845622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92000" cy="2641744"/>
          </a:xfrm>
          <a:prstGeom prst="rect">
            <a:avLst/>
          </a:prstGeom>
          <a:solidFill>
            <a:srgbClr val="8E8F93">
              <a:alpha val="20000"/>
            </a:srgbClr>
          </a:solidFill>
        </p:spPr>
        <p:txBody>
          <a:bodyPr/>
          <a:lstStyle>
            <a:lvl1pPr marL="0" indent="0">
              <a:buNone/>
              <a:defRPr sz="1400" baseline="0">
                <a:solidFill>
                  <a:schemeClr val="accent2">
                    <a:lumMod val="60000"/>
                    <a:lumOff val="40000"/>
                  </a:schemeClr>
                </a:solidFill>
              </a:defRPr>
            </a:lvl1pPr>
          </a:lstStyle>
          <a:p>
            <a:r>
              <a:rPr lang="en-US"/>
              <a:t>Insérez votre image ici</a:t>
            </a:r>
            <a:endParaRPr lang="en-US" dirty="0"/>
          </a:p>
        </p:txBody>
      </p:sp>
      <p:sp>
        <p:nvSpPr>
          <p:cNvPr id="3" name="Title 1"/>
          <p:cNvSpPr>
            <a:spLocks noGrp="1"/>
          </p:cNvSpPr>
          <p:nvPr>
            <p:ph type="title" hasCustomPrompt="1"/>
          </p:nvPr>
        </p:nvSpPr>
        <p:spPr>
          <a:xfrm>
            <a:off x="0" y="2641745"/>
            <a:ext cx="12192000" cy="4216255"/>
          </a:xfrm>
          <a:prstGeom prst="rect">
            <a:avLst/>
          </a:prstGeom>
          <a:solidFill>
            <a:schemeClr val="tx2"/>
          </a:solidFill>
        </p:spPr>
        <p:txBody>
          <a:bodyPr lIns="252000" tIns="252000" rIns="252000" bIns="252000" anchor="t" anchorCtr="0"/>
          <a:lstStyle>
            <a:lvl1pPr algn="l">
              <a:defRPr sz="3200" baseline="0">
                <a:solidFill>
                  <a:srgbClr val="FFFFFF"/>
                </a:solidFill>
              </a:defRPr>
            </a:lvl1pPr>
          </a:lstStyle>
          <a:p>
            <a:r>
              <a:rPr lang="en-US"/>
              <a:t>Titre de section</a:t>
            </a:r>
            <a:endParaRPr lang="en-US" dirty="0"/>
          </a:p>
        </p:txBody>
      </p:sp>
      <p:sp>
        <p:nvSpPr>
          <p:cNvPr id="4" name="Text Placeholder 9"/>
          <p:cNvSpPr>
            <a:spLocks noGrp="1"/>
          </p:cNvSpPr>
          <p:nvPr>
            <p:ph type="body" sz="quarter" idx="11" hasCustomPrompt="1"/>
          </p:nvPr>
        </p:nvSpPr>
        <p:spPr>
          <a:xfrm>
            <a:off x="0" y="2144328"/>
            <a:ext cx="12192000" cy="497417"/>
          </a:xfrm>
          <a:prstGeom prst="rect">
            <a:avLst/>
          </a:prstGeom>
          <a:solidFill>
            <a:schemeClr val="tx2">
              <a:alpha val="80000"/>
            </a:schemeClr>
          </a:solidFill>
        </p:spPr>
        <p:txBody>
          <a:bodyPr lIns="252000" tIns="0" rIns="252000" bIns="0" anchor="ctr" anchorCtr="0"/>
          <a:lstStyle>
            <a:lvl1pPr marL="0" indent="0">
              <a:buNone/>
              <a:defRPr sz="1600" baseline="0">
                <a:solidFill>
                  <a:schemeClr val="bg1"/>
                </a:solidFill>
              </a:defRPr>
            </a:lvl1pPr>
          </a:lstStyle>
          <a:p>
            <a:pPr lvl="0"/>
            <a:r>
              <a:rPr lang="en-US"/>
              <a:t>Cliquer pour ajouter du texte</a:t>
            </a:r>
            <a:endParaRPr lang="en-US" dirty="0"/>
          </a:p>
        </p:txBody>
      </p:sp>
      <p:pic>
        <p:nvPicPr>
          <p:cNvPr id="9" name="Picture 8" descr="schneider_LIO_White_RGB.png"/>
          <p:cNvPicPr>
            <a:picLocks noChangeAspect="1"/>
          </p:cNvPicPr>
          <p:nvPr userDrawn="1"/>
        </p:nvPicPr>
        <p:blipFill>
          <a:blip r:embed="rId2" cstate="print"/>
          <a:stretch>
            <a:fillRect/>
          </a:stretch>
        </p:blipFill>
        <p:spPr>
          <a:xfrm>
            <a:off x="9433405" y="6011367"/>
            <a:ext cx="2691609" cy="742115"/>
          </a:xfrm>
          <a:prstGeom prst="rect">
            <a:avLst/>
          </a:prstGeom>
        </p:spPr>
      </p:pic>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1"/>
                </a:solidFill>
                <a:latin typeface="Arial"/>
                <a:cs typeface="Arial"/>
              </a:defRPr>
            </a:lvl1pPr>
          </a:lstStyle>
          <a:p>
            <a:r>
              <a:rPr lang="en-US"/>
              <a:t>| 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294146" y="6476207"/>
            <a:ext cx="2013023" cy="123111"/>
          </a:xfrm>
          <a:prstGeom prst="rect">
            <a:avLst/>
          </a:prstGeom>
        </p:spPr>
        <p:txBody>
          <a:bodyPr vert="horz" wrap="square" lIns="0" tIns="0" rIns="0" bIns="0" rtlCol="0" anchor="ctr">
            <a:spAutoFit/>
          </a:bodyPr>
          <a:lstStyle>
            <a:lvl1pPr algn="r">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1029474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5" y="2900204"/>
            <a:ext cx="11511375" cy="492443"/>
          </a:xfrm>
          <a:prstGeom prst="rect">
            <a:avLst/>
          </a:prstGeom>
        </p:spPr>
        <p:txBody>
          <a:bodyPr lIns="0" tIns="0" rIns="0" bIns="0" anchor="ctr" anchorCtr="0">
            <a:noAutofit/>
          </a:bodyPr>
          <a:lstStyle>
            <a:lvl1pPr algn="l">
              <a:defRPr sz="32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4075" y="3512663"/>
            <a:ext cx="11511375" cy="287259"/>
          </a:xfrm>
          <a:prstGeom prst="rect">
            <a:avLst/>
          </a:prstGeom>
        </p:spPr>
        <p:txBody>
          <a:bodyPr lIns="0" tIns="0" rIns="0" bIns="0" anchor="ctr" anchorCtr="0">
            <a:noAutofit/>
          </a:bodyPr>
          <a:lstStyle>
            <a:lvl1pPr marL="0" indent="0">
              <a:buNone/>
              <a:defRPr sz="1867"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7" name="Picture 6"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29523776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8" name="Picture 7"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bg1"/>
                </a:solidFill>
              </a:defRPr>
            </a:lvl1pPr>
          </a:lstStyle>
          <a:p>
            <a:r>
              <a:rPr lang="en-US" dirty="0"/>
              <a:t>CLICK TO EDIT QUOTE OR CALLOUT</a:t>
            </a:r>
          </a:p>
        </p:txBody>
      </p:sp>
    </p:spTree>
    <p:extLst>
      <p:ext uri="{BB962C8B-B14F-4D97-AF65-F5344CB8AC3E}">
        <p14:creationId xmlns:p14="http://schemas.microsoft.com/office/powerpoint/2010/main" val="26771439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8" name="Picture 7"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867"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30067682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5"/>
            <a:ext cx="11529483" cy="1641475"/>
          </a:xfrm>
          <a:prstGeom prst="rect">
            <a:avLst/>
          </a:prstGeom>
        </p:spPr>
        <p:txBody>
          <a:bodyPr wrap="square" lIns="0" tIns="0" rIns="0" bIns="0" anchor="t">
            <a:noAutofit/>
          </a:bodyPr>
          <a:lstStyle>
            <a:lvl1pPr marL="0" indent="0" algn="ctr">
              <a:buFont typeface="Arial"/>
              <a:buNone/>
              <a:defRPr sz="5333">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552" y="3940606"/>
            <a:ext cx="11529481" cy="410369"/>
          </a:xfrm>
          <a:prstGeom prst="rect">
            <a:avLst/>
          </a:prstGeom>
        </p:spPr>
        <p:txBody>
          <a:bodyPr wrap="square"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7" name="Picture 6"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5941991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11" name="Picture 10" descr="schneider_LIO_White_RGB.png"/>
          <p:cNvPicPr>
            <a:picLocks noChangeAspect="1"/>
          </p:cNvPicPr>
          <p:nvPr userDrawn="1"/>
        </p:nvPicPr>
        <p:blipFill>
          <a:blip r:embed="rId2" cstate="print"/>
          <a:stretch>
            <a:fillRect/>
          </a:stretch>
        </p:blipFill>
        <p:spPr>
          <a:xfrm>
            <a:off x="9433405" y="6011367"/>
            <a:ext cx="2691609" cy="742115"/>
          </a:xfrm>
          <a:prstGeom prst="rect">
            <a:avLst/>
          </a:prstGeom>
        </p:spPr>
      </p:pic>
    </p:spTree>
    <p:extLst>
      <p:ext uri="{BB962C8B-B14F-4D97-AF65-F5344CB8AC3E}">
        <p14:creationId xmlns:p14="http://schemas.microsoft.com/office/powerpoint/2010/main" val="29997586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7" name="Picture 6" descr="schneider_LIO_White_RGB.png"/>
          <p:cNvPicPr>
            <a:picLocks noChangeAspect="1"/>
          </p:cNvPicPr>
          <p:nvPr userDrawn="1"/>
        </p:nvPicPr>
        <p:blipFill>
          <a:blip r:embed="rId2" cstate="print"/>
          <a:stretch>
            <a:fillRect/>
          </a:stretch>
        </p:blipFill>
        <p:spPr>
          <a:xfrm>
            <a:off x="9474598" y="6013413"/>
            <a:ext cx="2542673" cy="701052"/>
          </a:xfrm>
          <a:prstGeom prst="rect">
            <a:avLst/>
          </a:prstGeom>
        </p:spPr>
      </p:pic>
      <p:sp>
        <p:nvSpPr>
          <p:cNvPr id="12"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1966" tIns="0" rIns="0" bIns="0" anchor="ctr" anchorCtr="0"/>
          <a:lstStyle>
            <a:lvl1pPr algn="l">
              <a:defRPr sz="32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0" y="3867184"/>
            <a:ext cx="12192000" cy="497417"/>
          </a:xfrm>
          <a:prstGeom prst="rect">
            <a:avLst/>
          </a:prstGeom>
          <a:solidFill>
            <a:schemeClr val="tx2"/>
          </a:solidFill>
        </p:spPr>
        <p:txBody>
          <a:bodyPr lIns="251966"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867"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7564699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3692165" y="2611549"/>
            <a:ext cx="4745843" cy="1308496"/>
          </a:xfrm>
          <a:prstGeom prst="rect">
            <a:avLst/>
          </a:prstGeom>
        </p:spPr>
      </p:pic>
    </p:spTree>
    <p:extLst>
      <p:ext uri="{BB962C8B-B14F-4D97-AF65-F5344CB8AC3E}">
        <p14:creationId xmlns:p14="http://schemas.microsoft.com/office/powerpoint/2010/main" val="1369494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8257119" y="5421739"/>
            <a:ext cx="3598333"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caption to the chart goes here</a:t>
            </a:r>
          </a:p>
        </p:txBody>
      </p:sp>
      <p:cxnSp>
        <p:nvCxnSpPr>
          <p:cNvPr id="9" name="Straight Connector 8"/>
          <p:cNvCxnSpPr/>
          <p:nvPr userDrawn="1"/>
        </p:nvCxnSpPr>
        <p:spPr>
          <a:xfrm>
            <a:off x="8018753"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344085" y="5421739"/>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6" name="Content Placeholder 5"/>
          <p:cNvSpPr>
            <a:spLocks noGrp="1"/>
          </p:cNvSpPr>
          <p:nvPr>
            <p:ph sz="quarter" idx="18"/>
          </p:nvPr>
        </p:nvSpPr>
        <p:spPr>
          <a:xfrm>
            <a:off x="344083" y="1602699"/>
            <a:ext cx="7432559" cy="306678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9"/>
          </p:nvPr>
        </p:nvSpPr>
        <p:spPr>
          <a:xfrm>
            <a:off x="8257118" y="1602320"/>
            <a:ext cx="3598333" cy="3050261"/>
          </a:xfrm>
        </p:spPr>
        <p:txBody>
          <a:bodyPr>
            <a:noAutofit/>
          </a:bodyPr>
          <a:lstStyle>
            <a:lvl1pPr>
              <a:defRPr sz="1600"/>
            </a:lvl1pPr>
            <a:lvl2pPr>
              <a:defRPr sz="1467"/>
            </a:lvl2pPr>
            <a:lvl3pPr>
              <a:defRPr sz="1333"/>
            </a:lvl3pPr>
            <a:lvl4pPr>
              <a:defRPr sz="1333"/>
            </a:lvl4pPr>
            <a:lvl5pP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2" name="Footer Placeholder 4"/>
          <p:cNvSpPr>
            <a:spLocks noGrp="1"/>
          </p:cNvSpPr>
          <p:nvPr>
            <p:ph type="ftr" sz="quarter" idx="3"/>
          </p:nvPr>
        </p:nvSpPr>
        <p:spPr>
          <a:xfrm>
            <a:off x="336558"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
        <p:nvSpPr>
          <p:cNvPr id="13" name="Text Placeholder 11"/>
          <p:cNvSpPr>
            <a:spLocks noGrp="1"/>
          </p:cNvSpPr>
          <p:nvPr>
            <p:ph type="body" sz="quarter" idx="32"/>
          </p:nvPr>
        </p:nvSpPr>
        <p:spPr>
          <a:xfrm>
            <a:off x="336551"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1" y="911157"/>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11414620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5" name="Footer Placeholder 4"/>
          <p:cNvSpPr>
            <a:spLocks noGrp="1"/>
          </p:cNvSpPr>
          <p:nvPr>
            <p:ph type="ftr" sz="quarter" idx="3"/>
          </p:nvPr>
        </p:nvSpPr>
        <p:spPr>
          <a:xfrm>
            <a:off x="336558"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336551" y="306917"/>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1" y="911157"/>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26094726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336553" y="5421742"/>
            <a:ext cx="7440081"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a:t>Optional description / context goes here</a:t>
            </a:r>
          </a:p>
        </p:txBody>
      </p:sp>
      <p:sp>
        <p:nvSpPr>
          <p:cNvPr id="4" name="Content Placeholder 3"/>
          <p:cNvSpPr>
            <a:spLocks noGrp="1"/>
          </p:cNvSpPr>
          <p:nvPr>
            <p:ph sz="quarter" idx="17"/>
          </p:nvPr>
        </p:nvSpPr>
        <p:spPr>
          <a:xfrm>
            <a:off x="336551" y="1604441"/>
            <a:ext cx="7440083" cy="362271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0" name="Footer Placeholder 4"/>
          <p:cNvSpPr>
            <a:spLocks noGrp="1"/>
          </p:cNvSpPr>
          <p:nvPr>
            <p:ph type="ftr" sz="quarter" idx="3"/>
          </p:nvPr>
        </p:nvSpPr>
        <p:spPr>
          <a:xfrm>
            <a:off x="336558"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
        <p:nvSpPr>
          <p:cNvPr id="8" name="Text Placeholder 11"/>
          <p:cNvSpPr>
            <a:spLocks noGrp="1"/>
          </p:cNvSpPr>
          <p:nvPr>
            <p:ph type="body" sz="quarter" idx="32"/>
          </p:nvPr>
        </p:nvSpPr>
        <p:spPr>
          <a:xfrm>
            <a:off x="336551" y="306917"/>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1" name="Text Placeholder 13"/>
          <p:cNvSpPr>
            <a:spLocks noGrp="1"/>
          </p:cNvSpPr>
          <p:nvPr>
            <p:ph type="body" sz="quarter" idx="33"/>
          </p:nvPr>
        </p:nvSpPr>
        <p:spPr>
          <a:xfrm>
            <a:off x="336551" y="911157"/>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1123046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7534" y="-2"/>
            <a:ext cx="6104468"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Insérez votre image ici</a:t>
            </a:r>
            <a:endParaRPr lang="en-US" dirty="0"/>
          </a:p>
        </p:txBody>
      </p:sp>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12"/>
          <p:cNvSpPr>
            <a:spLocks noGrp="1"/>
          </p:cNvSpPr>
          <p:nvPr>
            <p:ph sz="quarter" idx="1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pic>
        <p:nvPicPr>
          <p:cNvPr id="9" name="Picture 8"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1"/>
                </a:solidFill>
                <a:latin typeface="Arial"/>
                <a:cs typeface="Arial"/>
              </a:defRPr>
            </a:lvl1pPr>
          </a:lstStyle>
          <a:p>
            <a:r>
              <a:rPr lang="en-US"/>
              <a:t>| 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294146" y="6476207"/>
            <a:ext cx="2013023" cy="123111"/>
          </a:xfrm>
          <a:prstGeom prst="rect">
            <a:avLst/>
          </a:prstGeom>
        </p:spPr>
        <p:txBody>
          <a:bodyPr vert="horz" wrap="square" lIns="0" tIns="0" rIns="0" bIns="0" rtlCol="0" anchor="ctr">
            <a:spAutoFit/>
          </a:bodyPr>
          <a:lstStyle>
            <a:lvl1pPr algn="r">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8386953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329865" y="4049949"/>
            <a:ext cx="7432559" cy="196197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6" hasCustomPrompt="1"/>
          </p:nvPr>
        </p:nvSpPr>
        <p:spPr>
          <a:xfrm>
            <a:off x="336562" y="3566415"/>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8" name="Text Placeholder 11"/>
          <p:cNvSpPr>
            <a:spLocks noGrp="1"/>
          </p:cNvSpPr>
          <p:nvPr>
            <p:ph type="body" sz="quarter" idx="20" hasCustomPrompt="1"/>
          </p:nvPr>
        </p:nvSpPr>
        <p:spPr>
          <a:xfrm>
            <a:off x="344087" y="6092991"/>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6" name="Content Placeholder 5"/>
          <p:cNvSpPr>
            <a:spLocks noGrp="1"/>
          </p:cNvSpPr>
          <p:nvPr>
            <p:ph sz="quarter" idx="23"/>
          </p:nvPr>
        </p:nvSpPr>
        <p:spPr>
          <a:xfrm>
            <a:off x="330691" y="1618069"/>
            <a:ext cx="7432559" cy="1827871"/>
          </a:xfrm>
        </p:spPr>
        <p:txBody>
          <a:bodyPr>
            <a:noAutofit/>
          </a:bodyPr>
          <a:lstStyle>
            <a:lvl5pPr>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3" name="Footer Placeholder 4"/>
          <p:cNvSpPr>
            <a:spLocks noGrp="1"/>
          </p:cNvSpPr>
          <p:nvPr>
            <p:ph type="ftr" sz="quarter" idx="3"/>
          </p:nvPr>
        </p:nvSpPr>
        <p:spPr>
          <a:xfrm>
            <a:off x="336558"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
        <p:nvSpPr>
          <p:cNvPr id="14" name="Text Placeholder 11"/>
          <p:cNvSpPr>
            <a:spLocks noGrp="1"/>
          </p:cNvSpPr>
          <p:nvPr>
            <p:ph type="body" sz="quarter" idx="32"/>
          </p:nvPr>
        </p:nvSpPr>
        <p:spPr>
          <a:xfrm>
            <a:off x="336551"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336551" y="911157"/>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41532168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6353292" y="1604439"/>
            <a:ext cx="5563541" cy="361475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1"/>
          <p:cNvSpPr>
            <a:spLocks noGrp="1"/>
          </p:cNvSpPr>
          <p:nvPr>
            <p:ph type="body" sz="quarter" idx="13" hasCustomPrompt="1"/>
          </p:nvPr>
        </p:nvSpPr>
        <p:spPr>
          <a:xfrm>
            <a:off x="6388101" y="5421739"/>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8" name="Text Placeholder 11"/>
          <p:cNvSpPr>
            <a:spLocks noGrp="1"/>
          </p:cNvSpPr>
          <p:nvPr>
            <p:ph type="body" sz="quarter" idx="15" hasCustomPrompt="1"/>
          </p:nvPr>
        </p:nvSpPr>
        <p:spPr>
          <a:xfrm>
            <a:off x="336552" y="5421739"/>
            <a:ext cx="5571064"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3" name="Content Placeholder 2"/>
          <p:cNvSpPr>
            <a:spLocks noGrp="1"/>
          </p:cNvSpPr>
          <p:nvPr>
            <p:ph sz="quarter" idx="22"/>
          </p:nvPr>
        </p:nvSpPr>
        <p:spPr>
          <a:xfrm>
            <a:off x="330063" y="1612401"/>
            <a:ext cx="5563541" cy="361475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1" name="Footer Placeholder 4"/>
          <p:cNvSpPr>
            <a:spLocks noGrp="1"/>
          </p:cNvSpPr>
          <p:nvPr>
            <p:ph type="ftr" sz="quarter" idx="3"/>
          </p:nvPr>
        </p:nvSpPr>
        <p:spPr>
          <a:xfrm>
            <a:off x="336558"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
        <p:nvSpPr>
          <p:cNvPr id="13" name="Text Placeholder 11"/>
          <p:cNvSpPr>
            <a:spLocks noGrp="1"/>
          </p:cNvSpPr>
          <p:nvPr>
            <p:ph type="body" sz="quarter" idx="32"/>
          </p:nvPr>
        </p:nvSpPr>
        <p:spPr>
          <a:xfrm>
            <a:off x="336551"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3"/>
          </p:nvPr>
        </p:nvSpPr>
        <p:spPr>
          <a:xfrm>
            <a:off x="336551" y="911157"/>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200779221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6353292" y="1604441"/>
            <a:ext cx="5563541" cy="36507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sz="quarter" idx="13" hasCustomPrompt="1"/>
          </p:nvPr>
        </p:nvSpPr>
        <p:spPr>
          <a:xfrm>
            <a:off x="6388101" y="5421739"/>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2" name="Text Placeholder 11"/>
          <p:cNvSpPr>
            <a:spLocks noGrp="1"/>
          </p:cNvSpPr>
          <p:nvPr>
            <p:ph type="body" sz="quarter" idx="15" hasCustomPrompt="1"/>
          </p:nvPr>
        </p:nvSpPr>
        <p:spPr>
          <a:xfrm>
            <a:off x="336564" y="5421739"/>
            <a:ext cx="557106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cxnSp>
        <p:nvCxnSpPr>
          <p:cNvPr id="13" name="Straight Connector 12"/>
          <p:cNvCxnSpPr/>
          <p:nvPr userDrawn="1"/>
        </p:nvCxnSpPr>
        <p:spPr>
          <a:xfrm>
            <a:off x="6066291"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22549" y="1604442"/>
            <a:ext cx="5571065" cy="36507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5" name="Footer Placeholder 4"/>
          <p:cNvSpPr>
            <a:spLocks noGrp="1"/>
          </p:cNvSpPr>
          <p:nvPr>
            <p:ph type="ftr" sz="quarter" idx="3"/>
          </p:nvPr>
        </p:nvSpPr>
        <p:spPr>
          <a:xfrm>
            <a:off x="336558"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
        <p:nvSpPr>
          <p:cNvPr id="17" name="Text Placeholder 11"/>
          <p:cNvSpPr>
            <a:spLocks noGrp="1"/>
          </p:cNvSpPr>
          <p:nvPr>
            <p:ph type="body" sz="quarter" idx="32"/>
          </p:nvPr>
        </p:nvSpPr>
        <p:spPr>
          <a:xfrm>
            <a:off x="336551"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8" name="Text Placeholder 13"/>
          <p:cNvSpPr>
            <a:spLocks noGrp="1"/>
          </p:cNvSpPr>
          <p:nvPr>
            <p:ph type="body" sz="quarter" idx="33"/>
          </p:nvPr>
        </p:nvSpPr>
        <p:spPr>
          <a:xfrm>
            <a:off x="336551" y="911157"/>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30557174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31385" y="3597983"/>
            <a:ext cx="11511375"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a:t>Optional description / context goes here</a:t>
            </a:r>
          </a:p>
        </p:txBody>
      </p:sp>
      <p:sp>
        <p:nvSpPr>
          <p:cNvPr id="11" name="Text Placeholder 11"/>
          <p:cNvSpPr>
            <a:spLocks noGrp="1"/>
          </p:cNvSpPr>
          <p:nvPr>
            <p:ph type="body" sz="quarter" idx="13" hasCustomPrompt="1"/>
          </p:nvPr>
        </p:nvSpPr>
        <p:spPr>
          <a:xfrm>
            <a:off x="6388101" y="5884191"/>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5" name="Text Placeholder 11"/>
          <p:cNvSpPr>
            <a:spLocks noGrp="1"/>
          </p:cNvSpPr>
          <p:nvPr>
            <p:ph type="body" sz="quarter" idx="16" hasCustomPrompt="1"/>
          </p:nvPr>
        </p:nvSpPr>
        <p:spPr>
          <a:xfrm>
            <a:off x="337734" y="5884191"/>
            <a:ext cx="5459828"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5" name="Content Placeholder 4"/>
          <p:cNvSpPr>
            <a:spLocks noGrp="1"/>
          </p:cNvSpPr>
          <p:nvPr>
            <p:ph sz="quarter" idx="24"/>
          </p:nvPr>
        </p:nvSpPr>
        <p:spPr>
          <a:xfrm>
            <a:off x="328855" y="1597684"/>
            <a:ext cx="11526604" cy="184825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25"/>
          </p:nvPr>
        </p:nvSpPr>
        <p:spPr>
          <a:xfrm>
            <a:off x="331385" y="3876577"/>
            <a:ext cx="5459828" cy="196330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Content Placeholder 13"/>
          <p:cNvSpPr>
            <a:spLocks noGrp="1"/>
          </p:cNvSpPr>
          <p:nvPr>
            <p:ph sz="quarter" idx="26"/>
          </p:nvPr>
        </p:nvSpPr>
        <p:spPr>
          <a:xfrm>
            <a:off x="6388101" y="3876577"/>
            <a:ext cx="5467352" cy="196330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6" name="Footer Placeholder 4"/>
          <p:cNvSpPr>
            <a:spLocks noGrp="1"/>
          </p:cNvSpPr>
          <p:nvPr>
            <p:ph type="ftr" sz="quarter" idx="3"/>
          </p:nvPr>
        </p:nvSpPr>
        <p:spPr>
          <a:xfrm>
            <a:off x="336558"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
        <p:nvSpPr>
          <p:cNvPr id="17" name="Text Placeholder 11"/>
          <p:cNvSpPr>
            <a:spLocks noGrp="1"/>
          </p:cNvSpPr>
          <p:nvPr>
            <p:ph type="body" sz="quarter" idx="32"/>
          </p:nvPr>
        </p:nvSpPr>
        <p:spPr>
          <a:xfrm>
            <a:off x="336551"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8" name="Text Placeholder 13"/>
          <p:cNvSpPr>
            <a:spLocks noGrp="1"/>
          </p:cNvSpPr>
          <p:nvPr>
            <p:ph type="body" sz="quarter" idx="33"/>
          </p:nvPr>
        </p:nvSpPr>
        <p:spPr>
          <a:xfrm>
            <a:off x="336551" y="911157"/>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35756041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6" y="5421739"/>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8257126" y="5421739"/>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4310073" y="5421739"/>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3" name="Content Placeholder 2"/>
          <p:cNvSpPr>
            <a:spLocks noGrp="1"/>
          </p:cNvSpPr>
          <p:nvPr>
            <p:ph sz="quarter" idx="32"/>
          </p:nvPr>
        </p:nvSpPr>
        <p:spPr>
          <a:xfrm>
            <a:off x="336553" y="1590343"/>
            <a:ext cx="3598331" cy="355563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8257126" y="1590337"/>
            <a:ext cx="3659716" cy="35594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336558"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
        <p:nvSpPr>
          <p:cNvPr id="13" name="Text Placeholder 11"/>
          <p:cNvSpPr>
            <a:spLocks noGrp="1"/>
          </p:cNvSpPr>
          <p:nvPr>
            <p:ph type="body" sz="quarter" idx="35"/>
          </p:nvPr>
        </p:nvSpPr>
        <p:spPr>
          <a:xfrm>
            <a:off x="336551" y="306917"/>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6"/>
          </p:nvPr>
        </p:nvSpPr>
        <p:spPr>
          <a:xfrm>
            <a:off x="336551" y="911157"/>
            <a:ext cx="115802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38578754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6" y="5421739"/>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6" name="Text Placeholder 11"/>
          <p:cNvSpPr>
            <a:spLocks noGrp="1"/>
          </p:cNvSpPr>
          <p:nvPr>
            <p:ph type="body" sz="quarter" idx="21" hasCustomPrompt="1"/>
          </p:nvPr>
        </p:nvSpPr>
        <p:spPr>
          <a:xfrm>
            <a:off x="8257126" y="5421739"/>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29" name="Text Placeholder 11"/>
          <p:cNvSpPr>
            <a:spLocks noGrp="1"/>
          </p:cNvSpPr>
          <p:nvPr>
            <p:ph type="body" sz="quarter" idx="24" hasCustomPrompt="1"/>
          </p:nvPr>
        </p:nvSpPr>
        <p:spPr>
          <a:xfrm>
            <a:off x="4310073" y="5421739"/>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3" name="Content Placeholder 2"/>
          <p:cNvSpPr>
            <a:spLocks noGrp="1"/>
          </p:cNvSpPr>
          <p:nvPr>
            <p:ph sz="quarter" idx="32"/>
          </p:nvPr>
        </p:nvSpPr>
        <p:spPr>
          <a:xfrm>
            <a:off x="336553" y="1590343"/>
            <a:ext cx="3598331" cy="355563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34"/>
          </p:nvPr>
        </p:nvSpPr>
        <p:spPr>
          <a:xfrm>
            <a:off x="8257126" y="1590337"/>
            <a:ext cx="3659716" cy="355941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4" name="Footer Placeholder 4"/>
          <p:cNvSpPr>
            <a:spLocks noGrp="1"/>
          </p:cNvSpPr>
          <p:nvPr>
            <p:ph type="ftr" sz="quarter" idx="3"/>
          </p:nvPr>
        </p:nvSpPr>
        <p:spPr>
          <a:xfrm>
            <a:off x="336558"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
        <p:nvSpPr>
          <p:cNvPr id="13" name="Text Placeholder 11"/>
          <p:cNvSpPr>
            <a:spLocks noGrp="1"/>
          </p:cNvSpPr>
          <p:nvPr>
            <p:ph type="body" sz="quarter" idx="35"/>
          </p:nvPr>
        </p:nvSpPr>
        <p:spPr>
          <a:xfrm>
            <a:off x="336551" y="306917"/>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5" name="Text Placeholder 13"/>
          <p:cNvSpPr>
            <a:spLocks noGrp="1"/>
          </p:cNvSpPr>
          <p:nvPr>
            <p:ph type="body" sz="quarter" idx="36"/>
          </p:nvPr>
        </p:nvSpPr>
        <p:spPr>
          <a:xfrm>
            <a:off x="336551" y="911157"/>
            <a:ext cx="115802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cxnSp>
        <p:nvCxnSpPr>
          <p:cNvPr id="16" name="Straight Connector 15"/>
          <p:cNvCxnSpPr/>
          <p:nvPr userDrawn="1"/>
        </p:nvCxnSpPr>
        <p:spPr>
          <a:xfrm>
            <a:off x="411421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01735"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26522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62" y="1604437"/>
            <a:ext cx="11518900" cy="1841499"/>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33"/>
          </p:nvPr>
        </p:nvSpPr>
        <p:spPr>
          <a:xfrm>
            <a:off x="336562" y="3829388"/>
            <a:ext cx="3577975" cy="192873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Content Placeholder 14"/>
          <p:cNvSpPr>
            <a:spLocks noGrp="1"/>
          </p:cNvSpPr>
          <p:nvPr>
            <p:ph sz="quarter" idx="34"/>
          </p:nvPr>
        </p:nvSpPr>
        <p:spPr>
          <a:xfrm>
            <a:off x="4310084" y="3829388"/>
            <a:ext cx="3571857" cy="192873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18"/>
          <p:cNvSpPr>
            <a:spLocks noGrp="1"/>
          </p:cNvSpPr>
          <p:nvPr>
            <p:ph sz="quarter" idx="35"/>
          </p:nvPr>
        </p:nvSpPr>
        <p:spPr>
          <a:xfrm>
            <a:off x="8257124" y="3829388"/>
            <a:ext cx="3571857" cy="192873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11"/>
          <p:cNvSpPr>
            <a:spLocks noGrp="1"/>
          </p:cNvSpPr>
          <p:nvPr>
            <p:ph type="body" sz="quarter" idx="18" hasCustomPrompt="1"/>
          </p:nvPr>
        </p:nvSpPr>
        <p:spPr>
          <a:xfrm>
            <a:off x="344086" y="3507671"/>
            <a:ext cx="115113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4" name="Text Placeholder 11"/>
          <p:cNvSpPr>
            <a:spLocks noGrp="1"/>
          </p:cNvSpPr>
          <p:nvPr>
            <p:ph type="body" sz="quarter" idx="13" hasCustomPrompt="1"/>
          </p:nvPr>
        </p:nvSpPr>
        <p:spPr>
          <a:xfrm>
            <a:off x="336563" y="5835019"/>
            <a:ext cx="35779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6" name="Text Placeholder 11"/>
          <p:cNvSpPr>
            <a:spLocks noGrp="1"/>
          </p:cNvSpPr>
          <p:nvPr>
            <p:ph type="body" sz="quarter" idx="21" hasCustomPrompt="1"/>
          </p:nvPr>
        </p:nvSpPr>
        <p:spPr>
          <a:xfrm>
            <a:off x="8257124" y="5835019"/>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8" name="Text Placeholder 11"/>
          <p:cNvSpPr>
            <a:spLocks noGrp="1"/>
          </p:cNvSpPr>
          <p:nvPr>
            <p:ph type="body" sz="quarter" idx="24" hasCustomPrompt="1"/>
          </p:nvPr>
        </p:nvSpPr>
        <p:spPr>
          <a:xfrm>
            <a:off x="4310084" y="5835019"/>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7"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336558"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
        <p:nvSpPr>
          <p:cNvPr id="21" name="Text Placeholder 11"/>
          <p:cNvSpPr>
            <a:spLocks noGrp="1"/>
          </p:cNvSpPr>
          <p:nvPr>
            <p:ph type="body" sz="quarter" idx="36"/>
          </p:nvPr>
        </p:nvSpPr>
        <p:spPr>
          <a:xfrm>
            <a:off x="336551"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22" name="Text Placeholder 13"/>
          <p:cNvSpPr>
            <a:spLocks noGrp="1"/>
          </p:cNvSpPr>
          <p:nvPr>
            <p:ph type="body" sz="quarter" idx="37"/>
          </p:nvPr>
        </p:nvSpPr>
        <p:spPr>
          <a:xfrm>
            <a:off x="336551" y="911157"/>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24224734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8"/>
            <a:ext cx="12192000" cy="17015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solidFill>
                <a:prstClr val="white"/>
              </a:solidFill>
            </a:endParaRPr>
          </a:p>
        </p:txBody>
      </p:sp>
      <p:sp>
        <p:nvSpPr>
          <p:cNvPr id="5" name="Content Placeholder 4"/>
          <p:cNvSpPr>
            <a:spLocks noGrp="1"/>
          </p:cNvSpPr>
          <p:nvPr>
            <p:ph sz="quarter" idx="32"/>
          </p:nvPr>
        </p:nvSpPr>
        <p:spPr>
          <a:xfrm>
            <a:off x="336562" y="2314500"/>
            <a:ext cx="11518900" cy="3525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336558"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
        <p:nvSpPr>
          <p:cNvPr id="22" name="Rectangle 21"/>
          <p:cNvSpPr/>
          <p:nvPr userDrawn="1"/>
        </p:nvSpPr>
        <p:spPr>
          <a:xfrm>
            <a:off x="0" y="1473766"/>
            <a:ext cx="12192000" cy="49571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solidFill>
                <a:prstClr val="white"/>
              </a:solidFill>
            </a:endParaRPr>
          </a:p>
        </p:txBody>
      </p:sp>
      <p:sp>
        <p:nvSpPr>
          <p:cNvPr id="15" name="Text Placeholder 11"/>
          <p:cNvSpPr>
            <a:spLocks noGrp="1"/>
          </p:cNvSpPr>
          <p:nvPr>
            <p:ph type="body" sz="quarter" idx="33"/>
          </p:nvPr>
        </p:nvSpPr>
        <p:spPr>
          <a:xfrm>
            <a:off x="336551" y="306917"/>
            <a:ext cx="11529483" cy="492443"/>
          </a:xfrm>
        </p:spPr>
        <p:txBody>
          <a:bodyPr>
            <a:noAutofit/>
          </a:bodyPr>
          <a:lstStyle>
            <a:lvl1pPr>
              <a:buFontTx/>
              <a:buNone/>
              <a:defRPr sz="3200">
                <a:solidFill>
                  <a:schemeClr val="bg1"/>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6" name="Text Placeholder 13"/>
          <p:cNvSpPr>
            <a:spLocks noGrp="1"/>
          </p:cNvSpPr>
          <p:nvPr>
            <p:ph type="body" sz="quarter" idx="34"/>
          </p:nvPr>
        </p:nvSpPr>
        <p:spPr>
          <a:xfrm>
            <a:off x="336551" y="911157"/>
            <a:ext cx="11529483" cy="338555"/>
          </a:xfrm>
        </p:spPr>
        <p:txBody>
          <a:bodyPr>
            <a:noAutofit/>
          </a:bodyPr>
          <a:lstStyle>
            <a:lvl1pPr marL="478337" indent="-457173">
              <a:buFontTx/>
              <a:buNone/>
              <a:defRPr sz="2133">
                <a:solidFill>
                  <a:schemeClr val="bg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35225831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336558"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Tree>
    <p:extLst>
      <p:ext uri="{BB962C8B-B14F-4D97-AF65-F5344CB8AC3E}">
        <p14:creationId xmlns:p14="http://schemas.microsoft.com/office/powerpoint/2010/main" val="246350815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Title_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3" y="647622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a:solidFill>
                <a:srgbClr val="3DCD58"/>
              </a:solidFill>
            </a:endParaRPr>
          </a:p>
        </p:txBody>
      </p:sp>
      <p:sp>
        <p:nvSpPr>
          <p:cNvPr id="5" name="Footer Placeholder 4"/>
          <p:cNvSpPr>
            <a:spLocks noGrp="1"/>
          </p:cNvSpPr>
          <p:nvPr>
            <p:ph type="ftr" sz="quarter" idx="3"/>
          </p:nvPr>
        </p:nvSpPr>
        <p:spPr>
          <a:xfrm>
            <a:off x="336553" y="6476222"/>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p>
        </p:txBody>
      </p:sp>
      <p:sp>
        <p:nvSpPr>
          <p:cNvPr id="12" name="Text Placeholder 11"/>
          <p:cNvSpPr>
            <a:spLocks noGrp="1"/>
          </p:cNvSpPr>
          <p:nvPr>
            <p:ph type="body" sz="quarter" idx="32"/>
          </p:nvPr>
        </p:nvSpPr>
        <p:spPr>
          <a:xfrm>
            <a:off x="336551" y="306917"/>
            <a:ext cx="11529483" cy="492443"/>
          </a:xfrm>
        </p:spPr>
        <p:txBody>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1" y="911157"/>
            <a:ext cx="11529483" cy="338555"/>
          </a:xfrm>
        </p:spPr>
        <p:txBody>
          <a:bodyPr/>
          <a:lstStyle>
            <a:lvl1pPr marL="478019" indent="-456859">
              <a:buFontTx/>
              <a:buNone/>
              <a:defRPr sz="2133" baseline="0">
                <a:solidFill>
                  <a:schemeClr val="accent1"/>
                </a:solidFill>
              </a:defRPr>
            </a:lvl1pPr>
            <a:lvl2pPr marL="543588" indent="-304584">
              <a:buFontTx/>
              <a:buNone/>
              <a:defRPr/>
            </a:lvl2pPr>
            <a:lvl3pPr marL="782603" indent="-304584">
              <a:buFontTx/>
              <a:buNone/>
              <a:defRPr/>
            </a:lvl3pPr>
            <a:lvl4pPr marL="1023722" indent="-304584">
              <a:buFontTx/>
              <a:buNone/>
              <a:defRPr/>
            </a:lvl4pPr>
            <a:lvl5pPr marL="1252157" indent="-304584">
              <a:buFontTx/>
              <a:buNone/>
              <a:defRPr/>
            </a:lvl5pPr>
          </a:lstStyle>
          <a:p>
            <a:pPr lvl="0"/>
            <a:r>
              <a:rPr lang="en-US"/>
              <a:t>Click to edit Master text styles</a:t>
            </a:r>
          </a:p>
        </p:txBody>
      </p:sp>
    </p:spTree>
    <p:extLst>
      <p:ext uri="{BB962C8B-B14F-4D97-AF65-F5344CB8AC3E}">
        <p14:creationId xmlns:p14="http://schemas.microsoft.com/office/powerpoint/2010/main" val="369080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92000" cy="3878280"/>
          </a:xfrm>
          <a:prstGeom prst="rect">
            <a:avLst/>
          </a:prstGeom>
          <a:solidFill>
            <a:schemeClr val="tx2">
              <a:alpha val="80000"/>
            </a:schemeClr>
          </a:solidFill>
        </p:spPr>
        <p:txBody>
          <a:bodyPr lIns="252000" tIns="0" rIns="0" bIns="252000" anchor="b" anchorCtr="0"/>
          <a:lstStyle>
            <a:lvl1pPr algn="l">
              <a:defRPr sz="32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2646223"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1" y="6476206"/>
            <a:ext cx="231648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7" name="Picture 6"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1465296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12"/>
          <p:cNvSpPr>
            <a:spLocks noGrp="1"/>
          </p:cNvSpPr>
          <p:nvPr>
            <p:ph sz="quarter" idx="11" hasCustomPrompt="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baseline="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a:t>Agenda (cliquer pour modifier le texte)</a:t>
            </a:r>
            <a:endParaRPr lang="en-US" dirty="0"/>
          </a:p>
        </p:txBody>
      </p:sp>
      <p:pic>
        <p:nvPicPr>
          <p:cNvPr id="9" name="Picture 8"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0" name="Rechteck 7"/>
          <p:cNvSpPr/>
          <p:nvPr userDrawn="1"/>
        </p:nvSpPr>
        <p:spPr>
          <a:xfrm>
            <a:off x="6709412"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7488357"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endParaRPr lang="en-US" sz="1733" b="1" dirty="0">
              <a:solidFill>
                <a:schemeClr val="accent1"/>
              </a:solidFill>
              <a:latin typeface="+mn-lt"/>
              <a:cs typeface="Arial" pitchFamily="34" charset="0"/>
            </a:endParaRPr>
          </a:p>
        </p:txBody>
      </p:sp>
      <p:sp>
        <p:nvSpPr>
          <p:cNvPr id="12" name="Rechteck 10"/>
          <p:cNvSpPr/>
          <p:nvPr userDrawn="1"/>
        </p:nvSpPr>
        <p:spPr>
          <a:xfrm>
            <a:off x="670505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749889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31" name="Rechteck 10"/>
          <p:cNvSpPr/>
          <p:nvPr userDrawn="1"/>
        </p:nvSpPr>
        <p:spPr>
          <a:xfrm>
            <a:off x="670505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749889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5" name="Rechteck 10"/>
          <p:cNvSpPr/>
          <p:nvPr userDrawn="1"/>
        </p:nvSpPr>
        <p:spPr>
          <a:xfrm>
            <a:off x="670505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749889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7" name="Rechteck 10"/>
          <p:cNvSpPr/>
          <p:nvPr userDrawn="1"/>
        </p:nvSpPr>
        <p:spPr>
          <a:xfrm>
            <a:off x="670505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749889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9" name="Rechteck 10"/>
          <p:cNvSpPr/>
          <p:nvPr userDrawn="1"/>
        </p:nvSpPr>
        <p:spPr>
          <a:xfrm>
            <a:off x="670505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749889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51" name="Rechteck 10"/>
          <p:cNvSpPr/>
          <p:nvPr userDrawn="1"/>
        </p:nvSpPr>
        <p:spPr>
          <a:xfrm>
            <a:off x="670505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749889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55" name="Rechteck 10"/>
          <p:cNvSpPr/>
          <p:nvPr userDrawn="1"/>
        </p:nvSpPr>
        <p:spPr>
          <a:xfrm>
            <a:off x="670505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749889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6672134" y="509517"/>
            <a:ext cx="679461" cy="280855"/>
          </a:xfrm>
          <a:prstGeom prst="rect">
            <a:avLst/>
          </a:prstGeom>
        </p:spPr>
        <p:txBody>
          <a:bodyPr anchor="ctr"/>
          <a:lstStyle>
            <a:lvl1pPr algn="ctr">
              <a:buNone/>
              <a:defRPr sz="1733"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anchor="ctr"/>
          <a:lstStyle>
            <a:lvl1pPr>
              <a:buNone/>
              <a:defRPr sz="1733" b="1" baseline="0">
                <a:solidFill>
                  <a:schemeClr val="accent1"/>
                </a:solidFill>
              </a:defRPr>
            </a:lvl1pPr>
          </a:lstStyle>
          <a:p>
            <a:r>
              <a:rPr lang="en-US"/>
              <a:t>Cliquer pour modifier le texte</a:t>
            </a:r>
            <a:endParaRPr lang="en-US" dirty="0"/>
          </a:p>
        </p:txBody>
      </p:sp>
      <p:sp>
        <p:nvSpPr>
          <p:cNvPr id="26" name="Text Placeholder 4"/>
          <p:cNvSpPr>
            <a:spLocks noGrp="1"/>
          </p:cNvSpPr>
          <p:nvPr userDrawn="1">
            <p:ph type="body" sz="quarter" idx="15" hasCustomPrompt="1"/>
          </p:nvPr>
        </p:nvSpPr>
        <p:spPr>
          <a:xfrm>
            <a:off x="6675163" y="1167650"/>
            <a:ext cx="679461" cy="280855"/>
          </a:xfrm>
          <a:prstGeom prst="rect">
            <a:avLst/>
          </a:prstGeom>
        </p:spPr>
        <p:txBody>
          <a:bodyPr anchor="ctr"/>
          <a:lstStyle>
            <a:lvl1pPr algn="ctr">
              <a:buNone/>
              <a:defRPr sz="1733"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7509205" y="1185847"/>
            <a:ext cx="4194504" cy="277820"/>
          </a:xfrm>
          <a:prstGeom prst="rect">
            <a:avLst/>
          </a:prstGeom>
        </p:spPr>
        <p:txBody>
          <a:bodyPr anchor="ctr"/>
          <a:lstStyle>
            <a:lvl1pPr>
              <a:buNone/>
              <a:defRPr sz="1733" b="1">
                <a:solidFill>
                  <a:schemeClr val="accent1"/>
                </a:solidFill>
              </a:defRPr>
            </a:lvl1pPr>
          </a:lstStyle>
          <a:p>
            <a:r>
              <a:rPr lang="en-US"/>
              <a:t>Cliquer pour modifier le texte</a:t>
            </a:r>
            <a:endParaRPr lang="en-US" dirty="0"/>
          </a:p>
        </p:txBody>
      </p:sp>
      <p:sp>
        <p:nvSpPr>
          <p:cNvPr id="27" name="Text Placeholder 4"/>
          <p:cNvSpPr>
            <a:spLocks noGrp="1"/>
          </p:cNvSpPr>
          <p:nvPr userDrawn="1">
            <p:ph type="body" sz="quarter" idx="16" hasCustomPrompt="1"/>
          </p:nvPr>
        </p:nvSpPr>
        <p:spPr>
          <a:xfrm>
            <a:off x="6659995" y="1880375"/>
            <a:ext cx="679461" cy="280855"/>
          </a:xfrm>
          <a:prstGeom prst="rect">
            <a:avLst/>
          </a:prstGeom>
        </p:spPr>
        <p:txBody>
          <a:bodyPr anchor="ctr"/>
          <a:lstStyle>
            <a:lvl1pPr algn="ctr">
              <a:buNone/>
              <a:defRPr sz="1733"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7494037" y="1898573"/>
            <a:ext cx="4194504" cy="277820"/>
          </a:xfrm>
          <a:prstGeom prst="rect">
            <a:avLst/>
          </a:prstGeom>
        </p:spPr>
        <p:txBody>
          <a:bodyPr anchor="ctr"/>
          <a:lstStyle>
            <a:lvl1pPr>
              <a:buNone/>
              <a:defRPr sz="1733" b="1">
                <a:solidFill>
                  <a:schemeClr val="accent1"/>
                </a:solidFill>
              </a:defRPr>
            </a:lvl1pPr>
          </a:lstStyle>
          <a:p>
            <a:r>
              <a:rPr lang="en-US"/>
              <a:t>Cliquer pour modifier le texte</a:t>
            </a:r>
            <a:endParaRPr lang="en-US" dirty="0"/>
          </a:p>
        </p:txBody>
      </p:sp>
      <p:sp>
        <p:nvSpPr>
          <p:cNvPr id="29" name="Text Placeholder 4"/>
          <p:cNvSpPr>
            <a:spLocks noGrp="1"/>
          </p:cNvSpPr>
          <p:nvPr userDrawn="1">
            <p:ph type="body" sz="quarter" idx="18" hasCustomPrompt="1"/>
          </p:nvPr>
        </p:nvSpPr>
        <p:spPr>
          <a:xfrm>
            <a:off x="6656966" y="2568845"/>
            <a:ext cx="679461" cy="280855"/>
          </a:xfrm>
          <a:prstGeom prst="rect">
            <a:avLst/>
          </a:prstGeom>
        </p:spPr>
        <p:txBody>
          <a:bodyPr anchor="ctr"/>
          <a:lstStyle>
            <a:lvl1pPr algn="ctr">
              <a:buNone/>
              <a:defRPr sz="1733"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7491008" y="2587042"/>
            <a:ext cx="4194504" cy="277820"/>
          </a:xfrm>
          <a:prstGeom prst="rect">
            <a:avLst/>
          </a:prstGeom>
        </p:spPr>
        <p:txBody>
          <a:bodyPr anchor="ctr"/>
          <a:lstStyle>
            <a:lvl1pPr>
              <a:buNone/>
              <a:defRPr sz="1733" b="1">
                <a:solidFill>
                  <a:schemeClr val="accent1"/>
                </a:solidFill>
              </a:defRPr>
            </a:lvl1pPr>
          </a:lstStyle>
          <a:p>
            <a:r>
              <a:rPr lang="en-US"/>
              <a:t>Cliquer pour modifier le texte</a:t>
            </a:r>
            <a:endParaRPr lang="en-US" dirty="0"/>
          </a:p>
        </p:txBody>
      </p:sp>
      <p:sp>
        <p:nvSpPr>
          <p:cNvPr id="33" name="Text Placeholder 4"/>
          <p:cNvSpPr>
            <a:spLocks noGrp="1"/>
          </p:cNvSpPr>
          <p:nvPr userDrawn="1">
            <p:ph type="body" sz="quarter" idx="20" hasCustomPrompt="1"/>
          </p:nvPr>
        </p:nvSpPr>
        <p:spPr>
          <a:xfrm>
            <a:off x="6659995" y="3226978"/>
            <a:ext cx="679461" cy="280855"/>
          </a:xfrm>
          <a:prstGeom prst="rect">
            <a:avLst/>
          </a:prstGeom>
        </p:spPr>
        <p:txBody>
          <a:bodyPr anchor="ctr"/>
          <a:lstStyle>
            <a:lvl1pPr algn="ctr">
              <a:buNone/>
              <a:defRPr sz="1733"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7494037" y="3245175"/>
            <a:ext cx="4194504" cy="277820"/>
          </a:xfrm>
          <a:prstGeom prst="rect">
            <a:avLst/>
          </a:prstGeom>
        </p:spPr>
        <p:txBody>
          <a:bodyPr anchor="ctr"/>
          <a:lstStyle>
            <a:lvl1pPr>
              <a:buNone/>
              <a:defRPr sz="1733" b="1">
                <a:solidFill>
                  <a:schemeClr val="accent1"/>
                </a:solidFill>
              </a:defRPr>
            </a:lvl1pPr>
          </a:lstStyle>
          <a:p>
            <a:r>
              <a:rPr lang="en-US"/>
              <a:t>Cliquer pour modifier le texte</a:t>
            </a:r>
            <a:endParaRPr lang="en-US" dirty="0"/>
          </a:p>
        </p:txBody>
      </p:sp>
      <p:sp>
        <p:nvSpPr>
          <p:cNvPr id="35" name="Text Placeholder 4"/>
          <p:cNvSpPr>
            <a:spLocks noGrp="1"/>
          </p:cNvSpPr>
          <p:nvPr userDrawn="1">
            <p:ph type="body" sz="quarter" idx="22" hasCustomPrompt="1"/>
          </p:nvPr>
        </p:nvSpPr>
        <p:spPr>
          <a:xfrm>
            <a:off x="6663024" y="3939703"/>
            <a:ext cx="679461" cy="280855"/>
          </a:xfrm>
          <a:prstGeom prst="rect">
            <a:avLst/>
          </a:prstGeom>
        </p:spPr>
        <p:txBody>
          <a:bodyPr anchor="ctr"/>
          <a:lstStyle>
            <a:lvl1pPr algn="ctr">
              <a:buNone/>
              <a:defRPr sz="1733"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7478869" y="3957901"/>
            <a:ext cx="4194504" cy="277820"/>
          </a:xfrm>
          <a:prstGeom prst="rect">
            <a:avLst/>
          </a:prstGeom>
        </p:spPr>
        <p:txBody>
          <a:bodyPr anchor="ctr"/>
          <a:lstStyle>
            <a:lvl1pPr>
              <a:buNone/>
              <a:defRPr sz="1733" b="1">
                <a:solidFill>
                  <a:schemeClr val="accent1"/>
                </a:solidFill>
              </a:defRPr>
            </a:lvl1pPr>
          </a:lstStyle>
          <a:p>
            <a:r>
              <a:rPr lang="en-US"/>
              <a:t>Cliquer pour modifier le texte</a:t>
            </a:r>
            <a:endParaRPr lang="en-US" dirty="0"/>
          </a:p>
        </p:txBody>
      </p:sp>
      <p:sp>
        <p:nvSpPr>
          <p:cNvPr id="37" name="Text Placeholder 4"/>
          <p:cNvSpPr>
            <a:spLocks noGrp="1"/>
          </p:cNvSpPr>
          <p:nvPr userDrawn="1">
            <p:ph type="body" sz="quarter" idx="24" hasCustomPrompt="1"/>
          </p:nvPr>
        </p:nvSpPr>
        <p:spPr>
          <a:xfrm>
            <a:off x="6644827" y="4649399"/>
            <a:ext cx="679461" cy="280855"/>
          </a:xfrm>
          <a:prstGeom prst="rect">
            <a:avLst/>
          </a:prstGeom>
        </p:spPr>
        <p:txBody>
          <a:bodyPr anchor="ctr"/>
          <a:lstStyle>
            <a:lvl1pPr algn="ctr">
              <a:buNone/>
              <a:defRPr sz="1733"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7497067" y="4667597"/>
            <a:ext cx="4194504" cy="277820"/>
          </a:xfrm>
          <a:prstGeom prst="rect">
            <a:avLst/>
          </a:prstGeom>
        </p:spPr>
        <p:txBody>
          <a:bodyPr anchor="ctr"/>
          <a:lstStyle>
            <a:lvl1pPr>
              <a:buNone/>
              <a:defRPr sz="1733" b="1">
                <a:solidFill>
                  <a:schemeClr val="accent1"/>
                </a:solidFill>
              </a:defRPr>
            </a:lvl1pPr>
          </a:lstStyle>
          <a:p>
            <a:r>
              <a:rPr lang="en-US"/>
              <a:t>Cliquer pour modifier le texte</a:t>
            </a:r>
            <a:endParaRPr lang="en-US" dirty="0"/>
          </a:p>
        </p:txBody>
      </p:sp>
      <p:sp>
        <p:nvSpPr>
          <p:cNvPr id="39" name="Text Placeholder 4"/>
          <p:cNvSpPr>
            <a:spLocks noGrp="1"/>
          </p:cNvSpPr>
          <p:nvPr userDrawn="1">
            <p:ph type="body" sz="quarter" idx="26" hasCustomPrompt="1"/>
          </p:nvPr>
        </p:nvSpPr>
        <p:spPr>
          <a:xfrm>
            <a:off x="6647856" y="5362125"/>
            <a:ext cx="679461" cy="280855"/>
          </a:xfrm>
          <a:prstGeom prst="rect">
            <a:avLst/>
          </a:prstGeom>
        </p:spPr>
        <p:txBody>
          <a:bodyPr anchor="ctr"/>
          <a:lstStyle>
            <a:lvl1pPr algn="ctr">
              <a:buNone/>
              <a:defRPr sz="1733"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7481899" y="5380322"/>
            <a:ext cx="4194504" cy="277820"/>
          </a:xfrm>
          <a:prstGeom prst="rect">
            <a:avLst/>
          </a:prstGeom>
        </p:spPr>
        <p:txBody>
          <a:bodyPr anchor="ctr"/>
          <a:lstStyle>
            <a:lvl1pPr>
              <a:buNone/>
              <a:defRPr sz="1733" b="1">
                <a:solidFill>
                  <a:schemeClr val="accent1"/>
                </a:solidFill>
              </a:defRPr>
            </a:lvl1pPr>
          </a:lstStyle>
          <a:p>
            <a:r>
              <a:rPr lang="en-US"/>
              <a:t>Cliquer pour modifier le texte</a:t>
            </a:r>
            <a:endParaRPr lang="en-US" dirty="0"/>
          </a:p>
        </p:txBody>
      </p:sp>
      <p:sp>
        <p:nvSpPr>
          <p:cNvPr id="4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1"/>
                </a:solidFill>
                <a:latin typeface="Arial"/>
                <a:cs typeface="Arial"/>
              </a:defRPr>
            </a:lvl1pPr>
          </a:lstStyle>
          <a:p>
            <a:r>
              <a:rPr lang="en-US"/>
              <a:t>| Page </a:t>
            </a:r>
            <a:fld id="{5A9C12DC-491F-9444-86A2-13AC5C62A2FC}" type="slidenum">
              <a:rPr lang="en-US" smtClean="0"/>
              <a:pPr/>
              <a:t>‹#›</a:t>
            </a:fld>
            <a:endParaRPr lang="en-US" dirty="0"/>
          </a:p>
        </p:txBody>
      </p:sp>
      <p:sp>
        <p:nvSpPr>
          <p:cNvPr id="43" name="Footer Placeholder 4"/>
          <p:cNvSpPr>
            <a:spLocks noGrp="1"/>
          </p:cNvSpPr>
          <p:nvPr>
            <p:ph type="ftr" sz="quarter" idx="3"/>
          </p:nvPr>
        </p:nvSpPr>
        <p:spPr>
          <a:xfrm>
            <a:off x="294146" y="6476207"/>
            <a:ext cx="2013023" cy="123111"/>
          </a:xfrm>
          <a:prstGeom prst="rect">
            <a:avLst/>
          </a:prstGeom>
        </p:spPr>
        <p:txBody>
          <a:bodyPr vert="horz" wrap="square" lIns="0" tIns="0" rIns="0" bIns="0" rtlCol="0" anchor="ctr">
            <a:spAutoFit/>
          </a:bodyPr>
          <a:lstStyle>
            <a:lvl1pPr algn="r">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51279369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551" y="1310603"/>
            <a:ext cx="4999949" cy="4558569"/>
          </a:xfrm>
          <a:prstGeom prst="rect">
            <a:avLst/>
          </a:prstGeom>
          <a:noFill/>
        </p:spPr>
        <p:txBody>
          <a:bodyPr vert="horz" wrap="square" lIns="0" tIns="0" rIns="0" bIns="0">
            <a:noAutofit/>
          </a:bodyPr>
          <a:lstStyle>
            <a:lvl1pPr marL="315376" indent="-315376">
              <a:buClr>
                <a:schemeClr val="tx2"/>
              </a:buClr>
              <a:buFont typeface="Arial" panose="020B0604020202020204" pitchFamily="34" charset="0"/>
              <a:buNone/>
              <a:defRPr sz="2400">
                <a:solidFill>
                  <a:schemeClr val="accent1"/>
                </a:solidFill>
              </a:defRPr>
            </a:lvl1pPr>
            <a:lvl2pPr marL="609585" indent="-294210">
              <a:buClr>
                <a:schemeClr val="tx2"/>
              </a:buClr>
              <a:buFont typeface="Arial" panose="020B0604020202020204" pitchFamily="34" charset="0"/>
              <a:buChar char="•"/>
              <a:defRPr sz="2133">
                <a:solidFill>
                  <a:schemeClr val="accent1"/>
                </a:solidFill>
              </a:defRPr>
            </a:lvl2pPr>
            <a:lvl3pPr marL="840296" indent="-230712">
              <a:buClr>
                <a:schemeClr val="tx2"/>
              </a:buClr>
              <a:buFont typeface="Arial" panose="020B0604020202020204" pitchFamily="34" charset="0"/>
              <a:buChar char="•"/>
              <a:defRPr sz="1867">
                <a:solidFill>
                  <a:schemeClr val="accent1"/>
                </a:solidFill>
              </a:defRPr>
            </a:lvl3pPr>
            <a:lvl4pPr marL="1071007" indent="-230712">
              <a:buClr>
                <a:schemeClr val="tx2"/>
              </a:buClr>
              <a:buFont typeface="Arial" panose="020B0604020202020204" pitchFamily="34" charset="0"/>
              <a:buChar char="•"/>
              <a:defRPr sz="1867">
                <a:solidFill>
                  <a:schemeClr val="accent1"/>
                </a:solidFill>
              </a:defRPr>
            </a:lvl4pPr>
            <a:lvl5pPr marL="1303834" indent="-232828" defTabSz="419090">
              <a:buClr>
                <a:schemeClr val="tx2"/>
              </a:buClr>
              <a:buFont typeface="Arial" panose="020B0604020202020204" pitchFamily="34" charset="0"/>
              <a:buChar char="•"/>
              <a:defRPr sz="1867">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336551" y="464444"/>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24513849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a:t>Click icon to add picture</a:t>
            </a:r>
          </a:p>
        </p:txBody>
      </p:sp>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9422712" y="5993331"/>
            <a:ext cx="2722397" cy="750604"/>
          </a:xfrm>
          <a:prstGeom prst="rect">
            <a:avLst/>
          </a:prstGeom>
        </p:spPr>
      </p:pic>
      <p:sp>
        <p:nvSpPr>
          <p:cNvPr id="14" name="Footer Placeholder 4"/>
          <p:cNvSpPr>
            <a:spLocks noGrp="1"/>
          </p:cNvSpPr>
          <p:nvPr>
            <p:ph type="ftr" sz="quarter" idx="3"/>
          </p:nvPr>
        </p:nvSpPr>
        <p:spPr>
          <a:xfrm>
            <a:off x="336565" y="6476215"/>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p>
        </p:txBody>
      </p:sp>
      <p:sp>
        <p:nvSpPr>
          <p:cNvPr id="21" name="Espace réservé du texte 20"/>
          <p:cNvSpPr>
            <a:spLocks noGrp="1"/>
          </p:cNvSpPr>
          <p:nvPr>
            <p:ph type="body" sz="quarter" idx="15" hasCustomPrompt="1"/>
          </p:nvPr>
        </p:nvSpPr>
        <p:spPr>
          <a:xfrm>
            <a:off x="0" y="4764840"/>
            <a:ext cx="12192000" cy="1015853"/>
          </a:xfrm>
          <a:prstGeom prst="rect">
            <a:avLst/>
          </a:prstGeom>
          <a:solidFill>
            <a:schemeClr val="tx2">
              <a:alpha val="80000"/>
            </a:schemeClr>
          </a:solidFill>
        </p:spPr>
        <p:txBody>
          <a:bodyPr lIns="91437" tIns="45718" rIns="91437" bIns="45718"/>
          <a:lstStyle>
            <a:lvl1pPr marL="237726"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err="1"/>
              <a:t>Presented</a:t>
            </a:r>
            <a:r>
              <a:rPr lang="fr-FR"/>
              <a:t> by: </a:t>
            </a:r>
          </a:p>
          <a:p>
            <a:pPr lvl="0"/>
            <a:r>
              <a:rPr lang="fr-FR"/>
              <a:t>Date: </a:t>
            </a:r>
          </a:p>
          <a:p>
            <a:pPr lvl="0"/>
            <a:endParaRPr lang="fr-FR"/>
          </a:p>
          <a:p>
            <a:pPr lvl="0"/>
            <a:endParaRPr lang="fr-FR"/>
          </a:p>
          <a:p>
            <a:pPr lvl="0"/>
            <a:endParaRPr lang="fr-FR"/>
          </a:p>
          <a:p>
            <a:pPr lvl="0"/>
            <a:endParaRPr lang="fr-FR"/>
          </a:p>
          <a:p>
            <a:pPr lvl="0"/>
            <a:endParaRPr lang="fr-FR"/>
          </a:p>
        </p:txBody>
      </p:sp>
      <p:sp>
        <p:nvSpPr>
          <p:cNvPr id="13" name="Rectangle 12"/>
          <p:cNvSpPr/>
          <p:nvPr userDrawn="1"/>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a:p>
        </p:txBody>
      </p:sp>
    </p:spTree>
    <p:extLst>
      <p:ext uri="{BB962C8B-B14F-4D97-AF65-F5344CB8AC3E}">
        <p14:creationId xmlns:p14="http://schemas.microsoft.com/office/powerpoint/2010/main" val="4471546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C590-4C7D-4802-A0CB-63BF792CA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9CAB69-88B6-471C-BA93-199D6C003C38}"/>
              </a:ext>
            </a:extLst>
          </p:cNvPr>
          <p:cNvSpPr>
            <a:spLocks noGrp="1"/>
          </p:cNvSpPr>
          <p:nvPr>
            <p:ph idx="1"/>
          </p:nvPr>
        </p:nvSpPr>
        <p:spPr>
          <a:xfrm>
            <a:off x="336553" y="1604436"/>
            <a:ext cx="11518900" cy="18740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245811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199"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84"/>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2330523" y="6476209"/>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p:nvPicPr>
        <p:blipFill>
          <a:blip r:embed="rId2" cstate="print"/>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2652403482"/>
      </p:ext>
    </p:extLst>
  </p:cSld>
  <p:clrMapOvr>
    <a:masterClrMapping/>
  </p:clrMapOvr>
  <p:hf hdr="0" dt="0"/>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4076" y="306919"/>
            <a:ext cx="11511375" cy="410369"/>
          </a:xfrm>
        </p:spPr>
        <p:txBody>
          <a:bodyPr>
            <a:spAutoFit/>
          </a:bodyPr>
          <a:lstStyle>
            <a:lvl1pPr>
              <a:defRPr sz="2666"/>
            </a:lvl1pPr>
          </a:lstStyle>
          <a:p>
            <a:r>
              <a:rPr lang="en-US" dirty="0"/>
              <a:t>Click To Edit Master Title Style</a:t>
            </a:r>
          </a:p>
        </p:txBody>
      </p:sp>
      <p:sp>
        <p:nvSpPr>
          <p:cNvPr id="15" name="Text Placeholder 11"/>
          <p:cNvSpPr>
            <a:spLocks noGrp="1"/>
          </p:cNvSpPr>
          <p:nvPr>
            <p:ph type="body" sz="quarter" idx="13" hasCustomPrompt="1"/>
          </p:nvPr>
        </p:nvSpPr>
        <p:spPr>
          <a:xfrm>
            <a:off x="8257119" y="5421737"/>
            <a:ext cx="3598333"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cxnSp>
        <p:nvCxnSpPr>
          <p:cNvPr id="9" name="Straight Connector 8"/>
          <p:cNvCxnSpPr/>
          <p:nvPr userDrawn="1"/>
        </p:nvCxnSpPr>
        <p:spPr>
          <a:xfrm>
            <a:off x="8018753" y="1604434"/>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344074" y="806581"/>
            <a:ext cx="11511375" cy="287259"/>
          </a:xfrm>
          <a:prstGeom prst="rect">
            <a:avLst/>
          </a:prstGeom>
        </p:spPr>
        <p:txBody>
          <a:bodyPr lIns="0" tIns="0" rIns="0" bIns="0" anchor="t">
            <a:spAutoFit/>
          </a:bodyPr>
          <a:lstStyle>
            <a:lvl1pPr marL="0" indent="0">
              <a:spcBef>
                <a:spcPts val="0"/>
              </a:spcBef>
              <a:spcAft>
                <a:spcPts val="0"/>
              </a:spcAft>
              <a:buNone/>
              <a:defRPr sz="1866" b="0" baseline="0">
                <a:solidFill>
                  <a:schemeClr val="accent6"/>
                </a:solidFill>
              </a:defRPr>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dirty="0"/>
              <a:t>Click To Edit Master Text Styles</a:t>
            </a:r>
          </a:p>
        </p:txBody>
      </p:sp>
      <p:sp>
        <p:nvSpPr>
          <p:cNvPr id="23" name="Text Placeholder 11"/>
          <p:cNvSpPr>
            <a:spLocks noGrp="1"/>
          </p:cNvSpPr>
          <p:nvPr>
            <p:ph type="body" sz="quarter" idx="16" hasCustomPrompt="1"/>
          </p:nvPr>
        </p:nvSpPr>
        <p:spPr>
          <a:xfrm>
            <a:off x="344074" y="5421737"/>
            <a:ext cx="7432559"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6" name="Content Placeholder 5"/>
          <p:cNvSpPr>
            <a:spLocks noGrp="1"/>
          </p:cNvSpPr>
          <p:nvPr>
            <p:ph sz="quarter" idx="18"/>
          </p:nvPr>
        </p:nvSpPr>
        <p:spPr>
          <a:xfrm>
            <a:off x="344073" y="1602697"/>
            <a:ext cx="7432559" cy="1361056"/>
          </a:xfrm>
        </p:spPr>
        <p:txBody>
          <a:bodyPr>
            <a:spAutoFit/>
          </a:bodyPr>
          <a:lstStyle>
            <a:lvl2pPr>
              <a:spcBef>
                <a:spcPts val="667"/>
              </a:spcBef>
              <a:spcAft>
                <a:spcPts val="0"/>
              </a:spcAft>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8257117" y="1602319"/>
            <a:ext cx="3598333" cy="1815625"/>
          </a:xfrm>
        </p:spPr>
        <p:txBody>
          <a:bodyPr>
            <a:spAutoFit/>
          </a:bodyPr>
          <a:lstStyle>
            <a:lvl1pPr>
              <a:defRPr sz="1600"/>
            </a:lvl1pPr>
            <a:lvl2pPr>
              <a:defRPr sz="1466"/>
            </a:lvl2pPr>
            <a:lvl3pPr>
              <a:defRPr sz="1400"/>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552" y="6476207"/>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5701814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44076" y="306919"/>
            <a:ext cx="11511375" cy="410369"/>
          </a:xfrm>
        </p:spPr>
        <p:txBody>
          <a:bodyPr>
            <a:spAutoFit/>
          </a:bodyPr>
          <a:lstStyle>
            <a:lvl1pPr>
              <a:defRPr sz="2666"/>
            </a:lvl1pPr>
          </a:lstStyle>
          <a:p>
            <a:r>
              <a:rPr lang="en-US" dirty="0"/>
              <a:t>Click To Edit Master Title Style</a:t>
            </a:r>
          </a:p>
        </p:txBody>
      </p:sp>
      <p:sp>
        <p:nvSpPr>
          <p:cNvPr id="20" name="Text Placeholder 11"/>
          <p:cNvSpPr>
            <a:spLocks noGrp="1"/>
          </p:cNvSpPr>
          <p:nvPr>
            <p:ph type="body" sz="quarter" idx="13" hasCustomPrompt="1"/>
          </p:nvPr>
        </p:nvSpPr>
        <p:spPr>
          <a:xfrm>
            <a:off x="336551" y="5421737"/>
            <a:ext cx="7440082"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344074" y="806581"/>
            <a:ext cx="11511375" cy="287259"/>
          </a:xfrm>
          <a:prstGeom prst="rect">
            <a:avLst/>
          </a:prstGeom>
        </p:spPr>
        <p:txBody>
          <a:bodyPr lIns="0" tIns="0" rIns="0" bIns="0" anchor="t">
            <a:spAutoFit/>
          </a:bodyPr>
          <a:lstStyle>
            <a:lvl1pPr marL="0" indent="0">
              <a:spcBef>
                <a:spcPts val="0"/>
              </a:spcBef>
              <a:spcAft>
                <a:spcPts val="0"/>
              </a:spcAft>
              <a:buNone/>
              <a:defRPr sz="1866" b="0" baseline="0">
                <a:solidFill>
                  <a:schemeClr val="accent6"/>
                </a:solidFill>
              </a:defRPr>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dirty="0"/>
              <a:t>Click To Edit Master Text Styles</a:t>
            </a:r>
          </a:p>
        </p:txBody>
      </p:sp>
      <p:sp>
        <p:nvSpPr>
          <p:cNvPr id="4" name="Content Placeholder 3"/>
          <p:cNvSpPr>
            <a:spLocks noGrp="1"/>
          </p:cNvSpPr>
          <p:nvPr>
            <p:ph sz="quarter" idx="17"/>
          </p:nvPr>
        </p:nvSpPr>
        <p:spPr>
          <a:xfrm>
            <a:off x="336550" y="1604435"/>
            <a:ext cx="7440083" cy="1361056"/>
          </a:xfrm>
        </p:spPr>
        <p:txBody>
          <a:bodyPr>
            <a:spAutoFit/>
          </a:bodyPr>
          <a:lstStyle>
            <a:lvl2pPr>
              <a:spcBef>
                <a:spcPts val="667"/>
              </a:spcBef>
              <a:spcAft>
                <a:spcPts val="0"/>
              </a:spcAft>
              <a:defRPr/>
            </a:lvl2pPr>
            <a:lvl3pPr>
              <a:spcBef>
                <a:spcPts val="0"/>
              </a:spcBef>
              <a:spcAft>
                <a:spcPts val="0"/>
              </a:spcAft>
              <a:defRPr/>
            </a:lvl3pPr>
            <a:lvl4pPr>
              <a:spcBef>
                <a:spcPts val="0"/>
              </a:spcBef>
              <a:spcAft>
                <a:spcPts val="0"/>
              </a:spcAft>
              <a:defRPr/>
            </a:lvl4pPr>
            <a:lvl5pPr>
              <a:spcBef>
                <a:spcPts val="0"/>
              </a:spcBef>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2" y="6476207"/>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8183074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44076" y="306919"/>
            <a:ext cx="11511375" cy="410369"/>
          </a:xfrm>
        </p:spPr>
        <p:txBody>
          <a:bodyPr>
            <a:spAutoFit/>
          </a:bodyPr>
          <a:lstStyle>
            <a:lvl1pPr>
              <a:defRPr sz="2666"/>
            </a:lvl1pPr>
          </a:lstStyle>
          <a:p>
            <a:r>
              <a:rPr lang="en-US" dirty="0"/>
              <a:t>Click To Edit Master Title Style</a:t>
            </a:r>
          </a:p>
        </p:txBody>
      </p:sp>
      <p:sp>
        <p:nvSpPr>
          <p:cNvPr id="11" name="Text Placeholder 2"/>
          <p:cNvSpPr>
            <a:spLocks noGrp="1"/>
          </p:cNvSpPr>
          <p:nvPr>
            <p:ph type="body" idx="15" hasCustomPrompt="1"/>
          </p:nvPr>
        </p:nvSpPr>
        <p:spPr>
          <a:xfrm>
            <a:off x="344074" y="806581"/>
            <a:ext cx="11511375" cy="287259"/>
          </a:xfrm>
          <a:prstGeom prst="rect">
            <a:avLst/>
          </a:prstGeom>
        </p:spPr>
        <p:txBody>
          <a:bodyPr lIns="0" tIns="0" rIns="0" bIns="0" anchor="t">
            <a:spAutoFit/>
          </a:bodyPr>
          <a:lstStyle>
            <a:lvl1pPr marL="0" indent="0">
              <a:spcBef>
                <a:spcPts val="0"/>
              </a:spcBef>
              <a:spcAft>
                <a:spcPts val="0"/>
              </a:spcAft>
              <a:buNone/>
              <a:defRPr sz="1866" b="0" baseline="0">
                <a:solidFill>
                  <a:schemeClr val="accent6"/>
                </a:solidFill>
              </a:defRPr>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dirty="0"/>
              <a:t>Click To Edit Master Text Styles</a:t>
            </a:r>
          </a:p>
        </p:txBody>
      </p:sp>
      <p:sp>
        <p:nvSpPr>
          <p:cNvPr id="12" name="Text Placeholder 11"/>
          <p:cNvSpPr>
            <a:spLocks noGrp="1"/>
          </p:cNvSpPr>
          <p:nvPr>
            <p:ph type="body" sz="quarter" idx="16" hasCustomPrompt="1"/>
          </p:nvPr>
        </p:nvSpPr>
        <p:spPr>
          <a:xfrm>
            <a:off x="336552" y="3606607"/>
            <a:ext cx="7432559"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0" hasCustomPrompt="1"/>
          </p:nvPr>
        </p:nvSpPr>
        <p:spPr>
          <a:xfrm>
            <a:off x="344077" y="6064965"/>
            <a:ext cx="7432559"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6" name="Content Placeholder 5"/>
          <p:cNvSpPr>
            <a:spLocks noGrp="1"/>
          </p:cNvSpPr>
          <p:nvPr>
            <p:ph sz="quarter" idx="23"/>
          </p:nvPr>
        </p:nvSpPr>
        <p:spPr>
          <a:xfrm>
            <a:off x="344077" y="1618064"/>
            <a:ext cx="7432559" cy="1638654"/>
          </a:xfrm>
        </p:spPr>
        <p:txBody>
          <a:bodyPr>
            <a:spAutoFit/>
          </a:bodyPr>
          <a:lstStyle>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24"/>
          </p:nvPr>
        </p:nvSpPr>
        <p:spPr>
          <a:xfrm>
            <a:off x="336549" y="4050116"/>
            <a:ext cx="7440086" cy="1638654"/>
          </a:xfrm>
        </p:spPr>
        <p:txBody>
          <a:bodyPr>
            <a:spAutoFit/>
          </a:bodyPr>
          <a:lstStyle>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2" y="6476207"/>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8617206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44076" y="306919"/>
            <a:ext cx="11511375" cy="410369"/>
          </a:xfrm>
        </p:spPr>
        <p:txBody>
          <a:bodyPr>
            <a:spAutoFit/>
          </a:bodyPr>
          <a:lstStyle>
            <a:lvl1pPr>
              <a:defRPr sz="2666"/>
            </a:lvl1pPr>
          </a:lstStyle>
          <a:p>
            <a:r>
              <a:rPr lang="en-US" dirty="0"/>
              <a:t>Click To Edit Master Title Style</a:t>
            </a:r>
          </a:p>
        </p:txBody>
      </p:sp>
      <p:sp>
        <p:nvSpPr>
          <p:cNvPr id="25" name="Text Placeholder 11"/>
          <p:cNvSpPr>
            <a:spLocks noGrp="1"/>
          </p:cNvSpPr>
          <p:nvPr>
            <p:ph type="body" sz="quarter" idx="13" hasCustomPrompt="1"/>
          </p:nvPr>
        </p:nvSpPr>
        <p:spPr>
          <a:xfrm>
            <a:off x="6388100" y="5421737"/>
            <a:ext cx="5467352"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28" name="Text Placeholder 11"/>
          <p:cNvSpPr>
            <a:spLocks noGrp="1"/>
          </p:cNvSpPr>
          <p:nvPr>
            <p:ph type="body" sz="quarter" idx="15" hasCustomPrompt="1"/>
          </p:nvPr>
        </p:nvSpPr>
        <p:spPr>
          <a:xfrm>
            <a:off x="336552" y="5421737"/>
            <a:ext cx="5571064"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29" name="Text Placeholder 2"/>
          <p:cNvSpPr>
            <a:spLocks noGrp="1"/>
          </p:cNvSpPr>
          <p:nvPr>
            <p:ph type="body" idx="16" hasCustomPrompt="1"/>
          </p:nvPr>
        </p:nvSpPr>
        <p:spPr>
          <a:xfrm>
            <a:off x="344074" y="806581"/>
            <a:ext cx="11511375" cy="287259"/>
          </a:xfrm>
          <a:prstGeom prst="rect">
            <a:avLst/>
          </a:prstGeom>
        </p:spPr>
        <p:txBody>
          <a:bodyPr lIns="0" tIns="0" rIns="0" bIns="0" anchor="t">
            <a:spAutoFit/>
          </a:bodyPr>
          <a:lstStyle>
            <a:lvl1pPr marL="0" indent="0">
              <a:spcBef>
                <a:spcPts val="0"/>
              </a:spcBef>
              <a:spcAft>
                <a:spcPts val="0"/>
              </a:spcAft>
              <a:buNone/>
              <a:defRPr sz="1866" b="0" baseline="0">
                <a:solidFill>
                  <a:schemeClr val="accent6"/>
                </a:solidFill>
              </a:defRPr>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dirty="0"/>
              <a:t>Click To Edit Master Text Styles</a:t>
            </a:r>
          </a:p>
        </p:txBody>
      </p:sp>
      <p:sp>
        <p:nvSpPr>
          <p:cNvPr id="3" name="Content Placeholder 2"/>
          <p:cNvSpPr>
            <a:spLocks noGrp="1"/>
          </p:cNvSpPr>
          <p:nvPr>
            <p:ph sz="quarter" idx="22"/>
          </p:nvPr>
        </p:nvSpPr>
        <p:spPr>
          <a:xfrm>
            <a:off x="344077" y="1612396"/>
            <a:ext cx="5563541" cy="190795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23"/>
          </p:nvPr>
        </p:nvSpPr>
        <p:spPr>
          <a:xfrm>
            <a:off x="6388100" y="1612396"/>
            <a:ext cx="5467352" cy="190795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2" y="6476207"/>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1497663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4076" y="306919"/>
            <a:ext cx="11511375" cy="410369"/>
          </a:xfrm>
        </p:spPr>
        <p:txBody>
          <a:bodyPr>
            <a:spAutoFit/>
          </a:bodyPr>
          <a:lstStyle>
            <a:lvl1pPr>
              <a:defRPr sz="2666"/>
            </a:lvl1pPr>
          </a:lstStyle>
          <a:p>
            <a:r>
              <a:rPr lang="en-US" dirty="0"/>
              <a:t>Click To Edit Master Title Style</a:t>
            </a:r>
          </a:p>
        </p:txBody>
      </p:sp>
      <p:sp>
        <p:nvSpPr>
          <p:cNvPr id="9" name="Text Placeholder 11"/>
          <p:cNvSpPr>
            <a:spLocks noGrp="1"/>
          </p:cNvSpPr>
          <p:nvPr>
            <p:ph type="body" sz="quarter" idx="13" hasCustomPrompt="1"/>
          </p:nvPr>
        </p:nvSpPr>
        <p:spPr>
          <a:xfrm>
            <a:off x="6388100" y="5421737"/>
            <a:ext cx="5467352"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12" name="Text Placeholder 11"/>
          <p:cNvSpPr>
            <a:spLocks noGrp="1"/>
          </p:cNvSpPr>
          <p:nvPr>
            <p:ph type="body" sz="quarter" idx="15" hasCustomPrompt="1"/>
          </p:nvPr>
        </p:nvSpPr>
        <p:spPr>
          <a:xfrm>
            <a:off x="336551" y="5421737"/>
            <a:ext cx="5571066"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14" name="Text Placeholder 2"/>
          <p:cNvSpPr>
            <a:spLocks noGrp="1"/>
          </p:cNvSpPr>
          <p:nvPr>
            <p:ph type="body" idx="16" hasCustomPrompt="1"/>
          </p:nvPr>
        </p:nvSpPr>
        <p:spPr>
          <a:xfrm>
            <a:off x="344074" y="806581"/>
            <a:ext cx="11511375" cy="287259"/>
          </a:xfrm>
          <a:prstGeom prst="rect">
            <a:avLst/>
          </a:prstGeom>
        </p:spPr>
        <p:txBody>
          <a:bodyPr lIns="0" tIns="0" rIns="0" bIns="0" anchor="t">
            <a:spAutoFit/>
          </a:bodyPr>
          <a:lstStyle>
            <a:lvl1pPr marL="0" indent="0">
              <a:spcBef>
                <a:spcPts val="0"/>
              </a:spcBef>
              <a:spcAft>
                <a:spcPts val="0"/>
              </a:spcAft>
              <a:buNone/>
              <a:defRPr sz="1866" b="0" baseline="0">
                <a:solidFill>
                  <a:schemeClr val="accent6"/>
                </a:solidFill>
              </a:defRPr>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dirty="0"/>
              <a:t>Click To Edit Master Text Styles</a:t>
            </a:r>
          </a:p>
        </p:txBody>
      </p:sp>
      <p:cxnSp>
        <p:nvCxnSpPr>
          <p:cNvPr id="13" name="Straight Connector 12"/>
          <p:cNvCxnSpPr/>
          <p:nvPr userDrawn="1"/>
        </p:nvCxnSpPr>
        <p:spPr>
          <a:xfrm>
            <a:off x="6151355" y="1604434"/>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36550" y="1604436"/>
            <a:ext cx="5571066" cy="190795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21"/>
          </p:nvPr>
        </p:nvSpPr>
        <p:spPr>
          <a:xfrm>
            <a:off x="6388099" y="1604436"/>
            <a:ext cx="5467348" cy="190795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336552" y="6476207"/>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6914654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44074" y="3597978"/>
            <a:ext cx="11511375"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344076" y="306919"/>
            <a:ext cx="11511375" cy="410369"/>
          </a:xfrm>
        </p:spPr>
        <p:txBody>
          <a:bodyPr>
            <a:spAutoFit/>
          </a:bodyPr>
          <a:lstStyle>
            <a:lvl1pPr>
              <a:defRPr sz="2666"/>
            </a:lvl1pPr>
          </a:lstStyle>
          <a:p>
            <a:r>
              <a:rPr lang="en-US" dirty="0"/>
              <a:t>Click To Edit Master Title Style</a:t>
            </a:r>
          </a:p>
        </p:txBody>
      </p:sp>
      <p:sp>
        <p:nvSpPr>
          <p:cNvPr id="8" name="Text Placeholder 2"/>
          <p:cNvSpPr>
            <a:spLocks noGrp="1"/>
          </p:cNvSpPr>
          <p:nvPr>
            <p:ph type="body" idx="15" hasCustomPrompt="1"/>
          </p:nvPr>
        </p:nvSpPr>
        <p:spPr>
          <a:xfrm>
            <a:off x="344074" y="806581"/>
            <a:ext cx="11511375" cy="287259"/>
          </a:xfrm>
          <a:prstGeom prst="rect">
            <a:avLst/>
          </a:prstGeom>
        </p:spPr>
        <p:txBody>
          <a:bodyPr lIns="0" tIns="0" rIns="0" bIns="0" anchor="t">
            <a:spAutoFit/>
          </a:bodyPr>
          <a:lstStyle>
            <a:lvl1pPr marL="0" indent="0">
              <a:spcBef>
                <a:spcPts val="0"/>
              </a:spcBef>
              <a:spcAft>
                <a:spcPts val="0"/>
              </a:spcAft>
              <a:buNone/>
              <a:defRPr sz="1866" b="0" baseline="0">
                <a:solidFill>
                  <a:schemeClr val="accent6"/>
                </a:solidFill>
              </a:defRPr>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dirty="0"/>
              <a:t>Click To Edit Master Text Styles</a:t>
            </a:r>
          </a:p>
        </p:txBody>
      </p:sp>
      <p:sp>
        <p:nvSpPr>
          <p:cNvPr id="11" name="Text Placeholder 11"/>
          <p:cNvSpPr>
            <a:spLocks noGrp="1"/>
          </p:cNvSpPr>
          <p:nvPr>
            <p:ph type="body" sz="quarter" idx="13" hasCustomPrompt="1"/>
          </p:nvPr>
        </p:nvSpPr>
        <p:spPr>
          <a:xfrm>
            <a:off x="6388100" y="5884191"/>
            <a:ext cx="5467352"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15" name="Text Placeholder 11"/>
          <p:cNvSpPr>
            <a:spLocks noGrp="1"/>
          </p:cNvSpPr>
          <p:nvPr>
            <p:ph type="body" sz="quarter" idx="16" hasCustomPrompt="1"/>
          </p:nvPr>
        </p:nvSpPr>
        <p:spPr>
          <a:xfrm>
            <a:off x="344074" y="5884191"/>
            <a:ext cx="5459828"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5" name="Content Placeholder 4"/>
          <p:cNvSpPr>
            <a:spLocks noGrp="1"/>
          </p:cNvSpPr>
          <p:nvPr>
            <p:ph sz="quarter" idx="24"/>
          </p:nvPr>
        </p:nvSpPr>
        <p:spPr>
          <a:xfrm>
            <a:off x="328843" y="1597677"/>
            <a:ext cx="11526604" cy="190795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25"/>
          </p:nvPr>
        </p:nvSpPr>
        <p:spPr>
          <a:xfrm>
            <a:off x="344074" y="3876578"/>
            <a:ext cx="5459828" cy="1943100"/>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26"/>
          </p:nvPr>
        </p:nvSpPr>
        <p:spPr>
          <a:xfrm>
            <a:off x="6388100" y="3876578"/>
            <a:ext cx="5467352" cy="19079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2" y="6476207"/>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622721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baseline="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Insérez votre image ici</a:t>
            </a:r>
            <a:endParaRPr lang="en-US" dirty="0"/>
          </a:p>
        </p:txBody>
      </p:sp>
      <p:sp>
        <p:nvSpPr>
          <p:cNvPr id="3" name="Content Placeholder 12"/>
          <p:cNvSpPr>
            <a:spLocks noGrp="1"/>
          </p:cNvSpPr>
          <p:nvPr>
            <p:ph sz="quarter" idx="11"/>
          </p:nvPr>
        </p:nvSpPr>
        <p:spPr>
          <a:xfrm>
            <a:off x="336551" y="1310603"/>
            <a:ext cx="4999949" cy="4558569"/>
          </a:xfrm>
          <a:prstGeom prst="rect">
            <a:avLst/>
          </a:prstGeom>
          <a:noFill/>
        </p:spPr>
        <p:txBody>
          <a:bodyPr vert="horz" wrap="square" lIns="0" tIns="0" rIns="0" bIns="0">
            <a:noAutofit/>
          </a:bodyPr>
          <a:lstStyle>
            <a:lvl1pPr marL="315376" indent="-315376">
              <a:buClr>
                <a:schemeClr val="tx2"/>
              </a:buClr>
              <a:buFont typeface="Arial" panose="020B0604020202020204" pitchFamily="34" charset="0"/>
              <a:buNone/>
              <a:defRPr sz="2400">
                <a:solidFill>
                  <a:schemeClr val="accent1"/>
                </a:solidFill>
              </a:defRPr>
            </a:lvl1pPr>
            <a:lvl2pPr marL="609585" indent="-294210">
              <a:buClr>
                <a:schemeClr val="tx2"/>
              </a:buClr>
              <a:buFont typeface="Arial" panose="020B0604020202020204" pitchFamily="34" charset="0"/>
              <a:buChar char="•"/>
              <a:defRPr sz="2133">
                <a:solidFill>
                  <a:schemeClr val="accent1"/>
                </a:solidFill>
              </a:defRPr>
            </a:lvl2pPr>
            <a:lvl3pPr marL="840296" indent="-230712">
              <a:buClr>
                <a:schemeClr val="tx2"/>
              </a:buClr>
              <a:buFont typeface="Arial" panose="020B0604020202020204" pitchFamily="34" charset="0"/>
              <a:buChar char="•"/>
              <a:defRPr sz="1867">
                <a:solidFill>
                  <a:schemeClr val="accent1"/>
                </a:solidFill>
              </a:defRPr>
            </a:lvl3pPr>
            <a:lvl4pPr marL="1071007" indent="-230712">
              <a:buClr>
                <a:schemeClr val="tx2"/>
              </a:buClr>
              <a:buFont typeface="Arial" panose="020B0604020202020204" pitchFamily="34" charset="0"/>
              <a:buChar char="•"/>
              <a:defRPr sz="1867">
                <a:solidFill>
                  <a:schemeClr val="accent1"/>
                </a:solidFill>
              </a:defRPr>
            </a:lvl4pPr>
            <a:lvl5pPr marL="1303834" indent="-232828" defTabSz="419090">
              <a:buClr>
                <a:schemeClr val="tx2"/>
              </a:buClr>
              <a:buFont typeface="Arial" panose="020B0604020202020204" pitchFamily="34" charset="0"/>
              <a:buChar char="•"/>
              <a:defRPr sz="1867">
                <a:solidFill>
                  <a:schemeClr val="accent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7" name="Title 1"/>
          <p:cNvSpPr>
            <a:spLocks noGrp="1"/>
          </p:cNvSpPr>
          <p:nvPr>
            <p:ph type="title" hasCustomPrompt="1"/>
          </p:nvPr>
        </p:nvSpPr>
        <p:spPr>
          <a:xfrm>
            <a:off x="336551" y="464444"/>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a:t>Titre de session</a:t>
            </a:r>
            <a:endParaRPr lang="en-US" dirty="0"/>
          </a:p>
        </p:txBody>
      </p:sp>
      <p:sp>
        <p:nvSpPr>
          <p:cNvPr id="23" name="Rectangle 22"/>
          <p:cNvSpPr/>
          <p:nvPr userDrawn="1"/>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pic>
        <p:nvPicPr>
          <p:cNvPr id="10" name="Picture 9"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 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294146" y="6476207"/>
            <a:ext cx="2013023" cy="123111"/>
          </a:xfrm>
          <a:prstGeom prst="rect">
            <a:avLst/>
          </a:prstGeom>
        </p:spPr>
        <p:txBody>
          <a:bodyPr vert="horz" wrap="square" lIns="0" tIns="0" rIns="0" bIns="0" rtlCol="0" anchor="ctr">
            <a:spAutoFit/>
          </a:bodyPr>
          <a:lstStyle>
            <a:lvl1pPr algn="r">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3835858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344074" y="806581"/>
            <a:ext cx="11511375" cy="287259"/>
          </a:xfrm>
          <a:prstGeom prst="rect">
            <a:avLst/>
          </a:prstGeom>
        </p:spPr>
        <p:txBody>
          <a:bodyPr lIns="0" tIns="0" rIns="0" bIns="0" anchor="t">
            <a:spAutoFit/>
          </a:bodyPr>
          <a:lstStyle>
            <a:lvl1pPr marL="0" indent="0">
              <a:spcBef>
                <a:spcPts val="0"/>
              </a:spcBef>
              <a:spcAft>
                <a:spcPts val="0"/>
              </a:spcAft>
              <a:buNone/>
              <a:defRPr sz="1866" b="0" baseline="0">
                <a:solidFill>
                  <a:schemeClr val="accent6"/>
                </a:solidFill>
              </a:defRPr>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dirty="0"/>
              <a:t>Click To Edit Master Text Styles</a:t>
            </a:r>
          </a:p>
        </p:txBody>
      </p:sp>
      <p:sp>
        <p:nvSpPr>
          <p:cNvPr id="9" name="Text Placeholder 11"/>
          <p:cNvSpPr>
            <a:spLocks noGrp="1"/>
          </p:cNvSpPr>
          <p:nvPr>
            <p:ph type="body" sz="quarter" idx="13" hasCustomPrompt="1"/>
          </p:nvPr>
        </p:nvSpPr>
        <p:spPr>
          <a:xfrm>
            <a:off x="336552" y="5421737"/>
            <a:ext cx="3571857"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16" name="Title 1"/>
          <p:cNvSpPr>
            <a:spLocks noGrp="1"/>
          </p:cNvSpPr>
          <p:nvPr>
            <p:ph type="title" hasCustomPrompt="1"/>
          </p:nvPr>
        </p:nvSpPr>
        <p:spPr>
          <a:xfrm>
            <a:off x="344076" y="306919"/>
            <a:ext cx="11511375" cy="410369"/>
          </a:xfrm>
        </p:spPr>
        <p:txBody>
          <a:bodyPr>
            <a:spAutoFit/>
          </a:bodyPr>
          <a:lstStyle>
            <a:lvl1pPr>
              <a:defRPr sz="2666"/>
            </a:lvl1pPr>
          </a:lstStyle>
          <a:p>
            <a:r>
              <a:rPr lang="en-US" dirty="0"/>
              <a:t>Click To Edit Master Title Style</a:t>
            </a:r>
          </a:p>
        </p:txBody>
      </p:sp>
      <p:sp>
        <p:nvSpPr>
          <p:cNvPr id="26" name="Text Placeholder 11"/>
          <p:cNvSpPr>
            <a:spLocks noGrp="1"/>
          </p:cNvSpPr>
          <p:nvPr>
            <p:ph type="body" sz="quarter" idx="21" hasCustomPrompt="1"/>
          </p:nvPr>
        </p:nvSpPr>
        <p:spPr>
          <a:xfrm>
            <a:off x="8257119" y="5421737"/>
            <a:ext cx="3571857"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29" name="Text Placeholder 11"/>
          <p:cNvSpPr>
            <a:spLocks noGrp="1"/>
          </p:cNvSpPr>
          <p:nvPr>
            <p:ph type="body" sz="quarter" idx="24" hasCustomPrompt="1"/>
          </p:nvPr>
        </p:nvSpPr>
        <p:spPr>
          <a:xfrm>
            <a:off x="4310073" y="5421737"/>
            <a:ext cx="3571857"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3" name="Content Placeholder 2"/>
          <p:cNvSpPr>
            <a:spLocks noGrp="1"/>
          </p:cNvSpPr>
          <p:nvPr>
            <p:ph sz="quarter" idx="32"/>
          </p:nvPr>
        </p:nvSpPr>
        <p:spPr>
          <a:xfrm>
            <a:off x="336552" y="1590337"/>
            <a:ext cx="3598331" cy="19079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3" y="1590337"/>
            <a:ext cx="3571857" cy="192193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19" y="1590337"/>
            <a:ext cx="3571857" cy="1921933"/>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2" y="6476207"/>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2972604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336552" y="5421737"/>
            <a:ext cx="3571857"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344076" y="306919"/>
            <a:ext cx="11511375" cy="410369"/>
          </a:xfrm>
        </p:spPr>
        <p:txBody>
          <a:bodyPr>
            <a:spAutoFit/>
          </a:bodyPr>
          <a:lstStyle>
            <a:lvl1pPr>
              <a:defRPr sz="2666"/>
            </a:lvl1pPr>
          </a:lstStyle>
          <a:p>
            <a:r>
              <a:rPr lang="en-US" dirty="0"/>
              <a:t>Click To Edit Master Title Style</a:t>
            </a:r>
          </a:p>
        </p:txBody>
      </p:sp>
      <p:sp>
        <p:nvSpPr>
          <p:cNvPr id="13" name="Text Placeholder 11"/>
          <p:cNvSpPr>
            <a:spLocks noGrp="1"/>
          </p:cNvSpPr>
          <p:nvPr>
            <p:ph type="body" sz="quarter" idx="21" hasCustomPrompt="1"/>
          </p:nvPr>
        </p:nvSpPr>
        <p:spPr>
          <a:xfrm>
            <a:off x="8257119" y="5421737"/>
            <a:ext cx="3571857"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4" hasCustomPrompt="1"/>
          </p:nvPr>
        </p:nvSpPr>
        <p:spPr>
          <a:xfrm>
            <a:off x="4310073" y="5421737"/>
            <a:ext cx="3571857"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25" name="Text Placeholder 2"/>
          <p:cNvSpPr>
            <a:spLocks noGrp="1"/>
          </p:cNvSpPr>
          <p:nvPr>
            <p:ph type="body" idx="1" hasCustomPrompt="1"/>
          </p:nvPr>
        </p:nvSpPr>
        <p:spPr>
          <a:xfrm>
            <a:off x="344074" y="806581"/>
            <a:ext cx="11511375" cy="246221"/>
          </a:xfrm>
          <a:prstGeom prst="rect">
            <a:avLst/>
          </a:prstGeom>
        </p:spPr>
        <p:txBody>
          <a:bodyPr lIns="0" tIns="0" rIns="0" bIns="0" anchor="t">
            <a:spAutoFit/>
          </a:bodyPr>
          <a:lstStyle>
            <a:lvl1pPr marL="0" indent="0">
              <a:spcBef>
                <a:spcPts val="0"/>
              </a:spcBef>
              <a:spcAft>
                <a:spcPts val="0"/>
              </a:spcAft>
              <a:buNone/>
              <a:defRPr sz="1600" b="0" baseline="0">
                <a:solidFill>
                  <a:schemeClr val="accent6"/>
                </a:solidFill>
              </a:defRPr>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dirty="0"/>
              <a:t>Click To Edit Master Text Styles</a:t>
            </a:r>
          </a:p>
        </p:txBody>
      </p:sp>
      <p:cxnSp>
        <p:nvCxnSpPr>
          <p:cNvPr id="19" name="Straight Connector 18"/>
          <p:cNvCxnSpPr/>
          <p:nvPr userDrawn="1"/>
        </p:nvCxnSpPr>
        <p:spPr>
          <a:xfrm>
            <a:off x="4114217" y="1604434"/>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8073380" y="1604434"/>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344076" y="1604434"/>
            <a:ext cx="3564332" cy="19079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2"/>
          </p:nvPr>
        </p:nvSpPr>
        <p:spPr>
          <a:xfrm>
            <a:off x="4310073" y="1604434"/>
            <a:ext cx="3571857" cy="1907958"/>
          </a:xfrm>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33"/>
          </p:nvPr>
        </p:nvSpPr>
        <p:spPr>
          <a:xfrm>
            <a:off x="8257119" y="1604434"/>
            <a:ext cx="3571857" cy="19079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336552" y="6476207"/>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6154144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1" y="1604436"/>
            <a:ext cx="11518900" cy="1907958"/>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33"/>
          </p:nvPr>
        </p:nvSpPr>
        <p:spPr>
          <a:xfrm>
            <a:off x="336550" y="3829386"/>
            <a:ext cx="3577975" cy="19079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p:cNvSpPr>
            <a:spLocks noGrp="1"/>
          </p:cNvSpPr>
          <p:nvPr>
            <p:ph sz="quarter" idx="34"/>
          </p:nvPr>
        </p:nvSpPr>
        <p:spPr>
          <a:xfrm>
            <a:off x="4310072" y="3829386"/>
            <a:ext cx="3571857" cy="19079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35"/>
          </p:nvPr>
        </p:nvSpPr>
        <p:spPr>
          <a:xfrm>
            <a:off x="8257117" y="3829386"/>
            <a:ext cx="3571857" cy="1907958"/>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1"/>
          <p:cNvSpPr>
            <a:spLocks noGrp="1"/>
          </p:cNvSpPr>
          <p:nvPr>
            <p:ph type="body" sz="quarter" idx="18" hasCustomPrompt="1"/>
          </p:nvPr>
        </p:nvSpPr>
        <p:spPr>
          <a:xfrm>
            <a:off x="344074" y="3594762"/>
            <a:ext cx="11511375"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344076" y="306919"/>
            <a:ext cx="11511375" cy="410369"/>
          </a:xfrm>
        </p:spPr>
        <p:txBody>
          <a:bodyPr>
            <a:spAutoFit/>
          </a:bodyPr>
          <a:lstStyle>
            <a:lvl1pPr>
              <a:defRPr sz="2666"/>
            </a:lvl1pPr>
          </a:lstStyle>
          <a:p>
            <a:r>
              <a:rPr lang="en-US" dirty="0"/>
              <a:t>Click To Edit Master Title Style</a:t>
            </a:r>
          </a:p>
        </p:txBody>
      </p:sp>
      <p:sp>
        <p:nvSpPr>
          <p:cNvPr id="8" name="Text Placeholder 2"/>
          <p:cNvSpPr>
            <a:spLocks noGrp="1"/>
          </p:cNvSpPr>
          <p:nvPr>
            <p:ph type="body" idx="15" hasCustomPrompt="1"/>
          </p:nvPr>
        </p:nvSpPr>
        <p:spPr>
          <a:xfrm>
            <a:off x="344074" y="806581"/>
            <a:ext cx="11511375" cy="287259"/>
          </a:xfrm>
          <a:prstGeom prst="rect">
            <a:avLst/>
          </a:prstGeom>
        </p:spPr>
        <p:txBody>
          <a:bodyPr lIns="0" tIns="0" rIns="0" bIns="0" anchor="t">
            <a:spAutoFit/>
          </a:bodyPr>
          <a:lstStyle>
            <a:lvl1pPr marL="0" indent="0">
              <a:spcBef>
                <a:spcPts val="0"/>
              </a:spcBef>
              <a:spcAft>
                <a:spcPts val="0"/>
              </a:spcAft>
              <a:buNone/>
              <a:defRPr sz="1866" b="0" baseline="0">
                <a:solidFill>
                  <a:schemeClr val="accent6"/>
                </a:solidFill>
              </a:defRPr>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dirty="0"/>
              <a:t>Click To Edit Master Text Styles</a:t>
            </a:r>
          </a:p>
        </p:txBody>
      </p:sp>
      <p:sp>
        <p:nvSpPr>
          <p:cNvPr id="14" name="Text Placeholder 11"/>
          <p:cNvSpPr>
            <a:spLocks noGrp="1"/>
          </p:cNvSpPr>
          <p:nvPr>
            <p:ph type="body" sz="quarter" idx="13" hasCustomPrompt="1"/>
          </p:nvPr>
        </p:nvSpPr>
        <p:spPr>
          <a:xfrm>
            <a:off x="336552" y="5835017"/>
            <a:ext cx="3577975"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1" hasCustomPrompt="1"/>
          </p:nvPr>
        </p:nvSpPr>
        <p:spPr>
          <a:xfrm>
            <a:off x="8257119" y="5835017"/>
            <a:ext cx="3571857"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4" hasCustomPrompt="1"/>
          </p:nvPr>
        </p:nvSpPr>
        <p:spPr>
          <a:xfrm>
            <a:off x="4310073" y="5835017"/>
            <a:ext cx="3571857" cy="164148"/>
          </a:xfrm>
          <a:prstGeom prst="rect">
            <a:avLst/>
          </a:prstGeom>
        </p:spPr>
        <p:txBody>
          <a:bodyPr lIns="0" tIns="0" rIns="0" bIns="0" anchor="b" anchorCtr="0">
            <a:spAutoFit/>
          </a:bodyPr>
          <a:lstStyle>
            <a:lvl1pPr marL="21161" indent="0">
              <a:buNone/>
              <a:defRPr sz="1066" baseline="0">
                <a:solidFill>
                  <a:srgbClr val="8E8F93"/>
                </a:solidFill>
              </a:defRPr>
            </a:lvl1pPr>
          </a:lstStyle>
          <a:p>
            <a:pPr lvl="0"/>
            <a:r>
              <a:rPr lang="en-US" dirty="0"/>
              <a:t>Optional caption goes here</a:t>
            </a:r>
          </a:p>
        </p:txBody>
      </p:sp>
      <p:sp>
        <p:nvSpPr>
          <p:cNvPr id="17"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552" y="6476207"/>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75733323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336552" y="6476207"/>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5163201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44101" y="306918"/>
            <a:ext cx="11511375" cy="415499"/>
          </a:xfrm>
        </p:spPr>
        <p:txBody>
          <a:bodyPr>
            <a:spAutoFit/>
          </a:bodyPr>
          <a:lstStyle>
            <a:lvl1pPr>
              <a:defRPr sz="2666"/>
            </a:lvl1pPr>
          </a:lstStyle>
          <a:p>
            <a:r>
              <a:rPr lang="en-US" dirty="0"/>
              <a:t>Click To Edit Master Title Style</a:t>
            </a:r>
          </a:p>
        </p:txBody>
      </p:sp>
      <p:sp>
        <p:nvSpPr>
          <p:cNvPr id="23" name="Text Placeholder 2"/>
          <p:cNvSpPr>
            <a:spLocks noGrp="1"/>
          </p:cNvSpPr>
          <p:nvPr>
            <p:ph type="body" idx="15" hasCustomPrompt="1"/>
          </p:nvPr>
        </p:nvSpPr>
        <p:spPr>
          <a:xfrm>
            <a:off x="344100" y="806583"/>
            <a:ext cx="11511375" cy="292388"/>
          </a:xfrm>
          <a:prstGeom prst="rect">
            <a:avLst/>
          </a:prstGeom>
        </p:spPr>
        <p:txBody>
          <a:bodyPr lIns="0" tIns="0" rIns="0" bIns="0" anchor="t">
            <a:spAutoFit/>
          </a:bodyPr>
          <a:lstStyle>
            <a:lvl1pPr marL="0" indent="0">
              <a:spcBef>
                <a:spcPts val="0"/>
              </a:spcBef>
              <a:spcAft>
                <a:spcPts val="0"/>
              </a:spcAft>
              <a:buNone/>
              <a:defRPr sz="1866" b="0" baseline="0">
                <a:solidFill>
                  <a:schemeClr val="accent6"/>
                </a:solidFill>
              </a:defRPr>
            </a:lvl1pPr>
            <a:lvl2pPr marL="608966" indent="0">
              <a:buNone/>
              <a:defRPr sz="2666" b="1"/>
            </a:lvl2pPr>
            <a:lvl3pPr marL="1217933" indent="0">
              <a:buNone/>
              <a:defRPr sz="2399" b="1"/>
            </a:lvl3pPr>
            <a:lvl4pPr marL="1826899" indent="0">
              <a:buNone/>
              <a:defRPr sz="2133" b="1"/>
            </a:lvl4pPr>
            <a:lvl5pPr marL="2435860" indent="0">
              <a:buNone/>
              <a:defRPr sz="2133" b="1"/>
            </a:lvl5pPr>
            <a:lvl6pPr marL="3044820" indent="0">
              <a:buNone/>
              <a:defRPr sz="2133" b="1"/>
            </a:lvl6pPr>
            <a:lvl7pPr marL="3653797" indent="0">
              <a:buNone/>
              <a:defRPr sz="2133" b="1"/>
            </a:lvl7pPr>
            <a:lvl8pPr marL="4262753" indent="0">
              <a:buNone/>
              <a:defRPr sz="2133" b="1"/>
            </a:lvl8pPr>
            <a:lvl9pPr marL="4871712" indent="0">
              <a:buNone/>
              <a:defRPr sz="2133" b="1"/>
            </a:lvl9pPr>
          </a:lstStyle>
          <a:p>
            <a:pPr lvl="0"/>
            <a:r>
              <a:rPr lang="en-US" dirty="0"/>
              <a:t>Click To Edit Master Text Styles</a:t>
            </a:r>
          </a:p>
        </p:txBody>
      </p:sp>
      <p:sp>
        <p:nvSpPr>
          <p:cNvPr id="9" name="Slide Number Placeholder 5"/>
          <p:cNvSpPr>
            <a:spLocks noGrp="1"/>
          </p:cNvSpPr>
          <p:nvPr>
            <p:ph type="sldNum" sz="quarter" idx="4"/>
          </p:nvPr>
        </p:nvSpPr>
        <p:spPr>
          <a:xfrm>
            <a:off x="2330523" y="6476234"/>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336553" y="6476232"/>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solidFill>
                  <a:srgbClr val="626469"/>
                </a:solidFill>
              </a:rPr>
              <a:t>Confidential Property of Schneider Electric |</a:t>
            </a:r>
          </a:p>
        </p:txBody>
      </p:sp>
    </p:spTree>
    <p:extLst>
      <p:ext uri="{BB962C8B-B14F-4D97-AF65-F5344CB8AC3E}">
        <p14:creationId xmlns:p14="http://schemas.microsoft.com/office/powerpoint/2010/main" val="363819555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151032" y="-2"/>
            <a:ext cx="6040969" cy="724365"/>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403" indent="-353396">
              <a:buFont typeface="Arial"/>
              <a:buChar char="•"/>
              <a:defRPr sz="2399">
                <a:solidFill>
                  <a:schemeClr val="accent1"/>
                </a:solidFill>
              </a:defRPr>
            </a:lvl2pPr>
            <a:lvl3pPr marL="943797" indent="-304724">
              <a:buFont typeface="Lucida Grande"/>
              <a:buChar char="–"/>
              <a:defRPr sz="2133">
                <a:solidFill>
                  <a:schemeClr val="accent1"/>
                </a:solidFill>
              </a:defRPr>
            </a:lvl3pPr>
            <a:lvl4pPr marL="1301425" indent="-304724">
              <a:buFont typeface="Lucida Grande"/>
              <a:buChar char="–"/>
              <a:defRPr sz="1866">
                <a:solidFill>
                  <a:schemeClr val="accent1"/>
                </a:solidFill>
              </a:defRPr>
            </a:lvl4pPr>
            <a:lvl5pPr marL="1678098" indent="-308956" defTabSz="418995">
              <a:buFont typeface="Lucida Grande"/>
              <a:buChar char="–"/>
              <a:defRPr sz="1866">
                <a:solidFill>
                  <a:schemeClr val="accent1"/>
                </a:solidFill>
              </a:defRPr>
            </a:lvl5pPr>
          </a:lstStyle>
          <a:p>
            <a:pPr lvl="0"/>
            <a:r>
              <a:rPr lang="en-US" dirty="0"/>
              <a:t>Insert Your Content Here</a:t>
            </a:r>
          </a:p>
        </p:txBody>
      </p:sp>
      <p:sp>
        <p:nvSpPr>
          <p:cNvPr id="15" name="Rectangle 14"/>
          <p:cNvSpPr/>
          <p:nvPr userDrawn="1"/>
        </p:nvSpPr>
        <p:spPr>
          <a:xfrm rot="5400000">
            <a:off x="-382602" y="324364"/>
            <a:ext cx="6858000" cy="62092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6" name="Content Placeholder 12"/>
          <p:cNvSpPr>
            <a:spLocks noGrp="1"/>
          </p:cNvSpPr>
          <p:nvPr>
            <p:ph sz="quarter" idx="11"/>
          </p:nvPr>
        </p:nvSpPr>
        <p:spPr>
          <a:xfrm>
            <a:off x="-58236" y="-3"/>
            <a:ext cx="6706686" cy="3155287"/>
          </a:xfrm>
          <a:prstGeom prst="rect">
            <a:avLst/>
          </a:prstGeom>
          <a:solidFill>
            <a:schemeClr val="tx2">
              <a:alpha val="80000"/>
            </a:schemeClr>
          </a:solidFill>
        </p:spPr>
        <p:txBody>
          <a:bodyPr vert="horz" lIns="252000" tIns="252000" rIns="252000" bIns="252000"/>
          <a:lstStyle>
            <a:lvl1pPr marL="0" indent="0">
              <a:buNone/>
              <a:defRPr sz="3199">
                <a:solidFill>
                  <a:schemeClr val="bg1"/>
                </a:solidFill>
              </a:defRPr>
            </a:lvl1pPr>
            <a:lvl2pPr marL="590403" indent="-353396">
              <a:buFont typeface="Arial"/>
              <a:buChar char="•"/>
              <a:defRPr sz="2666">
                <a:solidFill>
                  <a:schemeClr val="bg1"/>
                </a:solidFill>
              </a:defRPr>
            </a:lvl2pPr>
            <a:lvl3pPr marL="943797" indent="-304724">
              <a:buFont typeface="Lucida Grande"/>
              <a:buChar char="–"/>
              <a:defRPr sz="2399">
                <a:solidFill>
                  <a:schemeClr val="bg1"/>
                </a:solidFill>
              </a:defRPr>
            </a:lvl3pPr>
            <a:lvl4pPr marL="1301425" indent="-304724">
              <a:buFont typeface="Lucida Grande"/>
              <a:buChar char="–"/>
              <a:defRPr sz="2133">
                <a:solidFill>
                  <a:schemeClr val="bg1"/>
                </a:solidFill>
              </a:defRPr>
            </a:lvl4pPr>
            <a:lvl5pPr marL="1678098" indent="-308956" defTabSz="418995">
              <a:buFont typeface="Lucida Grande"/>
              <a:buChar char="–"/>
              <a:defRPr sz="213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336552" y="6476207"/>
            <a:ext cx="2013022"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9603" y="6012788"/>
            <a:ext cx="2563062" cy="706672"/>
          </a:xfrm>
          <a:prstGeom prst="rect">
            <a:avLst/>
          </a:prstGeom>
        </p:spPr>
      </p:pic>
    </p:spTree>
    <p:extLst>
      <p:ext uri="{BB962C8B-B14F-4D97-AF65-F5344CB8AC3E}">
        <p14:creationId xmlns:p14="http://schemas.microsoft.com/office/powerpoint/2010/main" val="9866463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1_Large Object Whi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6488" y="457206"/>
            <a:ext cx="11325237" cy="584623"/>
          </a:xfrm>
          <a:prstGeom prst="rect">
            <a:avLst/>
          </a:prstGeom>
        </p:spPr>
        <p:txBody>
          <a:bodyPr lIns="91416" tIns="45708" rIns="91416" bIns="45708"/>
          <a:lstStyle>
            <a:lvl1pPr marL="0" indent="0" algn="ctr">
              <a:spcBef>
                <a:spcPts val="0"/>
              </a:spcBef>
              <a:defRPr sz="3199" b="1" i="0">
                <a:solidFill>
                  <a:schemeClr val="bg2"/>
                </a:solidFill>
                <a:latin typeface="Alleyn Book"/>
                <a:cs typeface="Alleyn Book"/>
              </a:defRPr>
            </a:lvl1pPr>
            <a:lvl2pPr marL="0" indent="0" algn="ctr">
              <a:spcBef>
                <a:spcPts val="0"/>
              </a:spcBef>
              <a:buNone/>
              <a:defRPr>
                <a:solidFill>
                  <a:schemeClr val="tx1"/>
                </a:solidFill>
              </a:defRPr>
            </a:lvl2pPr>
            <a:lvl3pPr algn="ctr">
              <a:defRPr/>
            </a:lvl3pPr>
            <a:lvl4pPr algn="ctr">
              <a:defRPr/>
            </a:lvl4pPr>
            <a:lvl5pPr algn="ctr">
              <a:defRPr/>
            </a:lvl5pPr>
          </a:lstStyle>
          <a:p>
            <a:pPr lvl="0"/>
            <a:r>
              <a:rPr lang="en-US"/>
              <a:t>Click to edit Master text styles</a:t>
            </a:r>
          </a:p>
        </p:txBody>
      </p:sp>
      <p:sp>
        <p:nvSpPr>
          <p:cNvPr id="3" name="Content Placeholder 2"/>
          <p:cNvSpPr>
            <a:spLocks noGrp="1"/>
          </p:cNvSpPr>
          <p:nvPr>
            <p:ph sz="quarter" idx="13"/>
          </p:nvPr>
        </p:nvSpPr>
        <p:spPr>
          <a:xfrm>
            <a:off x="426721" y="1412790"/>
            <a:ext cx="11310984" cy="379439"/>
          </a:xfrm>
          <a:prstGeom prst="rect">
            <a:avLst/>
          </a:prstGeom>
        </p:spPr>
        <p:txBody>
          <a:bodyPr lIns="91416" tIns="45708" rIns="91416" bIns="45708"/>
          <a:lstStyle>
            <a:lvl1pPr algn="ctr">
              <a:defRPr>
                <a:solidFill>
                  <a:srgbClr val="000000"/>
                </a:solidFill>
              </a:defRPr>
            </a:lvl1pPr>
          </a:lstStyle>
          <a:p>
            <a:pPr lvl="0"/>
            <a:r>
              <a:rPr lang="en-US"/>
              <a:t>Click to edit Master text styles</a:t>
            </a:r>
          </a:p>
        </p:txBody>
      </p:sp>
      <p:sp>
        <p:nvSpPr>
          <p:cNvPr id="7" name="Slide Number Placeholder 5"/>
          <p:cNvSpPr>
            <a:spLocks noGrp="1"/>
          </p:cNvSpPr>
          <p:nvPr>
            <p:ph type="sldNum" sz="quarter" idx="4"/>
          </p:nvPr>
        </p:nvSpPr>
        <p:spPr>
          <a:xfrm>
            <a:off x="2330523" y="6476234"/>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8" name="Footer Placeholder 4"/>
          <p:cNvSpPr>
            <a:spLocks noGrp="1"/>
          </p:cNvSpPr>
          <p:nvPr>
            <p:ph type="ftr" sz="quarter" idx="3"/>
          </p:nvPr>
        </p:nvSpPr>
        <p:spPr>
          <a:xfrm>
            <a:off x="336553" y="6476232"/>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solidFill>
                  <a:srgbClr val="626469"/>
                </a:solidFill>
              </a:rPr>
              <a:t>Confidential Property of Schneider Electric |</a:t>
            </a:r>
          </a:p>
        </p:txBody>
      </p:sp>
    </p:spTree>
    <p:extLst>
      <p:ext uri="{BB962C8B-B14F-4D97-AF65-F5344CB8AC3E}">
        <p14:creationId xmlns:p14="http://schemas.microsoft.com/office/powerpoint/2010/main" val="28147837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 y="3131527"/>
            <a:ext cx="12192000" cy="746754"/>
          </a:xfrm>
          <a:prstGeom prst="rect">
            <a:avLst/>
          </a:prstGeom>
          <a:solidFill>
            <a:schemeClr val="tx2">
              <a:alpha val="80000"/>
            </a:schemeClr>
          </a:solidFill>
        </p:spPr>
        <p:txBody>
          <a:bodyPr lIns="251979" tIns="0" rIns="0" bIns="251979" anchor="b" anchorCtr="0"/>
          <a:lstStyle>
            <a:lvl1pPr algn="l">
              <a:defRPr sz="3199"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1" y="3992783"/>
            <a:ext cx="12192000" cy="246221"/>
          </a:xfrm>
          <a:prstGeom prst="rect">
            <a:avLst/>
          </a:prstGeom>
          <a:solidFill>
            <a:schemeClr val="tx2"/>
          </a:solidFill>
        </p:spPr>
        <p:txBody>
          <a:bodyPr lIns="251979"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3" y="6476210"/>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0587731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2" name="Text Placeholder 11"/>
          <p:cNvSpPr>
            <a:spLocks noGrp="1"/>
          </p:cNvSpPr>
          <p:nvPr>
            <p:ph type="body" sz="quarter" idx="32"/>
          </p:nvPr>
        </p:nvSpPr>
        <p:spPr>
          <a:xfrm>
            <a:off x="336551" y="306918"/>
            <a:ext cx="11529482" cy="492443"/>
          </a:xfrm>
        </p:spPr>
        <p:txBody>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1" y="911158"/>
            <a:ext cx="11529482" cy="338555"/>
          </a:xfrm>
        </p:spPr>
        <p:txBody>
          <a:bodyPr/>
          <a:lstStyle>
            <a:lvl1pPr marL="477930" indent="-456771">
              <a:buFontTx/>
              <a:buNone/>
              <a:defRPr sz="2133" baseline="0">
                <a:solidFill>
                  <a:schemeClr val="accent1"/>
                </a:solidFill>
              </a:defRPr>
            </a:lvl1pPr>
            <a:lvl2pPr marL="543488" indent="-304532">
              <a:buFontTx/>
              <a:buNone/>
              <a:defRPr/>
            </a:lvl2pPr>
            <a:lvl3pPr marL="782463" indent="-304532">
              <a:buFontTx/>
              <a:buNone/>
              <a:defRPr/>
            </a:lvl3pPr>
            <a:lvl4pPr marL="1023535" indent="-304532">
              <a:buFontTx/>
              <a:buNone/>
              <a:defRPr/>
            </a:lvl4pPr>
            <a:lvl5pPr marL="1251928" indent="-304532">
              <a:buFontTx/>
              <a:buNone/>
              <a:defRPr/>
            </a:lvl5pPr>
          </a:lstStyle>
          <a:p>
            <a:pPr lvl="0"/>
            <a:r>
              <a:rPr lang="en-US" dirty="0"/>
              <a:t>Click to edit Master text styles</a:t>
            </a:r>
          </a:p>
        </p:txBody>
      </p:sp>
      <p:sp>
        <p:nvSpPr>
          <p:cNvPr id="17" name="Slide Number Placeholder 5"/>
          <p:cNvSpPr>
            <a:spLocks noGrp="1"/>
          </p:cNvSpPr>
          <p:nvPr>
            <p:ph type="sldNum" sz="quarter" idx="4"/>
          </p:nvPr>
        </p:nvSpPr>
        <p:spPr>
          <a:xfrm>
            <a:off x="2330523" y="647622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8" name="Footer Placeholder 4"/>
          <p:cNvSpPr>
            <a:spLocks noGrp="1"/>
          </p:cNvSpPr>
          <p:nvPr>
            <p:ph type="ftr" sz="quarter" idx="3"/>
          </p:nvPr>
        </p:nvSpPr>
        <p:spPr>
          <a:xfrm>
            <a:off x="336553" y="6476228"/>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solidFill>
                  <a:srgbClr val="626469"/>
                </a:solidFill>
              </a:rPr>
              <a:t>Schneider Electric – Investor Relations</a:t>
            </a:r>
          </a:p>
        </p:txBody>
      </p:sp>
    </p:spTree>
    <p:extLst>
      <p:ext uri="{BB962C8B-B14F-4D97-AF65-F5344CB8AC3E}">
        <p14:creationId xmlns:p14="http://schemas.microsoft.com/office/powerpoint/2010/main" val="38517374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Split Page with Caption Spruce Green">
    <p:bg>
      <p:bgPr>
        <a:solidFill>
          <a:srgbClr val="009530"/>
        </a:solidFill>
        <a:effectLst/>
      </p:bgPr>
    </p:bg>
    <p:spTree>
      <p:nvGrpSpPr>
        <p:cNvPr id="1" name=""/>
        <p:cNvGrpSpPr/>
        <p:nvPr/>
      </p:nvGrpSpPr>
      <p:grpSpPr>
        <a:xfrm>
          <a:off x="0" y="0"/>
          <a:ext cx="0" cy="0"/>
          <a:chOff x="0" y="0"/>
          <a:chExt cx="0" cy="0"/>
        </a:xfrm>
      </p:grpSpPr>
      <p:sp>
        <p:nvSpPr>
          <p:cNvPr id="10" name="Rectangle 9"/>
          <p:cNvSpPr/>
          <p:nvPr/>
        </p:nvSpPr>
        <p:spPr>
          <a:xfrm>
            <a:off x="6057891" y="5434370"/>
            <a:ext cx="6134109" cy="14493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5" rIns="91408" bIns="45705" rtlCol="0" anchor="ctr"/>
          <a:lstStyle/>
          <a:p>
            <a:pPr algn="ctr"/>
            <a:endParaRPr lang="en-US" sz="1800" dirty="0"/>
          </a:p>
        </p:txBody>
      </p:sp>
      <p:sp>
        <p:nvSpPr>
          <p:cNvPr id="12" name="Text Placeholder 11"/>
          <p:cNvSpPr>
            <a:spLocks noGrp="1"/>
          </p:cNvSpPr>
          <p:nvPr>
            <p:ph type="body" sz="quarter" idx="15" hasCustomPrompt="1"/>
          </p:nvPr>
        </p:nvSpPr>
        <p:spPr>
          <a:xfrm>
            <a:off x="608176" y="1630365"/>
            <a:ext cx="5187713" cy="287130"/>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3" name="Picture Placeholder 12"/>
          <p:cNvSpPr>
            <a:spLocks noGrp="1"/>
          </p:cNvSpPr>
          <p:nvPr>
            <p:ph type="pic" sz="quarter" idx="16" hasCustomPrompt="1"/>
          </p:nvPr>
        </p:nvSpPr>
        <p:spPr>
          <a:xfrm>
            <a:off x="6057891" y="1"/>
            <a:ext cx="6134109" cy="643253"/>
          </a:xfrm>
        </p:spPr>
        <p:txBody>
          <a:bodyPr/>
          <a:lstStyle>
            <a:lvl1pPr marL="225350" marR="0" indent="-225350" algn="l" defTabSz="914094" rtl="0" eaLnBrk="1" fontAlgn="auto" latinLnBrk="0" hangingPunct="1">
              <a:lnSpc>
                <a:spcPct val="100000"/>
              </a:lnSpc>
              <a:spcBef>
                <a:spcPct val="20000"/>
              </a:spcBef>
              <a:spcAft>
                <a:spcPts val="0"/>
              </a:spcAft>
              <a:buClr>
                <a:srgbClr val="009530"/>
              </a:buClr>
              <a:buSzTx/>
              <a:buFont typeface="Arial" panose="020B0604020202020204" pitchFamily="34" charset="0"/>
              <a:buNone/>
              <a:tabLst/>
              <a:defRPr sz="1900">
                <a:solidFill>
                  <a:schemeClr val="bg1"/>
                </a:solidFill>
              </a:defRPr>
            </a:lvl1pPr>
          </a:lstStyle>
          <a:p>
            <a:r>
              <a:rPr lang="en-US" dirty="0"/>
              <a:t>Drag picture to placeholder or click icon to add</a:t>
            </a:r>
          </a:p>
          <a:p>
            <a:endParaRPr lang="en-US" dirty="0"/>
          </a:p>
        </p:txBody>
      </p:sp>
      <p:sp>
        <p:nvSpPr>
          <p:cNvPr id="16" name="Text Placeholder 15"/>
          <p:cNvSpPr>
            <a:spLocks noGrp="1"/>
          </p:cNvSpPr>
          <p:nvPr>
            <p:ph type="body" sz="quarter" idx="17"/>
          </p:nvPr>
        </p:nvSpPr>
        <p:spPr>
          <a:xfrm>
            <a:off x="6057895" y="5434373"/>
            <a:ext cx="5317921" cy="656590"/>
          </a:xfrm>
        </p:spPr>
        <p:txBody>
          <a:bodyPr/>
          <a:lstStyle>
            <a:lvl1pPr>
              <a:buClr>
                <a:srgbClr val="000000"/>
              </a:buClr>
              <a:defRPr sz="1600" i="1">
                <a:solidFill>
                  <a:schemeClr val="bg1"/>
                </a:solidFill>
              </a:defRPr>
            </a:lvl1pPr>
            <a:lvl2pPr marL="461807" indent="-230112">
              <a:buClr>
                <a:srgbClr val="FFFFFF"/>
              </a:buClr>
              <a:buFont typeface="Arial" pitchFamily="34" charset="0"/>
              <a:buChar char="&gt;"/>
              <a:defRPr sz="150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itle 10"/>
          <p:cNvSpPr>
            <a:spLocks noGrp="1"/>
          </p:cNvSpPr>
          <p:nvPr>
            <p:ph type="title" hasCustomPrompt="1"/>
          </p:nvPr>
        </p:nvSpPr>
        <p:spPr>
          <a:xfrm>
            <a:off x="608176" y="261941"/>
            <a:ext cx="5187713" cy="492314"/>
          </a:xfrm>
        </p:spPr>
        <p:txBody>
          <a:bodyPr anchor="t" anchorCtr="0"/>
          <a:lstStyle>
            <a:lvl1pPr algn="l">
              <a:defRPr>
                <a:solidFill>
                  <a:schemeClr val="bg1"/>
                </a:solidFill>
              </a:defRPr>
            </a:lvl1pPr>
          </a:lstStyle>
          <a:p>
            <a:r>
              <a:rPr lang="en-US" dirty="0"/>
              <a:t>Click to edit title</a:t>
            </a:r>
          </a:p>
        </p:txBody>
      </p:sp>
      <p:sp>
        <p:nvSpPr>
          <p:cNvPr id="9" name="TextBox 8"/>
          <p:cNvSpPr txBox="1"/>
          <p:nvPr/>
        </p:nvSpPr>
        <p:spPr>
          <a:xfrm>
            <a:off x="608177" y="6345961"/>
            <a:ext cx="284064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15" name="Slide Number Placeholder 3"/>
          <p:cNvSpPr txBox="1">
            <a:spLocks/>
          </p:cNvSpPr>
          <p:nvPr/>
        </p:nvSpPr>
        <p:spPr>
          <a:xfrm>
            <a:off x="11185264" y="6284401"/>
            <a:ext cx="396978" cy="184666"/>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
        <p:nvSpPr>
          <p:cNvPr id="14" name="Rectangle 13"/>
          <p:cNvSpPr/>
          <p:nvPr userDrawn="1"/>
        </p:nvSpPr>
        <p:spPr>
          <a:xfrm>
            <a:off x="6057891" y="5434370"/>
            <a:ext cx="6134109" cy="14493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defTabSz="914254"/>
            <a:endParaRPr lang="en-US" sz="1866" dirty="0">
              <a:solidFill>
                <a:prstClr val="white"/>
              </a:solidFill>
            </a:endParaRPr>
          </a:p>
        </p:txBody>
      </p:sp>
      <p:sp>
        <p:nvSpPr>
          <p:cNvPr id="17" name="TextBox 16"/>
          <p:cNvSpPr txBox="1"/>
          <p:nvPr userDrawn="1"/>
        </p:nvSpPr>
        <p:spPr>
          <a:xfrm>
            <a:off x="608177" y="6345960"/>
            <a:ext cx="2840642" cy="123111"/>
          </a:xfrm>
          <a:prstGeom prst="rect">
            <a:avLst/>
          </a:prstGeom>
          <a:noFill/>
        </p:spPr>
        <p:txBody>
          <a:bodyPr wrap="square" lIns="0" tIns="0" rIns="0" bIns="0" rtlCol="0" anchor="b" anchorCtr="0">
            <a:spAutoFit/>
          </a:bodyPr>
          <a:lstStyle/>
          <a:p>
            <a:pPr defTabSz="914254"/>
            <a:r>
              <a:rPr lang="en-US" sz="800" dirty="0">
                <a:solidFill>
                  <a:prstClr val="white"/>
                </a:solidFill>
                <a:cs typeface="Arial" pitchFamily="34" charset="0"/>
              </a:rPr>
              <a:t>Confidential Property of Schneider Electric</a:t>
            </a:r>
          </a:p>
        </p:txBody>
      </p:sp>
      <p:sp>
        <p:nvSpPr>
          <p:cNvPr id="18" name="Slide Number Placeholder 3"/>
          <p:cNvSpPr txBox="1">
            <a:spLocks/>
          </p:cNvSpPr>
          <p:nvPr userDrawn="1"/>
        </p:nvSpPr>
        <p:spPr>
          <a:xfrm>
            <a:off x="11185264" y="6284399"/>
            <a:ext cx="396978" cy="184666"/>
          </a:xfrm>
          <a:prstGeom prst="rect">
            <a:avLst/>
          </a:prstGeom>
        </p:spPr>
        <p:txBody>
          <a:bodyPr vert="horz" wrap="square" lIns="0" tIns="0" rIns="0" bIns="0" numCol="1" anchor="b" anchorCtr="0" compatLnSpc="1">
            <a:prstTxWarp prst="textNoShape">
              <a:avLst/>
            </a:prstTxWarp>
            <a:spAutoFit/>
          </a:bodyPr>
          <a:lstStyle/>
          <a:p>
            <a:pPr algn="r" defTabSz="914254"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defTabSz="914254"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3079803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5" y="2900204"/>
            <a:ext cx="11511375" cy="492443"/>
          </a:xfrm>
          <a:prstGeom prst="rect">
            <a:avLst/>
          </a:prstGeom>
        </p:spPr>
        <p:txBody>
          <a:bodyPr lIns="0" tIns="0" rIns="0" bIns="0" anchor="ctr" anchorCtr="0">
            <a:noAutofit/>
          </a:bodyPr>
          <a:lstStyle>
            <a:lvl1pPr algn="l">
              <a:defRPr sz="3200" baseline="0">
                <a:solidFill>
                  <a:schemeClr val="tx2"/>
                </a:solidFill>
              </a:defRPr>
            </a:lvl1pPr>
          </a:lstStyle>
          <a:p>
            <a:r>
              <a:rPr lang="en-US"/>
              <a:t>Titre de section</a:t>
            </a:r>
            <a:endParaRPr lang="en-US" dirty="0"/>
          </a:p>
        </p:txBody>
      </p:sp>
      <p:sp>
        <p:nvSpPr>
          <p:cNvPr id="8" name="Text Placeholder 9"/>
          <p:cNvSpPr>
            <a:spLocks noGrp="1"/>
          </p:cNvSpPr>
          <p:nvPr>
            <p:ph type="body" sz="quarter" idx="11" hasCustomPrompt="1"/>
          </p:nvPr>
        </p:nvSpPr>
        <p:spPr>
          <a:xfrm>
            <a:off x="344075" y="3512663"/>
            <a:ext cx="11511375" cy="287259"/>
          </a:xfrm>
          <a:prstGeom prst="rect">
            <a:avLst/>
          </a:prstGeom>
        </p:spPr>
        <p:txBody>
          <a:bodyPr lIns="0" tIns="0" rIns="0" bIns="0" anchor="ctr" anchorCtr="0">
            <a:noAutofit/>
          </a:bodyPr>
          <a:lstStyle>
            <a:lvl1pPr marL="0" indent="0">
              <a:buNone/>
              <a:defRPr sz="1867" baseline="0">
                <a:solidFill>
                  <a:schemeClr val="accent1"/>
                </a:solidFill>
              </a:defRPr>
            </a:lvl1pPr>
          </a:lstStyle>
          <a:p>
            <a:pPr lvl="0"/>
            <a:r>
              <a:rPr lang="en-US"/>
              <a:t>Cliquer pour ajouter du texte</a:t>
            </a:r>
            <a:endParaRPr lang="en-US" dirty="0"/>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 Page </a:t>
            </a:r>
            <a:fld id="{5A9C12DC-491F-9444-86A2-13AC5C62A2FC}" type="slidenum">
              <a:rPr lang="en-US" smtClean="0"/>
              <a:pPr/>
              <a:t>‹#›</a:t>
            </a:fld>
            <a:endParaRPr lang="en-US" dirty="0"/>
          </a:p>
        </p:txBody>
      </p:sp>
      <p:pic>
        <p:nvPicPr>
          <p:cNvPr id="7" name="Picture 6"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0" name="Footer Placeholder 4"/>
          <p:cNvSpPr>
            <a:spLocks noGrp="1"/>
          </p:cNvSpPr>
          <p:nvPr>
            <p:ph type="ftr" sz="quarter" idx="3"/>
          </p:nvPr>
        </p:nvSpPr>
        <p:spPr>
          <a:xfrm>
            <a:off x="294146" y="6476207"/>
            <a:ext cx="2013023" cy="123111"/>
          </a:xfrm>
          <a:prstGeom prst="rect">
            <a:avLst/>
          </a:prstGeom>
        </p:spPr>
        <p:txBody>
          <a:bodyPr vert="horz" wrap="square" lIns="0" tIns="0" rIns="0" bIns="0" rtlCol="0" anchor="ctr">
            <a:spAutoFit/>
          </a:bodyPr>
          <a:lstStyle>
            <a:lvl1pPr algn="r">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19936931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_Only Title">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44078" y="306918"/>
            <a:ext cx="11511375" cy="415499"/>
          </a:xfrm>
        </p:spPr>
        <p:txBody>
          <a:bodyPr>
            <a:spAutoFit/>
          </a:bodyPr>
          <a:lstStyle>
            <a:lvl1pPr>
              <a:defRPr sz="2699"/>
            </a:lvl1pPr>
          </a:lstStyle>
          <a:p>
            <a:r>
              <a:rPr lang="en-US" dirty="0"/>
              <a:t>Click To Edit Master Title Style</a:t>
            </a:r>
          </a:p>
        </p:txBody>
      </p:sp>
      <p:sp>
        <p:nvSpPr>
          <p:cNvPr id="23" name="Text Placeholder 2"/>
          <p:cNvSpPr>
            <a:spLocks noGrp="1"/>
          </p:cNvSpPr>
          <p:nvPr>
            <p:ph type="body" idx="15" hasCustomPrompt="1"/>
          </p:nvPr>
        </p:nvSpPr>
        <p:spPr>
          <a:xfrm>
            <a:off x="344077" y="806581"/>
            <a:ext cx="11511375" cy="230832"/>
          </a:xfrm>
          <a:prstGeom prst="rect">
            <a:avLst/>
          </a:prstGeom>
        </p:spPr>
        <p:txBody>
          <a:bodyPr lIns="0" tIns="0" rIns="0" bIns="0" anchor="t">
            <a:spAutoFit/>
          </a:bodyPr>
          <a:lstStyle>
            <a:lvl1pPr marL="0" indent="0">
              <a:spcBef>
                <a:spcPts val="0"/>
              </a:spcBef>
              <a:spcAft>
                <a:spcPts val="0"/>
              </a:spcAft>
              <a:buNone/>
              <a:defRPr sz="1500" b="0" baseline="0">
                <a:solidFill>
                  <a:schemeClr val="accent6"/>
                </a:solidFill>
              </a:defRPr>
            </a:lvl1pPr>
            <a:lvl2pPr marL="609316" indent="0">
              <a:buNone/>
              <a:defRPr sz="2699" b="1"/>
            </a:lvl2pPr>
            <a:lvl3pPr marL="1218631" indent="0">
              <a:buNone/>
              <a:defRPr sz="2399" b="1"/>
            </a:lvl3pPr>
            <a:lvl4pPr marL="1827947" indent="0">
              <a:buNone/>
              <a:defRPr sz="2099" b="1"/>
            </a:lvl4pPr>
            <a:lvl5pPr marL="2437263" indent="0">
              <a:buNone/>
              <a:defRPr sz="2099" b="1"/>
            </a:lvl5pPr>
            <a:lvl6pPr marL="3046578" indent="0">
              <a:buNone/>
              <a:defRPr sz="2099" b="1"/>
            </a:lvl6pPr>
            <a:lvl7pPr marL="3655894" indent="0">
              <a:buNone/>
              <a:defRPr sz="2099" b="1"/>
            </a:lvl7pPr>
            <a:lvl8pPr marL="4265208" indent="0">
              <a:buNone/>
              <a:defRPr sz="2099" b="1"/>
            </a:lvl8pPr>
            <a:lvl9pPr marL="4874525" indent="0">
              <a:buNone/>
              <a:defRPr sz="2099" b="1"/>
            </a:lvl9pPr>
          </a:lstStyle>
          <a:p>
            <a:pPr lvl="0"/>
            <a:r>
              <a:rPr lang="en-US" dirty="0"/>
              <a:t>Click To Edit Master Text Styles</a:t>
            </a:r>
          </a:p>
        </p:txBody>
      </p:sp>
      <p:sp>
        <p:nvSpPr>
          <p:cNvPr id="9"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336553" y="6476210"/>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solidFill>
                  <a:srgbClr val="626469"/>
                </a:solidFill>
              </a:rPr>
              <a:t>Confidential Property of Schneider Electric |</a:t>
            </a:r>
          </a:p>
        </p:txBody>
      </p:sp>
    </p:spTree>
    <p:extLst>
      <p:ext uri="{BB962C8B-B14F-4D97-AF65-F5344CB8AC3E}">
        <p14:creationId xmlns:p14="http://schemas.microsoft.com/office/powerpoint/2010/main" val="5520138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8" y="3000535"/>
            <a:ext cx="11511375" cy="291789"/>
          </a:xfrm>
          <a:prstGeom prst="rect">
            <a:avLst/>
          </a:prstGeom>
        </p:spPr>
        <p:txBody>
          <a:bodyPr lIns="0" tIns="0" rIns="0" bIns="0" anchor="ctr" anchorCtr="0">
            <a:spAutoFit/>
          </a:bodyPr>
          <a:lstStyle>
            <a:lvl1pPr algn="l">
              <a:defRPr sz="1896"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4078" y="3571142"/>
            <a:ext cx="11511375" cy="170303"/>
          </a:xfrm>
          <a:prstGeom prst="rect">
            <a:avLst/>
          </a:prstGeom>
        </p:spPr>
        <p:txBody>
          <a:bodyPr lIns="0" tIns="0" rIns="0" bIns="0" anchor="ctr" anchorCtr="0">
            <a:spAutoFit/>
          </a:bodyPr>
          <a:lstStyle>
            <a:lvl1pPr marL="0" indent="0">
              <a:buNone/>
              <a:defRPr sz="1106" baseline="0">
                <a:solidFill>
                  <a:schemeClr val="accent1"/>
                </a:solidFill>
              </a:defRPr>
            </a:lvl1pPr>
          </a:lstStyle>
          <a:p>
            <a:pPr lvl="0"/>
            <a:r>
              <a:rPr lang="en-US" dirty="0"/>
              <a:t>Click To Edit Optional Subtitle</a:t>
            </a: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6" y="6012788"/>
            <a:ext cx="2563062" cy="706672"/>
          </a:xfrm>
          <a:prstGeom prst="rect">
            <a:avLst/>
          </a:prstGeom>
        </p:spPr>
      </p:pic>
      <p:sp>
        <p:nvSpPr>
          <p:cNvPr id="13" name="Slide Number Placeholder 5"/>
          <p:cNvSpPr>
            <a:spLocks noGrp="1"/>
          </p:cNvSpPr>
          <p:nvPr>
            <p:ph type="sldNum" sz="quarter" idx="4"/>
          </p:nvPr>
        </p:nvSpPr>
        <p:spPr>
          <a:xfrm>
            <a:off x="2330523" y="6501259"/>
            <a:ext cx="700920" cy="73012"/>
          </a:xfrm>
          <a:prstGeom prst="rect">
            <a:avLst/>
          </a:prstGeom>
        </p:spPr>
        <p:txBody>
          <a:bodyPr vert="horz" lIns="0" tIns="0" rIns="0" bIns="0" rtlCol="0" anchor="ctr">
            <a:spAutoFit/>
          </a:bodyPr>
          <a:lstStyle>
            <a:lvl1pPr algn="l">
              <a:defRPr sz="475">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553" y="6501257"/>
            <a:ext cx="2013022" cy="73012"/>
          </a:xfrm>
          <a:prstGeom prst="rect">
            <a:avLst/>
          </a:prstGeom>
        </p:spPr>
        <p:txBody>
          <a:bodyPr vert="horz" wrap="square" lIns="0" tIns="0" rIns="0" bIns="0" rtlCol="0" anchor="ctr">
            <a:spAutoFit/>
          </a:bodyPr>
          <a:lstStyle>
            <a:lvl1pPr algn="l">
              <a:defRPr sz="475">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32756031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3" y="6476211"/>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336553" y="6476211"/>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336551" y="306918"/>
            <a:ext cx="11529482" cy="492443"/>
          </a:xfrm>
        </p:spPr>
        <p:txBody>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1" y="911159"/>
            <a:ext cx="11529482" cy="323165"/>
          </a:xfrm>
        </p:spPr>
        <p:txBody>
          <a:bodyPr/>
          <a:lstStyle>
            <a:lvl1pPr marL="478127" indent="-456971">
              <a:buFontTx/>
              <a:buNone/>
              <a:defRPr sz="2099" baseline="0">
                <a:solidFill>
                  <a:schemeClr val="accent1"/>
                </a:solidFill>
              </a:defRPr>
            </a:lvl1pPr>
            <a:lvl2pPr marL="543711" indent="-304646">
              <a:buFontTx/>
              <a:buNone/>
              <a:defRPr/>
            </a:lvl2pPr>
            <a:lvl3pPr marL="782775" indent="-304646">
              <a:buFontTx/>
              <a:buNone/>
              <a:defRPr/>
            </a:lvl3pPr>
            <a:lvl4pPr marL="1023953" indent="-304646">
              <a:buFontTx/>
              <a:buNone/>
              <a:defRPr/>
            </a:lvl4pPr>
            <a:lvl5pPr marL="1252437" indent="-304646">
              <a:buFontTx/>
              <a:buNone/>
              <a:defRPr/>
            </a:lvl5pPr>
          </a:lstStyle>
          <a:p>
            <a:pPr lvl="0"/>
            <a:r>
              <a:rPr lang="en-US" dirty="0"/>
              <a:t>Click to edit Master text styles</a:t>
            </a:r>
          </a:p>
        </p:txBody>
      </p:sp>
    </p:spTree>
    <p:extLst>
      <p:ext uri="{BB962C8B-B14F-4D97-AF65-F5344CB8AC3E}">
        <p14:creationId xmlns:p14="http://schemas.microsoft.com/office/powerpoint/2010/main" val="11345829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C590-4C7D-4802-A0CB-63BF792CA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9CAB69-88B6-471C-BA93-199D6C003C38}"/>
              </a:ext>
            </a:extLst>
          </p:cNvPr>
          <p:cNvSpPr>
            <a:spLocks noGrp="1"/>
          </p:cNvSpPr>
          <p:nvPr>
            <p:ph idx="1"/>
          </p:nvPr>
        </p:nvSpPr>
        <p:spPr>
          <a:xfrm>
            <a:off x="336552" y="1604435"/>
            <a:ext cx="11518900" cy="1907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3609222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Weave Image 2">
    <p:spTree>
      <p:nvGrpSpPr>
        <p:cNvPr id="1" name=""/>
        <p:cNvGrpSpPr/>
        <p:nvPr/>
      </p:nvGrpSpPr>
      <p:grpSpPr>
        <a:xfrm>
          <a:off x="0" y="0"/>
          <a:ext cx="0" cy="0"/>
          <a:chOff x="0" y="0"/>
          <a:chExt cx="0" cy="0"/>
        </a:xfrm>
      </p:grpSpPr>
      <p:pic>
        <p:nvPicPr>
          <p:cNvPr id="10" name="Picture 9" descr="Weave_463028807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4" name="Rectangle 3"/>
          <p:cNvSpPr/>
          <p:nvPr userDrawn="1"/>
        </p:nvSpPr>
        <p:spPr>
          <a:xfrm>
            <a:off x="1" y="4826964"/>
            <a:ext cx="12192000"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4597" y="6028183"/>
            <a:ext cx="2542673" cy="675885"/>
          </a:xfrm>
          <a:prstGeom prst="rect">
            <a:avLst/>
          </a:prstGeom>
        </p:spPr>
      </p:pic>
      <p:sp>
        <p:nvSpPr>
          <p:cNvPr id="8"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2" y="6476207"/>
            <a:ext cx="2013022"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dirty="0"/>
              <a:t>Confidential Property of Schneider Electric |</a:t>
            </a:r>
          </a:p>
        </p:txBody>
      </p:sp>
      <p:sp>
        <p:nvSpPr>
          <p:cNvPr id="2" name="TextBox 1"/>
          <p:cNvSpPr txBox="1"/>
          <p:nvPr userDrawn="1"/>
        </p:nvSpPr>
        <p:spPr>
          <a:xfrm>
            <a:off x="407847" y="2801057"/>
            <a:ext cx="4566862" cy="1076898"/>
          </a:xfrm>
          <a:prstGeom prst="rect">
            <a:avLst/>
          </a:prstGeom>
          <a:solidFill>
            <a:schemeClr val="bg2"/>
          </a:solidFill>
        </p:spPr>
        <p:txBody>
          <a:bodyPr wrap="none" rtlCol="0">
            <a:spAutoFit/>
          </a:bodyPr>
          <a:lstStyle/>
          <a:p>
            <a:r>
              <a:rPr lang="en-GB" sz="6398" dirty="0">
                <a:solidFill>
                  <a:schemeClr val="bg1"/>
                </a:solidFill>
                <a:latin typeface="Arial Rounded MT Std Light"/>
              </a:rPr>
              <a:t>Questions ?</a:t>
            </a:r>
          </a:p>
        </p:txBody>
      </p:sp>
    </p:spTree>
    <p:extLst>
      <p:ext uri="{BB962C8B-B14F-4D97-AF65-F5344CB8AC3E}">
        <p14:creationId xmlns:p14="http://schemas.microsoft.com/office/powerpoint/2010/main" val="682722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3692165" y="2611549"/>
            <a:ext cx="4745843" cy="1308496"/>
          </a:xfrm>
          <a:prstGeom prst="rect">
            <a:avLst/>
          </a:prstGeom>
        </p:spPr>
      </p:pic>
    </p:spTree>
    <p:extLst>
      <p:ext uri="{BB962C8B-B14F-4D97-AF65-F5344CB8AC3E}">
        <p14:creationId xmlns:p14="http://schemas.microsoft.com/office/powerpoint/2010/main" val="2018486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3" name="Content Placeholder 2"/>
          <p:cNvSpPr>
            <a:spLocks noGrp="1"/>
          </p:cNvSpPr>
          <p:nvPr userDrawn="1">
            <p:ph idx="1" hasCustomPrompt="1"/>
          </p:nvPr>
        </p:nvSpPr>
        <p:spPr>
          <a:xfrm>
            <a:off x="621480" y="1524004"/>
            <a:ext cx="10972800" cy="4705097"/>
          </a:xfrm>
          <a:prstGeom prst="rect">
            <a:avLst/>
          </a:prstGeom>
        </p:spPr>
        <p:txBody>
          <a:bodyPr lIns="0" tIns="0" rIns="0" bIns="0"/>
          <a:lstStyle>
            <a:lvl1pPr marL="243762" indent="-243762">
              <a:buClr>
                <a:schemeClr val="tx2"/>
              </a:buClr>
              <a:buFont typeface="Arial"/>
              <a:buChar char="•"/>
              <a:defRPr sz="2399">
                <a:solidFill>
                  <a:srgbClr val="009530"/>
                </a:solidFill>
              </a:defRPr>
            </a:lvl1pPr>
            <a:lvl2pPr marL="487526" indent="-243762">
              <a:buClr>
                <a:schemeClr val="accent5"/>
              </a:buClr>
              <a:buFont typeface="Lucida Grande"/>
              <a:buChar char="–"/>
              <a:defRPr sz="2133">
                <a:solidFill>
                  <a:schemeClr val="accent5"/>
                </a:solidFill>
              </a:defRPr>
            </a:lvl2pPr>
            <a:lvl3pPr marL="731288" indent="-241225">
              <a:buClr>
                <a:schemeClr val="accent5"/>
              </a:buClr>
              <a:buFont typeface="Lucida Grande"/>
              <a:buChar char="–"/>
              <a:defRPr sz="1867">
                <a:solidFill>
                  <a:schemeClr val="accent5"/>
                </a:solidFill>
              </a:defRPr>
            </a:lvl3pPr>
            <a:lvl4pPr marL="1204002" indent="-243341">
              <a:buClr>
                <a:schemeClr val="accent2"/>
              </a:buClr>
              <a:buFont typeface="Lucida Grande"/>
              <a:buChar char="–"/>
              <a:defRPr sz="1600">
                <a:solidFill>
                  <a:schemeClr val="accent2"/>
                </a:solidFill>
              </a:defRPr>
            </a:lvl4pPr>
            <a:lvl5pPr marL="1430414" indent="-226413">
              <a:buClr>
                <a:schemeClr val="accent2"/>
              </a:buClr>
              <a:buFont typeface="Lucida Grande"/>
              <a:buChar char="–"/>
              <a:defRPr sz="1467">
                <a:solidFill>
                  <a:schemeClr val="accent2"/>
                </a:solidFill>
              </a:defRPr>
            </a:lvl5pPr>
            <a:lvl6pPr marL="1675870" indent="-245455">
              <a:buClr>
                <a:schemeClr val="accent2"/>
              </a:buClr>
              <a:buFont typeface="Lucida Grande"/>
              <a:buChar char="–"/>
              <a:defRPr sz="1467">
                <a:solidFill>
                  <a:schemeClr val="accent2"/>
                </a:solidFill>
              </a:defRPr>
            </a:lvl6pPr>
            <a:lvl7pPr marL="3656443" indent="0">
              <a:buClr>
                <a:schemeClr val="bg2"/>
              </a:buClr>
              <a:buFont typeface="Lucida Grande"/>
              <a:buNone/>
              <a:defRPr sz="1600"/>
            </a:lvl7pPr>
          </a:lstStyle>
          <a:p>
            <a:pPr lvl="0"/>
            <a:r>
              <a:rPr lang="en-US" noProof="0"/>
              <a:t>Sub Headline / Bullet</a:t>
            </a:r>
          </a:p>
          <a:p>
            <a:pPr lvl="1"/>
            <a:r>
              <a:rPr lang="en-US" noProof="0"/>
              <a:t>Paragraph or Body Copy</a:t>
            </a:r>
          </a:p>
          <a:p>
            <a:pPr lvl="2"/>
            <a:r>
              <a:rPr lang="en-US" noProof="0"/>
              <a:t>First Level Bullet</a:t>
            </a:r>
          </a:p>
        </p:txBody>
      </p:sp>
      <p:sp>
        <p:nvSpPr>
          <p:cNvPr id="16" name="Slide Number Placeholder 7"/>
          <p:cNvSpPr>
            <a:spLocks noGrp="1"/>
          </p:cNvSpPr>
          <p:nvPr>
            <p:ph type="sldNum" sz="quarter" idx="4"/>
          </p:nvPr>
        </p:nvSpPr>
        <p:spPr>
          <a:xfrm>
            <a:off x="700686" y="6594257"/>
            <a:ext cx="440583" cy="164019"/>
          </a:xfrm>
          <a:prstGeom prst="rect">
            <a:avLst/>
          </a:prstGeom>
        </p:spPr>
        <p:txBody>
          <a:bodyPr vert="horz" lIns="0" tIns="0" rIns="0" bIns="0" rtlCol="0" anchor="ctr"/>
          <a:lstStyle>
            <a:lvl1pPr algn="l">
              <a:defRPr sz="1067">
                <a:solidFill>
                  <a:srgbClr val="626469"/>
                </a:solidFill>
                <a:latin typeface="Trebuchet MS"/>
                <a:cs typeface="Trebuchet MS"/>
              </a:defRPr>
            </a:lvl1pPr>
          </a:lstStyle>
          <a:p>
            <a:fld id="{9178894D-B32B-4647-91E4-E24E9BB4A778}" type="slidenum">
              <a:rPr lang="en-US" smtClean="0"/>
              <a:pPr/>
              <a:t>‹#›</a:t>
            </a:fld>
            <a:endParaRPr lang="en-US"/>
          </a:p>
        </p:txBody>
      </p:sp>
      <p:sp>
        <p:nvSpPr>
          <p:cNvPr id="17" name="Footer Placeholder 3"/>
          <p:cNvSpPr>
            <a:spLocks noGrp="1"/>
          </p:cNvSpPr>
          <p:nvPr>
            <p:ph type="ftr" sz="quarter" idx="12"/>
          </p:nvPr>
        </p:nvSpPr>
        <p:spPr>
          <a:xfrm>
            <a:off x="1141268" y="6594257"/>
            <a:ext cx="6693581" cy="164019"/>
          </a:xfrm>
          <a:prstGeom prst="rect">
            <a:avLst/>
          </a:prstGeom>
        </p:spPr>
        <p:txBody>
          <a:bodyPr vert="horz" lIns="0" tIns="0" rIns="0" bIns="0" rtlCol="0" anchor="ctr"/>
          <a:lstStyle>
            <a:lvl1pPr algn="l">
              <a:defRPr sz="1067">
                <a:solidFill>
                  <a:srgbClr val="626469"/>
                </a:solidFill>
                <a:latin typeface="Trebuchet MS"/>
                <a:cs typeface="Trebuchet MS"/>
              </a:defRPr>
            </a:lvl1pPr>
          </a:lstStyle>
          <a:p>
            <a:r>
              <a:rPr lang="en-US"/>
              <a:t>Confidential Property of Schneider Electric |</a:t>
            </a:r>
          </a:p>
        </p:txBody>
      </p:sp>
      <p:sp>
        <p:nvSpPr>
          <p:cNvPr id="22" name="Title 1"/>
          <p:cNvSpPr>
            <a:spLocks noGrp="1"/>
          </p:cNvSpPr>
          <p:nvPr>
            <p:ph type="title"/>
          </p:nvPr>
        </p:nvSpPr>
        <p:spPr>
          <a:xfrm>
            <a:off x="609602" y="271467"/>
            <a:ext cx="10972641" cy="1095375"/>
          </a:xfrm>
          <a:prstGeom prst="rect">
            <a:avLst/>
          </a:prstGeom>
        </p:spPr>
        <p:txBody>
          <a:bodyPr lIns="68589" tIns="34295" rIns="68589" bIns="34295">
            <a:noAutofit/>
          </a:bodyPr>
          <a:lstStyle>
            <a:lvl1pPr>
              <a:defRPr sz="3199">
                <a:solidFill>
                  <a:srgbClr val="000000"/>
                </a:solidFill>
              </a:defRPr>
            </a:lvl1pPr>
          </a:lstStyle>
          <a:p>
            <a:r>
              <a:rPr lang="en-US"/>
              <a:t>Click to edit Master title style</a:t>
            </a:r>
          </a:p>
        </p:txBody>
      </p:sp>
    </p:spTree>
    <p:extLst>
      <p:ext uri="{BB962C8B-B14F-4D97-AF65-F5344CB8AC3E}">
        <p14:creationId xmlns:p14="http://schemas.microsoft.com/office/powerpoint/2010/main" val="1236107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a:t>Confidential Property of Schneider Electric |</a:t>
            </a:r>
            <a:endParaRPr lang="en-GB"/>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dirty="0"/>
          </a:p>
        </p:txBody>
      </p:sp>
    </p:spTree>
    <p:extLst>
      <p:ext uri="{BB962C8B-B14F-4D97-AF65-F5344CB8AC3E}">
        <p14:creationId xmlns:p14="http://schemas.microsoft.com/office/powerpoint/2010/main" val="166786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6FBA95-A286-A24A-BA3B-529ABAE0DA69}"/>
              </a:ext>
            </a:extLst>
          </p:cNvPr>
          <p:cNvSpPr>
            <a:spLocks noGrp="1"/>
          </p:cNvSpPr>
          <p:nvPr>
            <p:ph type="ftr" sz="quarter" idx="10"/>
          </p:nvPr>
        </p:nvSpPr>
        <p:spPr/>
        <p:txBody>
          <a:bodyPr/>
          <a:lstStyle>
            <a:lvl1pPr>
              <a:defRPr/>
            </a:lvl1pPr>
          </a:lstStyle>
          <a:p>
            <a:r>
              <a:rPr lang="en-US" altLang="en-US"/>
              <a:t>Confidential Property of Schneider Electric |</a:t>
            </a:r>
          </a:p>
        </p:txBody>
      </p:sp>
      <p:sp>
        <p:nvSpPr>
          <p:cNvPr id="3" name="Slide Number Placeholder 2">
            <a:extLst>
              <a:ext uri="{FF2B5EF4-FFF2-40B4-BE49-F238E27FC236}">
                <a16:creationId xmlns:a16="http://schemas.microsoft.com/office/drawing/2014/main" id="{79C1C53E-FA1E-D54E-8D71-3DFC6F158FBB}"/>
              </a:ext>
            </a:extLst>
          </p:cNvPr>
          <p:cNvSpPr>
            <a:spLocks noGrp="1"/>
          </p:cNvSpPr>
          <p:nvPr>
            <p:ph type="sldNum" sz="quarter" idx="11"/>
          </p:nvPr>
        </p:nvSpPr>
        <p:spPr/>
        <p:txBody>
          <a:bodyPr/>
          <a:lstStyle>
            <a:lvl1pPr>
              <a:defRPr/>
            </a:lvl1pPr>
          </a:lstStyle>
          <a:p>
            <a:fld id="{A900D93E-3E99-664C-B01C-CC03D79FCCDD}" type="slidenum">
              <a:rPr lang="en-US" altLang="en-US"/>
              <a:pPr/>
              <a:t>‹#›</a:t>
            </a:fld>
            <a:endParaRPr lang="en-US" altLang="en-US"/>
          </a:p>
        </p:txBody>
      </p:sp>
    </p:spTree>
    <p:extLst>
      <p:ext uri="{BB962C8B-B14F-4D97-AF65-F5344CB8AC3E}">
        <p14:creationId xmlns:p14="http://schemas.microsoft.com/office/powerpoint/2010/main" val="4095336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336551" y="306916"/>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1" y="911155"/>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81909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347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Section Title w/ Image ">
    <p:spTree>
      <p:nvGrpSpPr>
        <p:cNvPr id="1" name=""/>
        <p:cNvGrpSpPr/>
        <p:nvPr/>
      </p:nvGrpSpPr>
      <p:grpSpPr>
        <a:xfrm>
          <a:off x="0" y="0"/>
          <a:ext cx="0" cy="0"/>
          <a:chOff x="0" y="0"/>
          <a:chExt cx="0" cy="0"/>
        </a:xfrm>
      </p:grpSpPr>
      <p:pic>
        <p:nvPicPr>
          <p:cNvPr id="12" name="Picture 11" descr="M580-cover.jpg"/>
          <p:cNvPicPr>
            <a:picLocks noChangeAspect="1"/>
          </p:cNvPicPr>
          <p:nvPr userDrawn="1"/>
        </p:nvPicPr>
        <p:blipFill rotWithShape="1">
          <a:blip r:embed="rId2" cstate="email">
            <a:extLst>
              <a:ext uri="{28A0092B-C50C-407E-A947-70E740481C1C}">
                <a14:useLocalDpi xmlns:a14="http://schemas.microsoft.com/office/drawing/2010/main" val="0"/>
              </a:ext>
            </a:extLst>
          </a:blip>
          <a:srcRect l="17444" t="5948" r="1417"/>
          <a:stretch/>
        </p:blipFill>
        <p:spPr>
          <a:xfrm>
            <a:off x="4922533" y="0"/>
            <a:ext cx="7269468" cy="6858000"/>
          </a:xfrm>
          <a:prstGeom prst="rect">
            <a:avLst/>
          </a:prstGeom>
        </p:spPr>
      </p:pic>
      <p:sp>
        <p:nvSpPr>
          <p:cNvPr id="2" name="Rectangle 1"/>
          <p:cNvSpPr/>
          <p:nvPr userDrawn="1"/>
        </p:nvSpPr>
        <p:spPr>
          <a:xfrm>
            <a:off x="4916181" y="4787901"/>
            <a:ext cx="7275820" cy="2070100"/>
          </a:xfrm>
          <a:prstGeom prst="rect">
            <a:avLst/>
          </a:prstGeom>
          <a:gradFill flip="none" rotWithShape="1">
            <a:gsLst>
              <a:gs pos="0">
                <a:schemeClr val="tx1">
                  <a:alpha val="57000"/>
                </a:schemeClr>
              </a:gs>
              <a:gs pos="100000">
                <a:schemeClr val="tx1">
                  <a:alpha val="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Content Placeholder 12"/>
          <p:cNvSpPr>
            <a:spLocks noGrp="1"/>
          </p:cNvSpPr>
          <p:nvPr>
            <p:ph sz="quarter" idx="11"/>
          </p:nvPr>
        </p:nvSpPr>
        <p:spPr>
          <a:xfrm>
            <a:off x="336551" y="1310606"/>
            <a:ext cx="3601475" cy="4558569"/>
          </a:xfrm>
          <a:prstGeom prst="rect">
            <a:avLst/>
          </a:prstGeom>
          <a:noFill/>
        </p:spPr>
        <p:txBody>
          <a:bodyPr vert="horz" wrap="square" lIns="0" tIns="0" rIns="0" bIns="0">
            <a:noAutofit/>
          </a:bodyPr>
          <a:lstStyle>
            <a:lvl1pPr marL="315307" indent="-315307">
              <a:buClr>
                <a:schemeClr val="tx2"/>
              </a:buClr>
              <a:buFont typeface="Arial" panose="020B0604020202020204" pitchFamily="34" charset="0"/>
              <a:buNone/>
              <a:defRPr sz="2400">
                <a:solidFill>
                  <a:schemeClr val="accent1"/>
                </a:solidFill>
              </a:defRPr>
            </a:lvl1pPr>
            <a:lvl2pPr marL="609453" indent="-294147">
              <a:buClr>
                <a:schemeClr val="tx2"/>
              </a:buClr>
              <a:buFont typeface="Arial" panose="020B0604020202020204" pitchFamily="34" charset="0"/>
              <a:buChar char="•"/>
              <a:defRPr sz="2100">
                <a:solidFill>
                  <a:schemeClr val="accent1"/>
                </a:solidFill>
              </a:defRPr>
            </a:lvl2pPr>
            <a:lvl3pPr marL="840115" indent="-230662">
              <a:buClr>
                <a:schemeClr val="tx2"/>
              </a:buClr>
              <a:buFont typeface="Arial" panose="020B0604020202020204" pitchFamily="34" charset="0"/>
              <a:buChar char="•"/>
              <a:defRPr sz="1900">
                <a:solidFill>
                  <a:schemeClr val="accent1"/>
                </a:solidFill>
              </a:defRPr>
            </a:lvl3pPr>
            <a:lvl4pPr marL="1070776" indent="-230662">
              <a:buClr>
                <a:schemeClr val="tx2"/>
              </a:buClr>
              <a:buFont typeface="Arial" panose="020B0604020202020204" pitchFamily="34" charset="0"/>
              <a:buChar char="•"/>
              <a:defRPr sz="1900">
                <a:solidFill>
                  <a:schemeClr val="accent1"/>
                </a:solidFill>
              </a:defRPr>
            </a:lvl4pPr>
            <a:lvl5pPr marL="1303551" indent="-232777" defTabSz="418999">
              <a:buClr>
                <a:schemeClr val="tx2"/>
              </a:buClr>
              <a:buFont typeface="Arial" panose="020B0604020202020204" pitchFamily="34" charset="0"/>
              <a:buChar char="•"/>
              <a:defRPr sz="1900">
                <a:solidFill>
                  <a:schemeClr val="accent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7" name="Title 1"/>
          <p:cNvSpPr>
            <a:spLocks noGrp="1"/>
          </p:cNvSpPr>
          <p:nvPr>
            <p:ph type="title" hasCustomPrompt="1"/>
          </p:nvPr>
        </p:nvSpPr>
        <p:spPr>
          <a:xfrm>
            <a:off x="336551" y="218224"/>
            <a:ext cx="3601475" cy="984885"/>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1241100" y="3180293"/>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93" tIns="60947" rIns="121893" bIns="60947" rtlCol="0" anchor="ctr"/>
          <a:lstStyle/>
          <a:p>
            <a:pPr algn="ctr"/>
            <a:endParaRPr lang="en-US" sz="1800" dirty="0"/>
          </a:p>
        </p:txBody>
      </p:sp>
      <p:sp>
        <p:nvSpPr>
          <p:cNvPr id="4" name="Text Placeholder 3"/>
          <p:cNvSpPr>
            <a:spLocks noGrp="1"/>
          </p:cNvSpPr>
          <p:nvPr>
            <p:ph type="body" sz="quarter" idx="14" hasCustomPrompt="1"/>
          </p:nvPr>
        </p:nvSpPr>
        <p:spPr>
          <a:xfrm>
            <a:off x="4421393" y="0"/>
            <a:ext cx="994836" cy="6858000"/>
          </a:xfrm>
          <a:prstGeom prst="rect">
            <a:avLst/>
          </a:prstGeom>
          <a:solidFill>
            <a:schemeClr val="tx2">
              <a:alpha val="80000"/>
            </a:schemeClr>
          </a:solidFill>
          <a:ln>
            <a:noFill/>
          </a:ln>
        </p:spPr>
        <p:txBody>
          <a:bodyPr lIns="121893" tIns="60947" rIns="121893" bIns="60947"/>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30523" y="6476210"/>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3" y="6476209"/>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11" name="Picture 10" descr="schneider_LIO_White_RGB.png"/>
          <p:cNvPicPr>
            <a:picLocks noChangeAspect="1"/>
          </p:cNvPicPr>
          <p:nvPr userDrawn="1"/>
        </p:nvPicPr>
        <p:blipFill>
          <a:blip r:embed="rId3" cstate="print"/>
          <a:stretch>
            <a:fillRect/>
          </a:stretch>
        </p:blipFill>
        <p:spPr>
          <a:xfrm>
            <a:off x="9433405" y="6011369"/>
            <a:ext cx="2691609" cy="742115"/>
          </a:xfrm>
          <a:prstGeom prst="rect">
            <a:avLst/>
          </a:prstGeom>
        </p:spPr>
      </p:pic>
    </p:spTree>
    <p:extLst>
      <p:ext uri="{BB962C8B-B14F-4D97-AF65-F5344CB8AC3E}">
        <p14:creationId xmlns:p14="http://schemas.microsoft.com/office/powerpoint/2010/main" val="2709925486"/>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721428"/>
            <a:ext cx="12192000" cy="1156853"/>
          </a:xfrm>
          <a:prstGeom prst="rect">
            <a:avLst/>
          </a:prstGeom>
          <a:solidFill>
            <a:schemeClr val="tx2">
              <a:alpha val="80000"/>
            </a:schemeClr>
          </a:solidFill>
        </p:spPr>
        <p:txBody>
          <a:bodyPr lIns="252000" tIns="0" rIns="0" bIns="0" anchor="ctr" anchorCtr="0"/>
          <a:lstStyle>
            <a:lvl1pPr algn="l">
              <a:defRPr sz="32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pic>
        <p:nvPicPr>
          <p:cNvPr id="8" name="Picture 7"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0" name="Slide Number Placeholder 5">
            <a:extLst>
              <a:ext uri="{FF2B5EF4-FFF2-40B4-BE49-F238E27FC236}">
                <a16:creationId xmlns:a16="http://schemas.microsoft.com/office/drawing/2014/main" id="{EEC598E0-9F05-4796-8025-D99E309B85AA}"/>
              </a:ext>
            </a:extLst>
          </p:cNvPr>
          <p:cNvSpPr>
            <a:spLocks noGrp="1"/>
          </p:cNvSpPr>
          <p:nvPr>
            <p:ph type="sldNum" sz="quarter" idx="4"/>
          </p:nvPr>
        </p:nvSpPr>
        <p:spPr>
          <a:xfrm>
            <a:off x="2646223" y="6476207"/>
            <a:ext cx="700920" cy="123111"/>
          </a:xfrm>
          <a:prstGeom prst="rect">
            <a:avLst/>
          </a:prstGeom>
        </p:spPr>
        <p:txBody>
          <a:bodyPr vert="horz" lIns="0" tIns="0" rIns="0" bIns="0" rtlCol="0" anchor="ctr">
            <a:spAutoFit/>
          </a:bodyPr>
          <a:lstStyle>
            <a:lvl1pPr algn="l">
              <a:defRPr sz="8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2" name="Footer Placeholder 4">
            <a:extLst>
              <a:ext uri="{FF2B5EF4-FFF2-40B4-BE49-F238E27FC236}">
                <a16:creationId xmlns:a16="http://schemas.microsoft.com/office/drawing/2014/main" id="{06A95C29-76E6-4BA7-8DAB-CC0D9BC33B0F}"/>
              </a:ext>
            </a:extLst>
          </p:cNvPr>
          <p:cNvSpPr>
            <a:spLocks noGrp="1"/>
          </p:cNvSpPr>
          <p:nvPr>
            <p:ph type="ftr" sz="quarter" idx="3"/>
          </p:nvPr>
        </p:nvSpPr>
        <p:spPr>
          <a:xfrm>
            <a:off x="336551" y="6476206"/>
            <a:ext cx="231648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91427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a:t>Insert Your Content Here</a:t>
            </a:r>
          </a:p>
        </p:txBody>
      </p:sp>
      <p:sp>
        <p:nvSpPr>
          <p:cNvPr id="3" name="Content Placeholder 12"/>
          <p:cNvSpPr>
            <a:spLocks noGrp="1"/>
          </p:cNvSpPr>
          <p:nvPr>
            <p:ph sz="quarter" idx="11"/>
          </p:nvPr>
        </p:nvSpPr>
        <p:spPr>
          <a:xfrm>
            <a:off x="336551" y="1310603"/>
            <a:ext cx="4999949" cy="4558569"/>
          </a:xfrm>
          <a:prstGeom prst="rect">
            <a:avLst/>
          </a:prstGeom>
          <a:noFill/>
        </p:spPr>
        <p:txBody>
          <a:bodyPr vert="horz" wrap="square" lIns="0" tIns="0" rIns="0" bIns="0">
            <a:noAutofit/>
          </a:bodyPr>
          <a:lstStyle>
            <a:lvl1pPr marL="315376" indent="-315376">
              <a:buClr>
                <a:schemeClr val="tx2"/>
              </a:buClr>
              <a:buFont typeface="Arial" panose="020B0604020202020204" pitchFamily="34" charset="0"/>
              <a:buNone/>
              <a:defRPr sz="2400">
                <a:solidFill>
                  <a:schemeClr val="accent1"/>
                </a:solidFill>
              </a:defRPr>
            </a:lvl1pPr>
            <a:lvl2pPr marL="609585" indent="-294210">
              <a:buClr>
                <a:schemeClr val="tx2"/>
              </a:buClr>
              <a:buFont typeface="Arial" panose="020B0604020202020204" pitchFamily="34" charset="0"/>
              <a:buChar char="•"/>
              <a:defRPr sz="2133">
                <a:solidFill>
                  <a:schemeClr val="accent1"/>
                </a:solidFill>
              </a:defRPr>
            </a:lvl2pPr>
            <a:lvl3pPr marL="840296" indent="-230712">
              <a:buClr>
                <a:schemeClr val="tx2"/>
              </a:buClr>
              <a:buFont typeface="Arial" panose="020B0604020202020204" pitchFamily="34" charset="0"/>
              <a:buChar char="•"/>
              <a:defRPr sz="1867">
                <a:solidFill>
                  <a:schemeClr val="accent1"/>
                </a:solidFill>
              </a:defRPr>
            </a:lvl3pPr>
            <a:lvl4pPr marL="1071007" indent="-230712">
              <a:buClr>
                <a:schemeClr val="tx2"/>
              </a:buClr>
              <a:buFont typeface="Arial" panose="020B0604020202020204" pitchFamily="34" charset="0"/>
              <a:buChar char="•"/>
              <a:defRPr sz="1867">
                <a:solidFill>
                  <a:schemeClr val="accent1"/>
                </a:solidFill>
              </a:defRPr>
            </a:lvl4pPr>
            <a:lvl5pPr marL="1303834" indent="-232828" defTabSz="419090">
              <a:buClr>
                <a:schemeClr val="tx2"/>
              </a:buClr>
              <a:buFont typeface="Arial" panose="020B0604020202020204" pitchFamily="34" charset="0"/>
              <a:buChar char="•"/>
              <a:defRPr sz="1867">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hasCustomPrompt="1"/>
          </p:nvPr>
        </p:nvSpPr>
        <p:spPr>
          <a:xfrm>
            <a:off x="336551" y="464444"/>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a:t>Click To Edit Section Title</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p>
        </p:txBody>
      </p:sp>
      <p:pic>
        <p:nvPicPr>
          <p:cNvPr id="10" name="Picture 9" descr="schneider_LIO_Life-Green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040970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12"/>
          <p:cNvSpPr>
            <a:spLocks noGrp="1"/>
          </p:cNvSpPr>
          <p:nvPr>
            <p:ph sz="quarter" idx="11" hasCustomPrompt="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baseline="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pic>
        <p:nvPicPr>
          <p:cNvPr id="9" name="Picture 8"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0" name="Rechteck 7"/>
          <p:cNvSpPr/>
          <p:nvPr userDrawn="1"/>
        </p:nvSpPr>
        <p:spPr>
          <a:xfrm>
            <a:off x="6709412"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7488357"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endParaRPr lang="en-US" sz="1733" b="1" dirty="0">
              <a:solidFill>
                <a:schemeClr val="accent1"/>
              </a:solidFill>
              <a:latin typeface="+mn-lt"/>
              <a:cs typeface="Arial" pitchFamily="34" charset="0"/>
            </a:endParaRPr>
          </a:p>
        </p:txBody>
      </p:sp>
      <p:sp>
        <p:nvSpPr>
          <p:cNvPr id="12" name="Rechteck 10"/>
          <p:cNvSpPr/>
          <p:nvPr userDrawn="1"/>
        </p:nvSpPr>
        <p:spPr>
          <a:xfrm>
            <a:off x="670505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749889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31" name="Rechteck 10"/>
          <p:cNvSpPr/>
          <p:nvPr userDrawn="1"/>
        </p:nvSpPr>
        <p:spPr>
          <a:xfrm>
            <a:off x="670505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749889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5" name="Rechteck 10"/>
          <p:cNvSpPr/>
          <p:nvPr userDrawn="1"/>
        </p:nvSpPr>
        <p:spPr>
          <a:xfrm>
            <a:off x="670505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749889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7" name="Rechteck 10"/>
          <p:cNvSpPr/>
          <p:nvPr userDrawn="1"/>
        </p:nvSpPr>
        <p:spPr>
          <a:xfrm>
            <a:off x="670505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749889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9" name="Rechteck 10"/>
          <p:cNvSpPr/>
          <p:nvPr userDrawn="1"/>
        </p:nvSpPr>
        <p:spPr>
          <a:xfrm>
            <a:off x="670505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749889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51" name="Rechteck 10"/>
          <p:cNvSpPr/>
          <p:nvPr userDrawn="1"/>
        </p:nvSpPr>
        <p:spPr>
          <a:xfrm>
            <a:off x="670505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749889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55" name="Rechteck 10"/>
          <p:cNvSpPr/>
          <p:nvPr userDrawn="1"/>
        </p:nvSpPr>
        <p:spPr>
          <a:xfrm>
            <a:off x="670505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749889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6672134" y="509517"/>
            <a:ext cx="679461" cy="280855"/>
          </a:xfrm>
          <a:prstGeom prst="rect">
            <a:avLst/>
          </a:prstGeom>
        </p:spPr>
        <p:txBody>
          <a:bodyPr anchor="ctr"/>
          <a:lstStyle>
            <a:lvl1pPr algn="ctr">
              <a:buNone/>
              <a:defRPr sz="1733"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6675163" y="1167650"/>
            <a:ext cx="679461" cy="280855"/>
          </a:xfrm>
          <a:prstGeom prst="rect">
            <a:avLst/>
          </a:prstGeom>
        </p:spPr>
        <p:txBody>
          <a:bodyPr anchor="ctr"/>
          <a:lstStyle>
            <a:lvl1pPr algn="ctr">
              <a:buNone/>
              <a:defRPr sz="1733"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7509205" y="1185847"/>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6659995" y="1880375"/>
            <a:ext cx="679461" cy="280855"/>
          </a:xfrm>
          <a:prstGeom prst="rect">
            <a:avLst/>
          </a:prstGeom>
        </p:spPr>
        <p:txBody>
          <a:bodyPr anchor="ctr"/>
          <a:lstStyle>
            <a:lvl1pPr algn="ctr">
              <a:buNone/>
              <a:defRPr sz="1733"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7494037" y="1898573"/>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6656966" y="2568845"/>
            <a:ext cx="679461" cy="280855"/>
          </a:xfrm>
          <a:prstGeom prst="rect">
            <a:avLst/>
          </a:prstGeom>
        </p:spPr>
        <p:txBody>
          <a:bodyPr anchor="ctr"/>
          <a:lstStyle>
            <a:lvl1pPr algn="ctr">
              <a:buNone/>
              <a:defRPr sz="1733"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7491008" y="2587042"/>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6659995" y="3226978"/>
            <a:ext cx="679461" cy="280855"/>
          </a:xfrm>
          <a:prstGeom prst="rect">
            <a:avLst/>
          </a:prstGeom>
        </p:spPr>
        <p:txBody>
          <a:bodyPr anchor="ctr"/>
          <a:lstStyle>
            <a:lvl1pPr algn="ctr">
              <a:buNone/>
              <a:defRPr sz="1733"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7494037" y="3245175"/>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6663024" y="3939703"/>
            <a:ext cx="679461" cy="280855"/>
          </a:xfrm>
          <a:prstGeom prst="rect">
            <a:avLst/>
          </a:prstGeom>
        </p:spPr>
        <p:txBody>
          <a:bodyPr anchor="ctr"/>
          <a:lstStyle>
            <a:lvl1pPr algn="ctr">
              <a:buNone/>
              <a:defRPr sz="1733"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7478869" y="3957901"/>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6644827" y="4649399"/>
            <a:ext cx="679461" cy="280855"/>
          </a:xfrm>
          <a:prstGeom prst="rect">
            <a:avLst/>
          </a:prstGeom>
        </p:spPr>
        <p:txBody>
          <a:bodyPr anchor="ctr"/>
          <a:lstStyle>
            <a:lvl1pPr algn="ctr">
              <a:buNone/>
              <a:defRPr sz="1733"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7497067" y="4667597"/>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6647856" y="5362125"/>
            <a:ext cx="679461" cy="280855"/>
          </a:xfrm>
          <a:prstGeom prst="rect">
            <a:avLst/>
          </a:prstGeom>
        </p:spPr>
        <p:txBody>
          <a:bodyPr anchor="ctr"/>
          <a:lstStyle>
            <a:lvl1pPr algn="ctr">
              <a:buNone/>
              <a:defRPr sz="1733"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7481899" y="5380322"/>
            <a:ext cx="4194504" cy="277820"/>
          </a:xfrm>
          <a:prstGeom prst="rect">
            <a:avLst/>
          </a:prstGeom>
        </p:spPr>
        <p:txBody>
          <a:bodyPr anchor="ctr"/>
          <a:lstStyle>
            <a:lvl1pPr>
              <a:buNone/>
              <a:defRPr sz="1733" b="1">
                <a:solidFill>
                  <a:schemeClr val="accent1"/>
                </a:solidFill>
              </a:defRPr>
            </a:lvl1pPr>
          </a:lstStyle>
          <a:p>
            <a:r>
              <a:rPr lang="en-US" dirty="0"/>
              <a:t>Edit text</a:t>
            </a:r>
          </a:p>
        </p:txBody>
      </p:sp>
    </p:spTree>
    <p:extLst>
      <p:ext uri="{BB962C8B-B14F-4D97-AF65-F5344CB8AC3E}">
        <p14:creationId xmlns:p14="http://schemas.microsoft.com/office/powerpoint/2010/main" val="3284593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92000" cy="3878280"/>
          </a:xfrm>
          <a:prstGeom prst="rect">
            <a:avLst/>
          </a:prstGeom>
          <a:solidFill>
            <a:schemeClr val="tx2">
              <a:alpha val="80000"/>
            </a:schemeClr>
          </a:solidFill>
        </p:spPr>
        <p:txBody>
          <a:bodyPr lIns="252000" tIns="0" rIns="0" bIns="252000" anchor="b" anchorCtr="0"/>
          <a:lstStyle>
            <a:lvl1pPr algn="l">
              <a:defRPr sz="32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3867182"/>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824619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3"/>
            <a:ext cx="3901440" cy="342900"/>
          </a:xfrm>
          <a:prstGeom prst="rect">
            <a:avLst/>
          </a:prstGeom>
        </p:spPr>
        <p:txBody>
          <a:bodyPr lIns="0" tIns="0" rIns="0" bIns="0"/>
          <a:lstStyle>
            <a:lvl1pPr algn="ctr">
              <a:defRPr>
                <a:solidFill>
                  <a:schemeClr val="tx1">
                    <a:tint val="75000"/>
                  </a:schemeClr>
                </a:solidFill>
              </a:defRPr>
            </a:lvl1pPr>
          </a:lstStyle>
          <a:p>
            <a:pPr defTabSz="608537">
              <a:defRPr/>
            </a:pPr>
            <a:r>
              <a:rPr lang="en-US" sz="2400">
                <a:solidFill>
                  <a:prstClr val="black">
                    <a:tint val="75000"/>
                  </a:prstClr>
                </a:solidFill>
              </a:rPr>
              <a:t>Confidential Property of Schneider Electric |</a:t>
            </a:r>
          </a:p>
        </p:txBody>
      </p:sp>
      <p:sp>
        <p:nvSpPr>
          <p:cNvPr id="3" name="Holder 3"/>
          <p:cNvSpPr>
            <a:spLocks noGrp="1"/>
          </p:cNvSpPr>
          <p:nvPr>
            <p:ph type="dt" sz="half" idx="6"/>
          </p:nvPr>
        </p:nvSpPr>
        <p:spPr>
          <a:xfrm>
            <a:off x="609600" y="6377943"/>
            <a:ext cx="2804160" cy="342900"/>
          </a:xfrm>
          <a:prstGeom prst="rect">
            <a:avLst/>
          </a:prstGeom>
        </p:spPr>
        <p:txBody>
          <a:bodyPr lIns="0" tIns="0" rIns="0" bIns="0"/>
          <a:lstStyle>
            <a:lvl1pPr algn="l">
              <a:defRPr>
                <a:solidFill>
                  <a:schemeClr val="tx1">
                    <a:tint val="75000"/>
                  </a:schemeClr>
                </a:solidFill>
              </a:defRPr>
            </a:lvl1pPr>
          </a:lstStyle>
          <a:p>
            <a:pPr defTabSz="608537">
              <a:defRPr/>
            </a:pPr>
            <a:endParaRPr lang="en-US" sz="2400">
              <a:solidFill>
                <a:prstClr val="black">
                  <a:tint val="75000"/>
                </a:prstClr>
              </a:solidFill>
            </a:endParaRPr>
          </a:p>
        </p:txBody>
      </p:sp>
      <p:sp>
        <p:nvSpPr>
          <p:cNvPr id="4" name="Holder 4"/>
          <p:cNvSpPr>
            <a:spLocks noGrp="1"/>
          </p:cNvSpPr>
          <p:nvPr>
            <p:ph type="sldNum" sz="quarter" idx="7"/>
          </p:nvPr>
        </p:nvSpPr>
        <p:spPr>
          <a:xfrm>
            <a:off x="8778241" y="6377943"/>
            <a:ext cx="2804160" cy="342900"/>
          </a:xfrm>
          <a:prstGeom prst="rect">
            <a:avLst/>
          </a:prstGeom>
        </p:spPr>
        <p:txBody>
          <a:bodyPr lIns="0" tIns="0" rIns="0" bIns="0"/>
          <a:lstStyle>
            <a:lvl1pPr algn="r">
              <a:defRPr>
                <a:solidFill>
                  <a:schemeClr val="tx1">
                    <a:tint val="75000"/>
                  </a:schemeClr>
                </a:solidFill>
              </a:defRPr>
            </a:lvl1pPr>
          </a:lstStyle>
          <a:p>
            <a:pPr defTabSz="608537">
              <a:defRPr/>
            </a:pPr>
            <a:fld id="{B6F15528-21DE-4FAA-801E-634DDDAF4B2B}" type="slidenum">
              <a:rPr lang="en-US" sz="2400" smtClean="0">
                <a:solidFill>
                  <a:prstClr val="black">
                    <a:tint val="75000"/>
                  </a:prstClr>
                </a:solidFill>
              </a:rPr>
              <a:pPr defTabSz="608537">
                <a:defRPr/>
              </a:pPr>
              <a:t>‹#›</a:t>
            </a:fld>
            <a:endParaRPr lang="en-US" sz="2400">
              <a:solidFill>
                <a:prstClr val="black">
                  <a:tint val="75000"/>
                </a:prstClr>
              </a:solidFill>
            </a:endParaRPr>
          </a:p>
        </p:txBody>
      </p:sp>
    </p:spTree>
    <p:extLst>
      <p:ext uri="{BB962C8B-B14F-4D97-AF65-F5344CB8AC3E}">
        <p14:creationId xmlns:p14="http://schemas.microsoft.com/office/powerpoint/2010/main" val="1762358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6353292" y="1604434"/>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6388101" y="5421737"/>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336552" y="5421737"/>
            <a:ext cx="5571064"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330063" y="1612395"/>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3"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398067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p:nvPr>
        </p:nvSpPr>
        <p:spPr>
          <a:xfrm>
            <a:off x="344079" y="306932"/>
            <a:ext cx="11511375" cy="410369"/>
          </a:xfrm>
          <a:prstGeom prst="rect">
            <a:avLst/>
          </a:prstGeom>
        </p:spPr>
        <p:txBody>
          <a:bodyPr lIns="67967" tIns="33984" rIns="67967" bIns="33984"/>
          <a:lstStyle>
            <a:lvl1pPr>
              <a:defRPr sz="2667"/>
            </a:lvl1pPr>
          </a:lstStyle>
          <a:p>
            <a:r>
              <a:rPr lang="pl-PL"/>
              <a:t>Click to edit Master title style</a:t>
            </a:r>
            <a:endParaRPr lang="en-US" dirty="0"/>
          </a:p>
        </p:txBody>
      </p:sp>
      <p:sp>
        <p:nvSpPr>
          <p:cNvPr id="20" name="Text Placeholder 11"/>
          <p:cNvSpPr>
            <a:spLocks noGrp="1"/>
          </p:cNvSpPr>
          <p:nvPr>
            <p:ph type="body" sz="quarter" idx="13"/>
          </p:nvPr>
        </p:nvSpPr>
        <p:spPr>
          <a:xfrm>
            <a:off x="336554" y="5421739"/>
            <a:ext cx="7440081" cy="164148"/>
          </a:xfrm>
          <a:prstGeom prst="rect">
            <a:avLst/>
          </a:prstGeom>
        </p:spPr>
        <p:txBody>
          <a:bodyPr lIns="67967" tIns="33984" rIns="67967" bIns="33984" anchor="b" anchorCtr="0"/>
          <a:lstStyle>
            <a:lvl1pPr marL="21166" indent="0">
              <a:buNone/>
              <a:defRPr sz="1067" baseline="0">
                <a:solidFill>
                  <a:srgbClr val="8E8F93"/>
                </a:solidFill>
              </a:defRPr>
            </a:lvl1pPr>
          </a:lstStyle>
          <a:p>
            <a:pPr lvl="0"/>
            <a:r>
              <a:rPr lang="pl-PL"/>
              <a:t>Click to edit Master text styles</a:t>
            </a:r>
          </a:p>
        </p:txBody>
      </p:sp>
      <p:sp>
        <p:nvSpPr>
          <p:cNvPr id="23" name="Text Placeholder 2"/>
          <p:cNvSpPr>
            <a:spLocks noGrp="1"/>
          </p:cNvSpPr>
          <p:nvPr>
            <p:ph type="body" idx="15"/>
          </p:nvPr>
        </p:nvSpPr>
        <p:spPr>
          <a:xfrm>
            <a:off x="344075" y="806582"/>
            <a:ext cx="11511375" cy="225703"/>
          </a:xfrm>
          <a:prstGeom prst="rect">
            <a:avLst/>
          </a:prstGeom>
        </p:spPr>
        <p:txBody>
          <a:bodyPr lIns="67967" tIns="33984" rIns="67967" bIns="33984" anchor="t"/>
          <a:lstStyle>
            <a:lvl1pPr marL="0" indent="0">
              <a:spcBef>
                <a:spcPts val="0"/>
              </a:spcBef>
              <a:spcAft>
                <a:spcPts val="0"/>
              </a:spcAft>
              <a:buNone/>
              <a:defRPr sz="1467" b="0" baseline="0">
                <a:solidFill>
                  <a:schemeClr val="accent6"/>
                </a:solidFill>
              </a:defRPr>
            </a:lvl1pPr>
            <a:lvl2pPr marL="609359" indent="0">
              <a:buNone/>
              <a:defRPr sz="2667" b="1"/>
            </a:lvl2pPr>
            <a:lvl3pPr marL="1218720" indent="0">
              <a:buNone/>
              <a:defRPr sz="2400" b="1"/>
            </a:lvl3pPr>
            <a:lvl4pPr marL="1828074" indent="0">
              <a:buNone/>
              <a:defRPr sz="2133" b="1"/>
            </a:lvl4pPr>
            <a:lvl5pPr marL="2437435" indent="0">
              <a:buNone/>
              <a:defRPr sz="2133" b="1"/>
            </a:lvl5pPr>
            <a:lvl6pPr marL="3046792" indent="0">
              <a:buNone/>
              <a:defRPr sz="2133" b="1"/>
            </a:lvl6pPr>
            <a:lvl7pPr marL="3656150" indent="0">
              <a:buNone/>
              <a:defRPr sz="2133" b="1"/>
            </a:lvl7pPr>
            <a:lvl8pPr marL="4265511" indent="0">
              <a:buNone/>
              <a:defRPr sz="2133" b="1"/>
            </a:lvl8pPr>
            <a:lvl9pPr marL="4874867" indent="0">
              <a:buNone/>
              <a:defRPr sz="2133" b="1"/>
            </a:lvl9pPr>
          </a:lstStyle>
          <a:p>
            <a:pPr lvl="0"/>
            <a:r>
              <a:rPr lang="pl-PL"/>
              <a:t>Click to edit Master text styles</a:t>
            </a:r>
          </a:p>
        </p:txBody>
      </p:sp>
      <p:sp>
        <p:nvSpPr>
          <p:cNvPr id="4" name="Content Placeholder 3"/>
          <p:cNvSpPr>
            <a:spLocks noGrp="1"/>
          </p:cNvSpPr>
          <p:nvPr>
            <p:ph sz="quarter" idx="17"/>
          </p:nvPr>
        </p:nvSpPr>
        <p:spPr>
          <a:xfrm>
            <a:off x="336549" y="1604449"/>
            <a:ext cx="7440083" cy="1874017"/>
          </a:xfrm>
          <a:prstGeom prst="rect">
            <a:avLst/>
          </a:prstGeom>
        </p:spPr>
        <p:txBody>
          <a:bodyPr lIns="67967" tIns="33984" rIns="67967" bIns="33984"/>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8"/>
          </p:nvPr>
        </p:nvSpPr>
        <p:spPr>
          <a:xfrm>
            <a:off x="2330827" y="6476658"/>
            <a:ext cx="701309" cy="122465"/>
          </a:xfrm>
          <a:prstGeom prst="rect">
            <a:avLst/>
          </a:prstGeom>
        </p:spPr>
        <p:txBody>
          <a:bodyPr lIns="67967" tIns="33984" rIns="67967" bIns="33984"/>
          <a:lstStyle>
            <a:lvl1pPr>
              <a:defRPr/>
            </a:lvl1pPr>
          </a:lstStyle>
          <a:p>
            <a:pPr>
              <a:defRPr/>
            </a:pPr>
            <a:r>
              <a:rPr lang="en-US" dirty="0">
                <a:solidFill>
                  <a:prstClr val="black"/>
                </a:solidFill>
              </a:rPr>
              <a:t>Page </a:t>
            </a:r>
            <a:fld id="{BF929ADB-906F-493E-9754-8E59FCF62155}" type="slidenum">
              <a:rPr lang="en-US">
                <a:solidFill>
                  <a:prstClr val="black"/>
                </a:solidFill>
              </a:rPr>
              <a:pPr>
                <a:defRPr/>
              </a:pPr>
              <a:t>‹#›</a:t>
            </a:fld>
            <a:endParaRPr lang="en-US" dirty="0">
              <a:solidFill>
                <a:prstClr val="black"/>
              </a:solidFill>
            </a:endParaRPr>
          </a:p>
        </p:txBody>
      </p:sp>
      <p:sp>
        <p:nvSpPr>
          <p:cNvPr id="7" name="Footer Placeholder 4"/>
          <p:cNvSpPr>
            <a:spLocks noGrp="1"/>
          </p:cNvSpPr>
          <p:nvPr>
            <p:ph type="ftr" sz="quarter" idx="19"/>
          </p:nvPr>
        </p:nvSpPr>
        <p:spPr>
          <a:xfrm>
            <a:off x="336377" y="6476658"/>
            <a:ext cx="2013489" cy="122465"/>
          </a:xfrm>
          <a:prstGeom prst="rect">
            <a:avLst/>
          </a:prstGeom>
        </p:spPr>
        <p:txBody>
          <a:bodyPr lIns="67967" tIns="33984" rIns="67967" bIns="33984"/>
          <a:lstStyle>
            <a:lvl1pPr>
              <a:defRPr/>
            </a:lvl1pPr>
          </a:lstStyle>
          <a:p>
            <a:pPr>
              <a:defRPr/>
            </a:pPr>
            <a:r>
              <a:rPr lang="en-US">
                <a:solidFill>
                  <a:prstClr val="black"/>
                </a:solidFill>
              </a:rPr>
              <a:t>Confidential Property of Schneider Electric |</a:t>
            </a:r>
            <a:endParaRPr lang="en-US" dirty="0">
              <a:solidFill>
                <a:prstClr val="black"/>
              </a:solidFill>
            </a:endParaRPr>
          </a:p>
        </p:txBody>
      </p:sp>
    </p:spTree>
    <p:extLst>
      <p:ext uri="{BB962C8B-B14F-4D97-AF65-F5344CB8AC3E}">
        <p14:creationId xmlns:p14="http://schemas.microsoft.com/office/powerpoint/2010/main" val="25380821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551" y="1310603"/>
            <a:ext cx="4999949" cy="4558569"/>
          </a:xfrm>
          <a:prstGeom prst="rect">
            <a:avLst/>
          </a:prstGeom>
          <a:noFill/>
        </p:spPr>
        <p:txBody>
          <a:bodyPr vert="horz" wrap="square" lIns="0" tIns="0" rIns="0" bIns="0">
            <a:noAutofit/>
          </a:bodyPr>
          <a:lstStyle>
            <a:lvl1pPr marL="315376" indent="-315376">
              <a:buClr>
                <a:schemeClr val="tx2"/>
              </a:buClr>
              <a:buFont typeface="Arial" panose="020B0604020202020204" pitchFamily="34" charset="0"/>
              <a:buNone/>
              <a:defRPr sz="2400">
                <a:solidFill>
                  <a:schemeClr val="accent1"/>
                </a:solidFill>
              </a:defRPr>
            </a:lvl1pPr>
            <a:lvl2pPr marL="609585" indent="-294210">
              <a:buClr>
                <a:schemeClr val="tx2"/>
              </a:buClr>
              <a:buFont typeface="Arial" panose="020B0604020202020204" pitchFamily="34" charset="0"/>
              <a:buChar char="•"/>
              <a:defRPr sz="2133">
                <a:solidFill>
                  <a:schemeClr val="accent1"/>
                </a:solidFill>
              </a:defRPr>
            </a:lvl2pPr>
            <a:lvl3pPr marL="840296" indent="-230712">
              <a:buClr>
                <a:schemeClr val="tx2"/>
              </a:buClr>
              <a:buFont typeface="Arial" panose="020B0604020202020204" pitchFamily="34" charset="0"/>
              <a:buChar char="•"/>
              <a:defRPr sz="1867">
                <a:solidFill>
                  <a:schemeClr val="accent1"/>
                </a:solidFill>
              </a:defRPr>
            </a:lvl3pPr>
            <a:lvl4pPr marL="1071007" indent="-230712">
              <a:buClr>
                <a:schemeClr val="tx2"/>
              </a:buClr>
              <a:buFont typeface="Arial" panose="020B0604020202020204" pitchFamily="34" charset="0"/>
              <a:buChar char="•"/>
              <a:defRPr sz="1867">
                <a:solidFill>
                  <a:schemeClr val="accent1"/>
                </a:solidFill>
              </a:defRPr>
            </a:lvl4pPr>
            <a:lvl5pPr marL="1303834" indent="-232828" defTabSz="419090">
              <a:buClr>
                <a:schemeClr val="tx2"/>
              </a:buClr>
              <a:buFont typeface="Arial" panose="020B0604020202020204" pitchFamily="34" charset="0"/>
              <a:buChar char="•"/>
              <a:defRPr sz="1867">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336551" y="464444"/>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10" name="Picture 9"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2624102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One-column">
    <p:spTree>
      <p:nvGrpSpPr>
        <p:cNvPr id="1" name=""/>
        <p:cNvGrpSpPr/>
        <p:nvPr/>
      </p:nvGrpSpPr>
      <p:grpSpPr>
        <a:xfrm>
          <a:off x="0" y="0"/>
          <a:ext cx="0" cy="0"/>
          <a:chOff x="0" y="0"/>
          <a:chExt cx="0" cy="0"/>
        </a:xfrm>
      </p:grpSpPr>
      <p:sp>
        <p:nvSpPr>
          <p:cNvPr id="17" name="Title 1"/>
          <p:cNvSpPr>
            <a:spLocks noGrp="1"/>
          </p:cNvSpPr>
          <p:nvPr>
            <p:ph type="title"/>
          </p:nvPr>
        </p:nvSpPr>
        <p:spPr>
          <a:xfrm>
            <a:off x="344091" y="306938"/>
            <a:ext cx="11511375" cy="479057"/>
          </a:xfrm>
          <a:prstGeom prst="rect">
            <a:avLst/>
          </a:prstGeom>
        </p:spPr>
        <p:txBody>
          <a:bodyPr lIns="67950" tIns="33980" rIns="67950" bIns="33980"/>
          <a:lstStyle>
            <a:lvl1pPr>
              <a:defRPr sz="2667"/>
            </a:lvl1pPr>
          </a:lstStyle>
          <a:p>
            <a:r>
              <a:rPr lang="pl-PL"/>
              <a:t>Click to edit Master title style</a:t>
            </a:r>
            <a:endParaRPr lang="en-US" dirty="0"/>
          </a:p>
        </p:txBody>
      </p:sp>
      <p:sp>
        <p:nvSpPr>
          <p:cNvPr id="20" name="Text Placeholder 11"/>
          <p:cNvSpPr>
            <a:spLocks noGrp="1"/>
          </p:cNvSpPr>
          <p:nvPr>
            <p:ph type="body" sz="quarter" idx="13"/>
          </p:nvPr>
        </p:nvSpPr>
        <p:spPr>
          <a:xfrm>
            <a:off x="336562" y="5353059"/>
            <a:ext cx="7440081" cy="232836"/>
          </a:xfrm>
          <a:prstGeom prst="rect">
            <a:avLst/>
          </a:prstGeom>
        </p:spPr>
        <p:txBody>
          <a:bodyPr lIns="67950" tIns="33980" rIns="67950" bIns="33980" anchor="b" anchorCtr="0"/>
          <a:lstStyle>
            <a:lvl1pPr marL="21158" indent="0">
              <a:buNone/>
              <a:defRPr sz="1067" baseline="0">
                <a:solidFill>
                  <a:srgbClr val="8E8F93"/>
                </a:solidFill>
              </a:defRPr>
            </a:lvl1pPr>
          </a:lstStyle>
          <a:p>
            <a:pPr lvl="0"/>
            <a:r>
              <a:rPr lang="pl-PL"/>
              <a:t>Click to edit Master text styles</a:t>
            </a:r>
          </a:p>
        </p:txBody>
      </p:sp>
      <p:sp>
        <p:nvSpPr>
          <p:cNvPr id="23" name="Text Placeholder 2"/>
          <p:cNvSpPr>
            <a:spLocks noGrp="1"/>
          </p:cNvSpPr>
          <p:nvPr>
            <p:ph type="body" idx="15"/>
          </p:nvPr>
        </p:nvSpPr>
        <p:spPr>
          <a:xfrm>
            <a:off x="344085" y="806594"/>
            <a:ext cx="11511375" cy="294391"/>
          </a:xfrm>
          <a:prstGeom prst="rect">
            <a:avLst/>
          </a:prstGeom>
        </p:spPr>
        <p:txBody>
          <a:bodyPr lIns="67950" tIns="33980" rIns="67950" bIns="33980" anchor="t"/>
          <a:lstStyle>
            <a:lvl1pPr marL="0" indent="0">
              <a:spcBef>
                <a:spcPts val="0"/>
              </a:spcBef>
              <a:spcAft>
                <a:spcPts val="0"/>
              </a:spcAft>
              <a:buNone/>
              <a:defRPr sz="1467" b="0" baseline="0">
                <a:solidFill>
                  <a:schemeClr val="accent6"/>
                </a:solidFill>
              </a:defRPr>
            </a:lvl1pPr>
            <a:lvl2pPr marL="609051" indent="0">
              <a:buNone/>
              <a:defRPr sz="2667" b="1"/>
            </a:lvl2pPr>
            <a:lvl3pPr marL="1218112" indent="0">
              <a:buNone/>
              <a:defRPr sz="2400" b="1"/>
            </a:lvl3pPr>
            <a:lvl4pPr marL="1827162" indent="0">
              <a:buNone/>
              <a:defRPr sz="2133" b="1"/>
            </a:lvl4pPr>
            <a:lvl5pPr marL="2436222" indent="0">
              <a:buNone/>
              <a:defRPr sz="2133" b="1"/>
            </a:lvl5pPr>
            <a:lvl6pPr marL="3045269" indent="0">
              <a:buNone/>
              <a:defRPr sz="2133" b="1"/>
            </a:lvl6pPr>
            <a:lvl7pPr marL="3654319" indent="0">
              <a:buNone/>
              <a:defRPr sz="2133" b="1"/>
            </a:lvl7pPr>
            <a:lvl8pPr marL="4263377" indent="0">
              <a:buNone/>
              <a:defRPr sz="2133" b="1"/>
            </a:lvl8pPr>
            <a:lvl9pPr marL="4872433" indent="0">
              <a:buNone/>
              <a:defRPr sz="2133" b="1"/>
            </a:lvl9pPr>
          </a:lstStyle>
          <a:p>
            <a:pPr lvl="0"/>
            <a:r>
              <a:rPr lang="pl-PL"/>
              <a:t>Click to edit Master text styles</a:t>
            </a:r>
          </a:p>
        </p:txBody>
      </p:sp>
      <p:sp>
        <p:nvSpPr>
          <p:cNvPr id="4" name="Content Placeholder 3"/>
          <p:cNvSpPr>
            <a:spLocks noGrp="1"/>
          </p:cNvSpPr>
          <p:nvPr>
            <p:ph sz="quarter" idx="17"/>
          </p:nvPr>
        </p:nvSpPr>
        <p:spPr>
          <a:xfrm>
            <a:off x="336553" y="1604455"/>
            <a:ext cx="7440083" cy="2040748"/>
          </a:xfrm>
          <a:prstGeom prst="rect">
            <a:avLst/>
          </a:prstGeom>
        </p:spPr>
        <p:txBody>
          <a:bodyPr lIns="67950" tIns="33980" rIns="67950" bIns="3398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9231085" y="5863775"/>
            <a:ext cx="2960915" cy="994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marL="0" marR="0" lvl="0" indent="0" algn="ctr" defTabSz="609463" rtl="0" eaLnBrk="1" fontAlgn="auto" latinLnBrk="0" hangingPunct="1">
              <a:lnSpc>
                <a:spcPct val="100000"/>
              </a:lnSpc>
              <a:spcBef>
                <a:spcPts val="0"/>
              </a:spcBef>
              <a:spcAft>
                <a:spcPts val="0"/>
              </a:spcAft>
              <a:buClrTx/>
              <a:buSzTx/>
              <a:buFontTx/>
              <a:buNone/>
              <a:tabLst/>
              <a:defRPr/>
            </a:pPr>
            <a:endParaRPr kumimoji="0" lang="pl-PL" sz="24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69655" y="6012788"/>
            <a:ext cx="2563064" cy="706672"/>
          </a:xfrm>
          <a:prstGeom prst="rect">
            <a:avLst/>
          </a:prstGeom>
        </p:spPr>
      </p:pic>
      <p:sp>
        <p:nvSpPr>
          <p:cNvPr id="10"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63"/>
            <a:r>
              <a:rPr lang="en-US">
                <a:solidFill>
                  <a:srgbClr val="3DCD58"/>
                </a:solidFill>
              </a:rPr>
              <a:t>Page </a:t>
            </a:r>
            <a:fld id="{5A9C12DC-491F-9444-86A2-13AC5C62A2FC}" type="slidenum">
              <a:rPr lang="en-US" smtClean="0">
                <a:solidFill>
                  <a:srgbClr val="3DCD58"/>
                </a:solidFill>
              </a:rPr>
              <a:pPr defTabSz="609463"/>
              <a:t>‹#›</a:t>
            </a:fld>
            <a:endParaRPr lang="en-US" dirty="0">
              <a:solidFill>
                <a:srgbClr val="3DCD58"/>
              </a:solidFill>
            </a:endParaRPr>
          </a:p>
        </p:txBody>
      </p:sp>
      <p:sp>
        <p:nvSpPr>
          <p:cNvPr id="11" name="Footer Placeholder 4"/>
          <p:cNvSpPr>
            <a:spLocks noGrp="1"/>
          </p:cNvSpPr>
          <p:nvPr>
            <p:ph type="ftr" sz="quarter" idx="3"/>
          </p:nvPr>
        </p:nvSpPr>
        <p:spPr>
          <a:xfrm>
            <a:off x="336559"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63"/>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4005071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EcoStruxure for Segment case">
    <p:spTree>
      <p:nvGrpSpPr>
        <p:cNvPr id="1" name=""/>
        <p:cNvGrpSpPr/>
        <p:nvPr/>
      </p:nvGrpSpPr>
      <p:grpSpPr>
        <a:xfrm>
          <a:off x="0" y="0"/>
          <a:ext cx="0" cy="0"/>
          <a:chOff x="0" y="0"/>
          <a:chExt cx="0" cy="0"/>
        </a:xfrm>
      </p:grpSpPr>
      <p:sp>
        <p:nvSpPr>
          <p:cNvPr id="42" name="Espace réservé pour une image  18">
            <a:extLst>
              <a:ext uri="{FF2B5EF4-FFF2-40B4-BE49-F238E27FC236}">
                <a16:creationId xmlns:a16="http://schemas.microsoft.com/office/drawing/2014/main" id="{161E6A04-2A97-4249-8E87-78B9269B351A}"/>
              </a:ext>
            </a:extLst>
          </p:cNvPr>
          <p:cNvSpPr>
            <a:spLocks noGrp="1"/>
          </p:cNvSpPr>
          <p:nvPr>
            <p:ph type="pic" sz="quarter" idx="15"/>
          </p:nvPr>
        </p:nvSpPr>
        <p:spPr>
          <a:xfrm>
            <a:off x="0" y="0"/>
            <a:ext cx="3913805" cy="6858000"/>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dirty="0"/>
              <a:t>Click icon to add picture</a:t>
            </a:r>
          </a:p>
        </p:txBody>
      </p:sp>
      <p:sp>
        <p:nvSpPr>
          <p:cNvPr id="23" name="Rectangle 22"/>
          <p:cNvSpPr/>
          <p:nvPr userDrawn="1"/>
        </p:nvSpPr>
        <p:spPr>
          <a:xfrm rot="5400000">
            <a:off x="2667002" y="1252729"/>
            <a:ext cx="6857997" cy="43525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 Placeholder 3"/>
          <p:cNvSpPr>
            <a:spLocks noGrp="1"/>
          </p:cNvSpPr>
          <p:nvPr>
            <p:ph type="body" sz="quarter" idx="14" hasCustomPrompt="1"/>
          </p:nvPr>
        </p:nvSpPr>
        <p:spPr>
          <a:xfrm>
            <a:off x="3644660" y="0"/>
            <a:ext cx="4895509"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pic>
        <p:nvPicPr>
          <p:cNvPr id="14" name="Picture 13">
            <a:extLst>
              <a:ext uri="{FF2B5EF4-FFF2-40B4-BE49-F238E27FC236}">
                <a16:creationId xmlns:a16="http://schemas.microsoft.com/office/drawing/2014/main" id="{7CAD2DCA-3FB0-4AA9-9B91-45AD2A970316}"/>
              </a:ext>
            </a:extLst>
          </p:cNvPr>
          <p:cNvPicPr>
            <a:picLocks noChangeAspect="1"/>
          </p:cNvPicPr>
          <p:nvPr userDrawn="1"/>
        </p:nvPicPr>
        <p:blipFill>
          <a:blip r:embed="rId2" cstate="print"/>
          <a:stretch>
            <a:fillRect/>
          </a:stretch>
        </p:blipFill>
        <p:spPr>
          <a:xfrm>
            <a:off x="9690684" y="3573859"/>
            <a:ext cx="2403425" cy="1097280"/>
          </a:xfrm>
          <a:prstGeom prst="rect">
            <a:avLst/>
          </a:prstGeom>
          <a:solidFill>
            <a:srgbClr val="3DCD58">
              <a:alpha val="20000"/>
            </a:srgbClr>
          </a:solidFill>
        </p:spPr>
      </p:pic>
      <p:sp>
        <p:nvSpPr>
          <p:cNvPr id="18" name="Rectangle 17">
            <a:extLst>
              <a:ext uri="{FF2B5EF4-FFF2-40B4-BE49-F238E27FC236}">
                <a16:creationId xmlns:a16="http://schemas.microsoft.com/office/drawing/2014/main" id="{BB612F3B-DFE3-4AD2-AF55-9A8F88623906}"/>
              </a:ext>
            </a:extLst>
          </p:cNvPr>
          <p:cNvSpPr/>
          <p:nvPr userDrawn="1"/>
        </p:nvSpPr>
        <p:spPr>
          <a:xfrm>
            <a:off x="8625623" y="2446352"/>
            <a:ext cx="1036320" cy="1097280"/>
          </a:xfrm>
          <a:prstGeom prst="rect">
            <a:avLst/>
          </a:prstGeom>
          <a:solidFill>
            <a:srgbClr val="3DCD58"/>
          </a:solidFill>
          <a:ln>
            <a:noFill/>
          </a:ln>
          <a:effectLst/>
        </p:spPr>
        <p:style>
          <a:lnRef idx="1">
            <a:schemeClr val="accent3"/>
          </a:lnRef>
          <a:fillRef idx="3">
            <a:schemeClr val="accent3"/>
          </a:fillRef>
          <a:effectRef idx="2">
            <a:schemeClr val="accent3"/>
          </a:effectRef>
          <a:fontRef idx="minor">
            <a:schemeClr val="lt1"/>
          </a:fontRef>
        </p:style>
        <p:txBody>
          <a:bodyPr lIns="90580" tIns="45293" rIns="90580" bIns="45293" rtlCol="0" anchor="ctr"/>
          <a:lstStyle/>
          <a:p>
            <a:pPr marL="0" marR="0" lvl="0" indent="0" algn="ctr" defTabSz="609301"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endParaRPr>
          </a:p>
        </p:txBody>
      </p:sp>
      <p:sp>
        <p:nvSpPr>
          <p:cNvPr id="19" name="Freeform 3">
            <a:extLst>
              <a:ext uri="{FF2B5EF4-FFF2-40B4-BE49-F238E27FC236}">
                <a16:creationId xmlns:a16="http://schemas.microsoft.com/office/drawing/2014/main" id="{CE60EB0F-2E0B-4B16-8C6D-5C0ED36A4826}"/>
              </a:ext>
            </a:extLst>
          </p:cNvPr>
          <p:cNvSpPr/>
          <p:nvPr userDrawn="1"/>
        </p:nvSpPr>
        <p:spPr>
          <a:xfrm>
            <a:off x="9690683" y="2446351"/>
            <a:ext cx="2387272" cy="1097280"/>
          </a:xfrm>
          <a:custGeom>
            <a:avLst/>
            <a:gdLst>
              <a:gd name="connsiteX0" fmla="*/ 23092728 w 23092728"/>
              <a:gd name="connsiteY0" fmla="*/ 2735745 h 2735745"/>
              <a:gd name="connsiteX1" fmla="*/ 0 w 23092728"/>
              <a:gd name="connsiteY1" fmla="*/ 2735745 h 2735745"/>
              <a:gd name="connsiteX2" fmla="*/ 0 w 23092728"/>
              <a:gd name="connsiteY2" fmla="*/ 0 h 2735745"/>
              <a:gd name="connsiteX3" fmla="*/ 23092728 w 23092728"/>
              <a:gd name="connsiteY3" fmla="*/ 0 h 2735745"/>
              <a:gd name="connsiteX4" fmla="*/ 23092728 w 23092728"/>
              <a:gd name="connsiteY4" fmla="*/ 2735745 h 273574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3092728" h="2735745">
                <a:moveTo>
                  <a:pt x="23092728" y="2735745"/>
                </a:moveTo>
                <a:lnTo>
                  <a:pt x="0" y="2735745"/>
                </a:lnTo>
                <a:lnTo>
                  <a:pt x="0" y="0"/>
                </a:lnTo>
                <a:lnTo>
                  <a:pt x="23092728" y="0"/>
                </a:lnTo>
                <a:lnTo>
                  <a:pt x="23092728" y="2735745"/>
                </a:lnTo>
              </a:path>
            </a:pathLst>
          </a:custGeom>
          <a:solidFill>
            <a:srgbClr val="3DCD58">
              <a:alpha val="2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865" tIns="60937" rIns="121865" bIns="60937" rtlCol="0" anchor="ctr"/>
          <a:lstStyle/>
          <a:p>
            <a:pPr marL="0" marR="0" lvl="0" indent="0" algn="ctr" defTabSz="810896" eaLnBrk="1" fontAlgn="auto" latinLnBrk="0" hangingPunct="1">
              <a:lnSpc>
                <a:spcPct val="100000"/>
              </a:lnSpc>
              <a:spcBef>
                <a:spcPts val="0"/>
              </a:spcBef>
              <a:spcAft>
                <a:spcPts val="0"/>
              </a:spcAft>
              <a:buClrTx/>
              <a:buSzTx/>
              <a:buFontTx/>
              <a:buNone/>
              <a:tabLst/>
              <a:defRPr/>
            </a:pPr>
            <a:endParaRPr kumimoji="0" lang="zh-CN" altLang="en-US" sz="1244" b="0" i="0" u="none" strike="noStrike" kern="0" cap="none" spc="0" normalizeH="0" baseline="0" noProof="0" dirty="0">
              <a:ln>
                <a:noFill/>
              </a:ln>
              <a:solidFill>
                <a:prstClr val="white"/>
              </a:solidFill>
              <a:effectLst/>
              <a:uLnTx/>
              <a:uFillTx/>
              <a:latin typeface="Arial"/>
            </a:endParaRPr>
          </a:p>
        </p:txBody>
      </p:sp>
      <p:sp>
        <p:nvSpPr>
          <p:cNvPr id="21" name="TextBox 1">
            <a:extLst>
              <a:ext uri="{FF2B5EF4-FFF2-40B4-BE49-F238E27FC236}">
                <a16:creationId xmlns:a16="http://schemas.microsoft.com/office/drawing/2014/main" id="{1B0A1098-A662-4A0D-B600-E1A546135FF9}"/>
              </a:ext>
            </a:extLst>
          </p:cNvPr>
          <p:cNvSpPr txBox="1"/>
          <p:nvPr userDrawn="1"/>
        </p:nvSpPr>
        <p:spPr>
          <a:xfrm>
            <a:off x="8670401" y="2707654"/>
            <a:ext cx="836768" cy="574678"/>
          </a:xfrm>
          <a:prstGeom prst="rect">
            <a:avLst/>
          </a:prstGeom>
          <a:noFill/>
        </p:spPr>
        <p:txBody>
          <a:bodyPr wrap="none" lIns="0" tIns="0" rIns="0" bIns="81249" rtlCol="0" anchor="ctr">
            <a:spAutoFit/>
          </a:bodyPr>
          <a:lstStyle/>
          <a:p>
            <a:pPr marL="0" marR="0" lvl="0" indent="0" algn="l" defTabSz="608307" rtl="0" eaLnBrk="1" fontAlgn="auto" latinLnBrk="0" hangingPunct="1">
              <a:lnSpc>
                <a:spcPct val="100000"/>
              </a:lnSpc>
              <a:spcBef>
                <a:spcPts val="0"/>
              </a:spcBef>
              <a:spcAft>
                <a:spcPts val="0"/>
              </a:spcAft>
              <a:buClrTx/>
              <a:buSzTx/>
              <a:buFontTx/>
              <a:buNone/>
              <a:tabLst/>
              <a:defRPr/>
            </a:pPr>
            <a:r>
              <a:rPr kumimoji="0" lang="ru-RU" sz="1067" b="0" i="0" u="none" strike="noStrike" cap="none" normalizeH="0" baseline="0" noProof="0" dirty="0">
                <a:ln>
                  <a:noFill/>
                </a:ln>
                <a:solidFill>
                  <a:srgbClr val="FBFBFB"/>
                </a:solidFill>
                <a:uLnTx/>
                <a:uFillTx/>
                <a:latin typeface="+mn-lt"/>
                <a:ea typeface="黑体" panose="02010609060101010101" pitchFamily="49" charset="-122"/>
                <a:cs typeface="Arial Rounded MT Bold"/>
              </a:rPr>
              <a:t>Приложения,</a:t>
            </a:r>
          </a:p>
          <a:p>
            <a:pPr marL="0" marR="0" lvl="0" indent="0" algn="l" defTabSz="608307" rtl="0" eaLnBrk="1" fontAlgn="auto" latinLnBrk="0" hangingPunct="1">
              <a:lnSpc>
                <a:spcPct val="100000"/>
              </a:lnSpc>
              <a:spcBef>
                <a:spcPts val="0"/>
              </a:spcBef>
              <a:spcAft>
                <a:spcPts val="0"/>
              </a:spcAft>
              <a:buClrTx/>
              <a:buSzTx/>
              <a:buFontTx/>
              <a:buNone/>
              <a:tabLst/>
              <a:defRPr/>
            </a:pPr>
            <a:r>
              <a:rPr kumimoji="0" lang="ru-RU" sz="1067" b="0" i="0" u="none" strike="noStrike" cap="none" normalizeH="0" baseline="0" noProof="0" dirty="0">
                <a:ln>
                  <a:noFill/>
                </a:ln>
                <a:solidFill>
                  <a:prstClr val="white"/>
                </a:solidFill>
                <a:uLnTx/>
                <a:uFillTx/>
                <a:latin typeface="+mn-lt"/>
                <a:ea typeface="黑体" panose="02010609060101010101" pitchFamily="49" charset="-122"/>
                <a:cs typeface="Arial Rounded MT Bold"/>
              </a:rPr>
              <a:t>аналитика</a:t>
            </a:r>
          </a:p>
          <a:p>
            <a:pPr marL="0" marR="0" lvl="0" indent="0" algn="l" defTabSz="608307" rtl="0" eaLnBrk="1" fontAlgn="auto" latinLnBrk="0" hangingPunct="1">
              <a:lnSpc>
                <a:spcPct val="100000"/>
              </a:lnSpc>
              <a:spcBef>
                <a:spcPts val="0"/>
              </a:spcBef>
              <a:spcAft>
                <a:spcPts val="0"/>
              </a:spcAft>
              <a:buClrTx/>
              <a:buSzTx/>
              <a:buFontTx/>
              <a:buNone/>
              <a:tabLst/>
              <a:defRPr/>
            </a:pPr>
            <a:r>
              <a:rPr kumimoji="0" lang="ru-RU" sz="1067" b="0" i="0" u="none" strike="noStrike" cap="none" normalizeH="0" baseline="0" noProof="0" dirty="0">
                <a:ln>
                  <a:noFill/>
                </a:ln>
                <a:solidFill>
                  <a:srgbClr val="FBFBFB"/>
                </a:solidFill>
                <a:uLnTx/>
                <a:uFillTx/>
                <a:latin typeface="+mn-lt"/>
                <a:ea typeface="黑体" panose="02010609060101010101" pitchFamily="49" charset="-122"/>
                <a:cs typeface="Arial Rounded MT Bold"/>
              </a:rPr>
              <a:t>и</a:t>
            </a:r>
            <a:r>
              <a:rPr kumimoji="0" lang="ru-RU" sz="1067" b="0" i="0" u="none" strike="noStrike" cap="none" normalizeH="0" baseline="0" noProof="0" dirty="0">
                <a:ln>
                  <a:noFill/>
                </a:ln>
                <a:solidFill>
                  <a:prstClr val="black"/>
                </a:solidFill>
                <a:uLnTx/>
                <a:uFillTx/>
                <a:latin typeface="+mn-lt"/>
                <a:ea typeface="黑体" panose="02010609060101010101" pitchFamily="49" charset="-122"/>
                <a:cs typeface="Arial Rounded MT Bold"/>
              </a:rPr>
              <a:t> </a:t>
            </a:r>
            <a:r>
              <a:rPr kumimoji="0" lang="ru-RU" sz="1067" b="0" i="0" u="none" strike="noStrike" cap="none" normalizeH="0" baseline="0" noProof="0" dirty="0">
                <a:ln>
                  <a:noFill/>
                </a:ln>
                <a:solidFill>
                  <a:srgbClr val="FBFBFB"/>
                </a:solidFill>
                <a:uLnTx/>
                <a:uFillTx/>
                <a:latin typeface="+mn-lt"/>
                <a:ea typeface="黑体" panose="02010609060101010101" pitchFamily="49" charset="-122"/>
                <a:cs typeface="Arial Rounded MT Bold"/>
              </a:rPr>
              <a:t>сервисы</a:t>
            </a:r>
          </a:p>
        </p:txBody>
      </p:sp>
      <p:sp>
        <p:nvSpPr>
          <p:cNvPr id="22" name="Freeform 3">
            <a:extLst>
              <a:ext uri="{FF2B5EF4-FFF2-40B4-BE49-F238E27FC236}">
                <a16:creationId xmlns:a16="http://schemas.microsoft.com/office/drawing/2014/main" id="{1E40DD63-1DD1-4FCB-B770-6D5ACF7587E5}"/>
              </a:ext>
            </a:extLst>
          </p:cNvPr>
          <p:cNvSpPr/>
          <p:nvPr userDrawn="1"/>
        </p:nvSpPr>
        <p:spPr>
          <a:xfrm>
            <a:off x="8625623" y="3573859"/>
            <a:ext cx="1036320" cy="1097280"/>
          </a:xfrm>
          <a:custGeom>
            <a:avLst/>
            <a:gdLst>
              <a:gd name="connsiteX0" fmla="*/ 23092728 w 23092728"/>
              <a:gd name="connsiteY0" fmla="*/ 2735745 h 2735745"/>
              <a:gd name="connsiteX1" fmla="*/ 0 w 23092728"/>
              <a:gd name="connsiteY1" fmla="*/ 2735745 h 2735745"/>
              <a:gd name="connsiteX2" fmla="*/ 0 w 23092728"/>
              <a:gd name="connsiteY2" fmla="*/ 0 h 2735745"/>
              <a:gd name="connsiteX3" fmla="*/ 23092728 w 23092728"/>
              <a:gd name="connsiteY3" fmla="*/ 0 h 2735745"/>
              <a:gd name="connsiteX4" fmla="*/ 23092728 w 23092728"/>
              <a:gd name="connsiteY4" fmla="*/ 2735745 h 273574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3092728" h="2735745">
                <a:moveTo>
                  <a:pt x="23092728" y="2735745"/>
                </a:moveTo>
                <a:lnTo>
                  <a:pt x="0" y="2735745"/>
                </a:lnTo>
                <a:lnTo>
                  <a:pt x="0" y="0"/>
                </a:lnTo>
                <a:lnTo>
                  <a:pt x="23092728" y="0"/>
                </a:lnTo>
                <a:lnTo>
                  <a:pt x="23092728" y="2735745"/>
                </a:lnTo>
              </a:path>
            </a:pathLst>
          </a:custGeom>
          <a:solidFill>
            <a:srgbClr val="3DCD5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62496" tIns="81249" rIns="162496" bIns="81249" rtlCol="0" anchor="ctr"/>
          <a:lstStyle/>
          <a:p>
            <a:pPr marL="0" marR="0" lvl="0" indent="0" algn="ctr" defTabSz="810896" eaLnBrk="1" fontAlgn="auto" latinLnBrk="0" hangingPunct="1">
              <a:lnSpc>
                <a:spcPct val="100000"/>
              </a:lnSpc>
              <a:spcBef>
                <a:spcPts val="0"/>
              </a:spcBef>
              <a:spcAft>
                <a:spcPts val="0"/>
              </a:spcAft>
              <a:buClrTx/>
              <a:buSzTx/>
              <a:buFontTx/>
              <a:buNone/>
              <a:tabLst/>
              <a:defRPr/>
            </a:pPr>
            <a:endParaRPr kumimoji="0" lang="zh-CN" altLang="en-US" sz="1244" b="0" i="0" u="none" strike="noStrike" kern="0" cap="none" spc="0" normalizeH="0" baseline="0" noProof="0" dirty="0">
              <a:ln>
                <a:noFill/>
              </a:ln>
              <a:solidFill>
                <a:prstClr val="white"/>
              </a:solidFill>
              <a:effectLst/>
              <a:uLnTx/>
              <a:uFillTx/>
              <a:latin typeface="Arial"/>
            </a:endParaRPr>
          </a:p>
        </p:txBody>
      </p:sp>
      <p:sp>
        <p:nvSpPr>
          <p:cNvPr id="24" name="Up-Down Arrow 63">
            <a:extLst>
              <a:ext uri="{FF2B5EF4-FFF2-40B4-BE49-F238E27FC236}">
                <a16:creationId xmlns:a16="http://schemas.microsoft.com/office/drawing/2014/main" id="{C1B22FBC-A401-4144-8316-D47A678E01ED}"/>
              </a:ext>
            </a:extLst>
          </p:cNvPr>
          <p:cNvSpPr/>
          <p:nvPr userDrawn="1"/>
        </p:nvSpPr>
        <p:spPr>
          <a:xfrm>
            <a:off x="9061669" y="3381487"/>
            <a:ext cx="162923" cy="352029"/>
          </a:xfrm>
          <a:prstGeom prst="up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16671" tIns="108339" rIns="216671" bIns="108339" rtlCol="0" anchor="ctr"/>
          <a:lstStyle/>
          <a:p>
            <a:pPr marL="0" marR="0" lvl="0" indent="0" algn="ctr" defTabSz="810896" eaLnBrk="1" fontAlgn="auto" latinLnBrk="0" hangingPunct="1">
              <a:lnSpc>
                <a:spcPct val="100000"/>
              </a:lnSpc>
              <a:spcBef>
                <a:spcPts val="0"/>
              </a:spcBef>
              <a:spcAft>
                <a:spcPts val="0"/>
              </a:spcAft>
              <a:buClrTx/>
              <a:buSzTx/>
              <a:buFontTx/>
              <a:buNone/>
              <a:tabLst/>
              <a:defRPr/>
            </a:pPr>
            <a:endParaRPr kumimoji="0" lang="en-US" sz="1955" b="0" i="0" u="none" strike="noStrike" kern="0" cap="none" spc="0" normalizeH="0" baseline="0" noProof="0" dirty="0">
              <a:ln>
                <a:noFill/>
              </a:ln>
              <a:solidFill>
                <a:prstClr val="white"/>
              </a:solidFill>
              <a:effectLst/>
              <a:uLnTx/>
              <a:uFillTx/>
              <a:latin typeface="Arial"/>
            </a:endParaRPr>
          </a:p>
        </p:txBody>
      </p:sp>
      <p:pic>
        <p:nvPicPr>
          <p:cNvPr id="25" name="Picture 24">
            <a:extLst>
              <a:ext uri="{FF2B5EF4-FFF2-40B4-BE49-F238E27FC236}">
                <a16:creationId xmlns:a16="http://schemas.microsoft.com/office/drawing/2014/main" id="{16B3AC0B-2B6D-4B29-BDA8-1A3293E4138E}"/>
              </a:ext>
            </a:extLst>
          </p:cNvPr>
          <p:cNvPicPr>
            <a:picLocks noChangeAspect="1"/>
          </p:cNvPicPr>
          <p:nvPr userDrawn="1"/>
        </p:nvPicPr>
        <p:blipFill>
          <a:blip r:embed="rId2" cstate="print"/>
          <a:stretch>
            <a:fillRect/>
          </a:stretch>
        </p:blipFill>
        <p:spPr>
          <a:xfrm>
            <a:off x="9690682" y="4701365"/>
            <a:ext cx="2400908" cy="1097280"/>
          </a:xfrm>
          <a:prstGeom prst="rect">
            <a:avLst/>
          </a:prstGeom>
          <a:solidFill>
            <a:srgbClr val="3DCD58">
              <a:alpha val="20000"/>
            </a:srgbClr>
          </a:solidFill>
        </p:spPr>
      </p:pic>
      <p:sp>
        <p:nvSpPr>
          <p:cNvPr id="26" name="Freeform 3">
            <a:extLst>
              <a:ext uri="{FF2B5EF4-FFF2-40B4-BE49-F238E27FC236}">
                <a16:creationId xmlns:a16="http://schemas.microsoft.com/office/drawing/2014/main" id="{A319ED3D-65E7-4A06-9403-A4AFB09745C7}"/>
              </a:ext>
            </a:extLst>
          </p:cNvPr>
          <p:cNvSpPr/>
          <p:nvPr userDrawn="1"/>
        </p:nvSpPr>
        <p:spPr>
          <a:xfrm>
            <a:off x="8625623" y="4701365"/>
            <a:ext cx="1036320" cy="1097280"/>
          </a:xfrm>
          <a:custGeom>
            <a:avLst/>
            <a:gdLst>
              <a:gd name="connsiteX0" fmla="*/ 23092728 w 23092728"/>
              <a:gd name="connsiteY0" fmla="*/ 2735745 h 2735745"/>
              <a:gd name="connsiteX1" fmla="*/ 0 w 23092728"/>
              <a:gd name="connsiteY1" fmla="*/ 2735745 h 2735745"/>
              <a:gd name="connsiteX2" fmla="*/ 0 w 23092728"/>
              <a:gd name="connsiteY2" fmla="*/ 0 h 2735745"/>
              <a:gd name="connsiteX3" fmla="*/ 23092728 w 23092728"/>
              <a:gd name="connsiteY3" fmla="*/ 0 h 2735745"/>
              <a:gd name="connsiteX4" fmla="*/ 23092728 w 23092728"/>
              <a:gd name="connsiteY4" fmla="*/ 2735745 h 273574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3092728" h="2735745">
                <a:moveTo>
                  <a:pt x="23092728" y="2735745"/>
                </a:moveTo>
                <a:lnTo>
                  <a:pt x="0" y="2735745"/>
                </a:lnTo>
                <a:lnTo>
                  <a:pt x="0" y="0"/>
                </a:lnTo>
                <a:lnTo>
                  <a:pt x="23092728" y="0"/>
                </a:lnTo>
                <a:lnTo>
                  <a:pt x="23092728" y="2735745"/>
                </a:lnTo>
              </a:path>
            </a:pathLst>
          </a:custGeom>
          <a:solidFill>
            <a:srgbClr val="3DCD5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62496" tIns="81249" rIns="162496" bIns="81249" rtlCol="0" anchor="ctr"/>
          <a:lstStyle/>
          <a:p>
            <a:pPr marL="0" marR="0" lvl="0" indent="0" algn="ctr" defTabSz="810896" eaLnBrk="1" fontAlgn="auto" latinLnBrk="0" hangingPunct="1">
              <a:lnSpc>
                <a:spcPct val="100000"/>
              </a:lnSpc>
              <a:spcBef>
                <a:spcPts val="0"/>
              </a:spcBef>
              <a:spcAft>
                <a:spcPts val="0"/>
              </a:spcAft>
              <a:buClrTx/>
              <a:buSzTx/>
              <a:buFontTx/>
              <a:buNone/>
              <a:tabLst/>
              <a:defRPr/>
            </a:pPr>
            <a:endParaRPr kumimoji="0" lang="zh-CN" altLang="en-US" sz="1244" b="0" i="0" u="none" strike="noStrike" kern="0" cap="none" spc="0" normalizeH="0" baseline="0" noProof="0" dirty="0">
              <a:ln>
                <a:noFill/>
              </a:ln>
              <a:solidFill>
                <a:prstClr val="white"/>
              </a:solidFill>
              <a:effectLst/>
              <a:uLnTx/>
              <a:uFillTx/>
              <a:latin typeface="Arial"/>
            </a:endParaRPr>
          </a:p>
        </p:txBody>
      </p:sp>
      <p:sp>
        <p:nvSpPr>
          <p:cNvPr id="27" name="Up-Down Arrow 68">
            <a:extLst>
              <a:ext uri="{FF2B5EF4-FFF2-40B4-BE49-F238E27FC236}">
                <a16:creationId xmlns:a16="http://schemas.microsoft.com/office/drawing/2014/main" id="{7E79BDB2-DCFC-427D-A22A-CC4CA01F2F1F}"/>
              </a:ext>
            </a:extLst>
          </p:cNvPr>
          <p:cNvSpPr/>
          <p:nvPr userDrawn="1"/>
        </p:nvSpPr>
        <p:spPr>
          <a:xfrm>
            <a:off x="9503846" y="3376401"/>
            <a:ext cx="155605" cy="1488023"/>
          </a:xfrm>
          <a:prstGeom prst="up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16671" tIns="108339" rIns="216671" bIns="108339" rtlCol="0" anchor="ctr"/>
          <a:lstStyle/>
          <a:p>
            <a:pPr marL="0" marR="0" lvl="0" indent="0" algn="ctr" defTabSz="810896" eaLnBrk="1" fontAlgn="auto" latinLnBrk="0" hangingPunct="1">
              <a:lnSpc>
                <a:spcPct val="100000"/>
              </a:lnSpc>
              <a:spcBef>
                <a:spcPts val="0"/>
              </a:spcBef>
              <a:spcAft>
                <a:spcPts val="0"/>
              </a:spcAft>
              <a:buClrTx/>
              <a:buSzTx/>
              <a:buFontTx/>
              <a:buNone/>
              <a:tabLst/>
              <a:defRPr/>
            </a:pPr>
            <a:endParaRPr kumimoji="0" lang="en-US" sz="1955" b="0" i="0" u="none" strike="noStrike" kern="0" cap="none" spc="0" normalizeH="0" baseline="0" noProof="0" dirty="0">
              <a:ln>
                <a:noFill/>
              </a:ln>
              <a:solidFill>
                <a:prstClr val="white"/>
              </a:solidFill>
              <a:effectLst/>
              <a:uLnTx/>
              <a:uFillTx/>
              <a:latin typeface="Arial"/>
            </a:endParaRPr>
          </a:p>
        </p:txBody>
      </p:sp>
      <p:sp>
        <p:nvSpPr>
          <p:cNvPr id="28" name="Up-Down Arrow 69">
            <a:extLst>
              <a:ext uri="{FF2B5EF4-FFF2-40B4-BE49-F238E27FC236}">
                <a16:creationId xmlns:a16="http://schemas.microsoft.com/office/drawing/2014/main" id="{CF892FEF-3A5D-4FF8-8D05-414B79746D34}"/>
              </a:ext>
            </a:extLst>
          </p:cNvPr>
          <p:cNvSpPr/>
          <p:nvPr userDrawn="1"/>
        </p:nvSpPr>
        <p:spPr>
          <a:xfrm>
            <a:off x="9061669" y="4507820"/>
            <a:ext cx="162923" cy="352029"/>
          </a:xfrm>
          <a:prstGeom prst="up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16671" tIns="108339" rIns="216671" bIns="108339" rtlCol="0" anchor="ctr"/>
          <a:lstStyle/>
          <a:p>
            <a:pPr marL="0" marR="0" lvl="0" indent="0" algn="ctr" defTabSz="810896" eaLnBrk="1" fontAlgn="auto" latinLnBrk="0" hangingPunct="1">
              <a:lnSpc>
                <a:spcPct val="100000"/>
              </a:lnSpc>
              <a:spcBef>
                <a:spcPts val="0"/>
              </a:spcBef>
              <a:spcAft>
                <a:spcPts val="0"/>
              </a:spcAft>
              <a:buClrTx/>
              <a:buSzTx/>
              <a:buFontTx/>
              <a:buNone/>
              <a:tabLst/>
              <a:defRPr/>
            </a:pPr>
            <a:endParaRPr kumimoji="0" lang="en-US" sz="1955" b="0" i="0" u="none" strike="noStrike" kern="0" cap="none" spc="0" normalizeH="0" baseline="0" noProof="0" dirty="0">
              <a:ln>
                <a:noFill/>
              </a:ln>
              <a:solidFill>
                <a:prstClr val="white"/>
              </a:solidFill>
              <a:effectLst/>
              <a:uLnTx/>
              <a:uFillTx/>
              <a:latin typeface="Arial"/>
            </a:endParaRPr>
          </a:p>
        </p:txBody>
      </p:sp>
      <p:sp>
        <p:nvSpPr>
          <p:cNvPr id="29" name="TextBox 1">
            <a:extLst>
              <a:ext uri="{FF2B5EF4-FFF2-40B4-BE49-F238E27FC236}">
                <a16:creationId xmlns:a16="http://schemas.microsoft.com/office/drawing/2014/main" id="{8DE9AE6D-59C1-4967-AE3F-C0D3BC3B39EA}"/>
              </a:ext>
            </a:extLst>
          </p:cNvPr>
          <p:cNvSpPr txBox="1"/>
          <p:nvPr userDrawn="1"/>
        </p:nvSpPr>
        <p:spPr>
          <a:xfrm>
            <a:off x="8670402" y="3917267"/>
            <a:ext cx="793487" cy="410466"/>
          </a:xfrm>
          <a:prstGeom prst="rect">
            <a:avLst/>
          </a:prstGeom>
          <a:noFill/>
        </p:spPr>
        <p:txBody>
          <a:bodyPr wrap="none" lIns="0" tIns="0" rIns="0" bIns="81249" rtlCol="0" anchor="ctr">
            <a:spAutoFit/>
          </a:bodyPr>
          <a:lstStyle>
            <a:defPPr>
              <a:defRPr lang="en-US"/>
            </a:defPPr>
            <a:lvl1pPr defTabSz="608187">
              <a:defRPr sz="1050">
                <a:solidFill>
                  <a:srgbClr val="FBFBFB"/>
                </a:solidFill>
                <a:latin typeface="Arial"/>
                <a:cs typeface="Arial Rounded MT Bold"/>
              </a:defRPr>
            </a:lvl1pPr>
          </a:lstStyle>
          <a:p>
            <a:pPr marL="0" marR="0" lvl="0" indent="0" algn="l" defTabSz="608307" rtl="0" eaLnBrk="1" fontAlgn="auto" latinLnBrk="0" hangingPunct="1">
              <a:lnSpc>
                <a:spcPct val="100000"/>
              </a:lnSpc>
              <a:spcBef>
                <a:spcPts val="0"/>
              </a:spcBef>
              <a:spcAft>
                <a:spcPts val="0"/>
              </a:spcAft>
              <a:buClrTx/>
              <a:buSzTx/>
              <a:buFontTx/>
              <a:buNone/>
              <a:tabLst/>
              <a:defRPr/>
            </a:pPr>
            <a:r>
              <a:rPr kumimoji="0" lang="ru-RU" sz="1067" b="0" i="0" u="none" strike="noStrike" cap="none" normalizeH="0" baseline="0" noProof="0" dirty="0">
                <a:ln>
                  <a:noFill/>
                </a:ln>
                <a:solidFill>
                  <a:prstClr val="white"/>
                </a:solidFill>
                <a:uLnTx/>
                <a:uFillTx/>
                <a:latin typeface="Arial"/>
                <a:ea typeface="黑体" panose="02010609060101010101" pitchFamily="49" charset="-122"/>
                <a:cs typeface="Arial Rounded MT Bold"/>
              </a:rPr>
              <a:t>Управление</a:t>
            </a:r>
            <a:br>
              <a:rPr kumimoji="0" lang="ru-RU" sz="1067" b="0" i="0" u="none" strike="noStrike" cap="none" normalizeH="0" baseline="0" noProof="0" dirty="0">
                <a:ln>
                  <a:noFill/>
                </a:ln>
                <a:solidFill>
                  <a:srgbClr val="FBFBFB"/>
                </a:solidFill>
                <a:uLnTx/>
                <a:uFillTx/>
                <a:latin typeface="Arial"/>
                <a:ea typeface="黑体" panose="02010609060101010101" pitchFamily="49" charset="-122"/>
                <a:cs typeface="Arial Rounded MT Bold"/>
              </a:rPr>
            </a:br>
            <a:r>
              <a:rPr kumimoji="0" lang="ru-RU" sz="1067" b="0" i="0" u="none" strike="noStrike" cap="none" normalizeH="0" baseline="0" noProof="0" dirty="0">
                <a:ln>
                  <a:noFill/>
                </a:ln>
                <a:solidFill>
                  <a:srgbClr val="FBFBFB"/>
                </a:solidFill>
                <a:uLnTx/>
                <a:uFillTx/>
                <a:latin typeface="Arial"/>
                <a:ea typeface="黑体" panose="02010609060101010101" pitchFamily="49" charset="-122"/>
                <a:cs typeface="Arial Rounded MT Bold"/>
              </a:rPr>
              <a:t>периферией</a:t>
            </a:r>
          </a:p>
        </p:txBody>
      </p:sp>
      <p:sp>
        <p:nvSpPr>
          <p:cNvPr id="30" name="TextBox 1">
            <a:extLst>
              <a:ext uri="{FF2B5EF4-FFF2-40B4-BE49-F238E27FC236}">
                <a16:creationId xmlns:a16="http://schemas.microsoft.com/office/drawing/2014/main" id="{0543402B-5CEC-44F8-B488-6FA1C34B4C05}"/>
              </a:ext>
            </a:extLst>
          </p:cNvPr>
          <p:cNvSpPr txBox="1"/>
          <p:nvPr userDrawn="1"/>
        </p:nvSpPr>
        <p:spPr>
          <a:xfrm>
            <a:off x="8670402" y="5044774"/>
            <a:ext cx="965008" cy="410466"/>
          </a:xfrm>
          <a:prstGeom prst="rect">
            <a:avLst/>
          </a:prstGeom>
          <a:noFill/>
        </p:spPr>
        <p:txBody>
          <a:bodyPr wrap="none" lIns="0" tIns="0" rIns="0" bIns="81249" rtlCol="0" anchor="ctr">
            <a:spAutoFit/>
          </a:bodyPr>
          <a:lstStyle>
            <a:defPPr>
              <a:defRPr lang="en-US"/>
            </a:defPPr>
            <a:lvl1pPr defTabSz="608187">
              <a:defRPr sz="1050">
                <a:solidFill>
                  <a:srgbClr val="FBFBFB"/>
                </a:solidFill>
                <a:latin typeface="Arial"/>
                <a:cs typeface="Arial Rounded MT Bold"/>
              </a:defRPr>
            </a:lvl1pPr>
          </a:lstStyle>
          <a:p>
            <a:pPr marL="0" marR="0" lvl="0" indent="0" algn="l" defTabSz="608307" rtl="0" eaLnBrk="1" fontAlgn="auto" latinLnBrk="0" hangingPunct="1">
              <a:lnSpc>
                <a:spcPct val="100000"/>
              </a:lnSpc>
              <a:spcBef>
                <a:spcPts val="0"/>
              </a:spcBef>
              <a:spcAft>
                <a:spcPts val="0"/>
              </a:spcAft>
              <a:buClrTx/>
              <a:buSzTx/>
              <a:buFontTx/>
              <a:buNone/>
              <a:tabLst/>
              <a:defRPr/>
            </a:pPr>
            <a:r>
              <a:rPr kumimoji="0" lang="ru-RU" sz="1067" b="0" i="0" u="none" strike="noStrike" cap="none" normalizeH="0" baseline="0" noProof="0" dirty="0">
                <a:ln>
                  <a:noFill/>
                </a:ln>
                <a:solidFill>
                  <a:prstClr val="white"/>
                </a:solidFill>
                <a:uLnTx/>
                <a:uFillTx/>
                <a:latin typeface="Arial"/>
                <a:ea typeface="黑体" panose="02010609060101010101" pitchFamily="49" charset="-122"/>
                <a:cs typeface="Arial Rounded MT Bold"/>
              </a:rPr>
              <a:t>Подключенные</a:t>
            </a:r>
          </a:p>
          <a:p>
            <a:pPr marL="0" marR="0" lvl="0" indent="0" algn="l" defTabSz="608307" rtl="0" eaLnBrk="1" fontAlgn="auto" latinLnBrk="0" hangingPunct="1">
              <a:lnSpc>
                <a:spcPct val="100000"/>
              </a:lnSpc>
              <a:spcBef>
                <a:spcPts val="0"/>
              </a:spcBef>
              <a:spcAft>
                <a:spcPts val="0"/>
              </a:spcAft>
              <a:buClrTx/>
              <a:buSzTx/>
              <a:buFontTx/>
              <a:buNone/>
              <a:tabLst/>
              <a:defRPr/>
            </a:pPr>
            <a:r>
              <a:rPr kumimoji="0" lang="ru-RU" sz="1067" b="0" i="0" u="none" strike="noStrike" cap="none" normalizeH="0" baseline="0" noProof="0" dirty="0">
                <a:ln>
                  <a:noFill/>
                </a:ln>
                <a:solidFill>
                  <a:prstClr val="white"/>
                </a:solidFill>
                <a:uLnTx/>
                <a:uFillTx/>
                <a:latin typeface="Arial"/>
                <a:ea typeface="黑体" panose="02010609060101010101" pitchFamily="49" charset="-122"/>
                <a:cs typeface="Arial Rounded MT Bold"/>
              </a:rPr>
              <a:t>продукты</a:t>
            </a:r>
          </a:p>
        </p:txBody>
      </p:sp>
      <p:pic>
        <p:nvPicPr>
          <p:cNvPr id="40" name="Picture 39">
            <a:extLst>
              <a:ext uri="{FF2B5EF4-FFF2-40B4-BE49-F238E27FC236}">
                <a16:creationId xmlns:a16="http://schemas.microsoft.com/office/drawing/2014/main" id="{2CBB14DC-6713-4C77-9DD7-85BA3592E6EF}"/>
              </a:ext>
            </a:extLst>
          </p:cNvPr>
          <p:cNvPicPr>
            <a:picLocks noChangeAspect="1"/>
          </p:cNvPicPr>
          <p:nvPr userDrawn="1"/>
        </p:nvPicPr>
        <p:blipFill rotWithShape="1">
          <a:blip r:embed="rId3"/>
          <a:srcRect t="-12661" r="54285"/>
          <a:stretch/>
        </p:blipFill>
        <p:spPr>
          <a:xfrm>
            <a:off x="8635455" y="1849003"/>
            <a:ext cx="1560597" cy="531844"/>
          </a:xfrm>
          <a:prstGeom prst="rect">
            <a:avLst/>
          </a:prstGeom>
        </p:spPr>
      </p:pic>
      <p:sp>
        <p:nvSpPr>
          <p:cNvPr id="52" name="Content Placeholder 4">
            <a:extLst>
              <a:ext uri="{FF2B5EF4-FFF2-40B4-BE49-F238E27FC236}">
                <a16:creationId xmlns:a16="http://schemas.microsoft.com/office/drawing/2014/main" id="{B0216857-20F4-4634-9DE9-37BB5697FA48}"/>
              </a:ext>
            </a:extLst>
          </p:cNvPr>
          <p:cNvSpPr>
            <a:spLocks noGrp="1"/>
          </p:cNvSpPr>
          <p:nvPr>
            <p:ph sz="quarter" idx="32" hasCustomPrompt="1"/>
          </p:nvPr>
        </p:nvSpPr>
        <p:spPr>
          <a:xfrm>
            <a:off x="3942544" y="521714"/>
            <a:ext cx="4329728" cy="4866364"/>
          </a:xfrm>
        </p:spPr>
        <p:txBody>
          <a:bodyPr>
            <a:noAutofit/>
          </a:bodyPr>
          <a:lstStyle>
            <a:lvl1pPr marL="21165" indent="0">
              <a:spcBef>
                <a:spcPts val="0"/>
              </a:spcBef>
              <a:spcAft>
                <a:spcPts val="0"/>
              </a:spcAft>
              <a:buClr>
                <a:schemeClr val="bg1"/>
              </a:buClr>
              <a:buFont typeface="Arial" panose="020B0604020202020204" pitchFamily="34" charset="0"/>
              <a:buNone/>
              <a:defRPr sz="1467">
                <a:solidFill>
                  <a:schemeClr val="bg1"/>
                </a:solidFill>
              </a:defRPr>
            </a:lvl1pPr>
            <a:lvl2pPr marL="482572" indent="-243403">
              <a:spcBef>
                <a:spcPts val="0"/>
              </a:spcBef>
              <a:spcAft>
                <a:spcPts val="0"/>
              </a:spcAft>
              <a:buClr>
                <a:schemeClr val="bg1"/>
              </a:buClr>
              <a:buFont typeface="Arial" panose="020B0604020202020204" pitchFamily="34" charset="0"/>
              <a:buChar char="•"/>
              <a:defRPr sz="1200">
                <a:solidFill>
                  <a:schemeClr val="bg1"/>
                </a:solidFill>
              </a:defRPr>
            </a:lvl2pPr>
            <a:lvl3pPr marL="717507" indent="-239170">
              <a:spcBef>
                <a:spcPts val="0"/>
              </a:spcBef>
              <a:spcAft>
                <a:spcPts val="0"/>
              </a:spcAft>
              <a:buClr>
                <a:schemeClr val="bg1"/>
              </a:buClr>
              <a:buFont typeface="Arial" panose="020B0604020202020204" pitchFamily="34" charset="0"/>
              <a:buChar char="•"/>
              <a:defRPr sz="1200">
                <a:solidFill>
                  <a:schemeClr val="bg1"/>
                </a:solidFill>
              </a:defRPr>
            </a:lvl3pPr>
            <a:lvl4pPr marL="958793" indent="-239170">
              <a:spcBef>
                <a:spcPts val="0"/>
              </a:spcBef>
              <a:spcAft>
                <a:spcPts val="0"/>
              </a:spcAft>
              <a:buClr>
                <a:schemeClr val="bg1"/>
              </a:buClr>
              <a:buFont typeface="Arial" panose="020B0604020202020204" pitchFamily="34" charset="0"/>
              <a:buChar char="•"/>
              <a:defRPr sz="1067">
                <a:solidFill>
                  <a:schemeClr val="bg1"/>
                </a:solidFill>
              </a:defRPr>
            </a:lvl4pPr>
            <a:lvl5pPr marL="1195845" indent="-247635">
              <a:spcBef>
                <a:spcPts val="0"/>
              </a:spcBef>
              <a:spcAft>
                <a:spcPts val="0"/>
              </a:spcAft>
              <a:buClr>
                <a:schemeClr val="bg1"/>
              </a:buClr>
              <a:buFont typeface="Arial" panose="020B0604020202020204" pitchFamily="34" charset="0"/>
              <a:buChar char="•"/>
              <a:defRPr sz="667">
                <a:solidFill>
                  <a:schemeClr val="bg1"/>
                </a:solidFill>
              </a:defRPr>
            </a:lvl5pPr>
          </a:lstStyle>
          <a:p>
            <a:pPr lvl="0"/>
            <a:r>
              <a:rPr lang="en-US" dirty="0"/>
              <a:t>Click to edit “Customer Challenge, Solutions, Customer Benefits, Result”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Content Placeholder 2">
            <a:extLst>
              <a:ext uri="{FF2B5EF4-FFF2-40B4-BE49-F238E27FC236}">
                <a16:creationId xmlns:a16="http://schemas.microsoft.com/office/drawing/2014/main" id="{8128745A-4A5E-46BC-9104-113A970BFCF7}"/>
              </a:ext>
            </a:extLst>
          </p:cNvPr>
          <p:cNvSpPr>
            <a:spLocks noGrp="1"/>
          </p:cNvSpPr>
          <p:nvPr>
            <p:ph sz="quarter" idx="33" hasCustomPrompt="1"/>
          </p:nvPr>
        </p:nvSpPr>
        <p:spPr>
          <a:xfrm>
            <a:off x="8625623" y="478346"/>
            <a:ext cx="3465968" cy="1261775"/>
          </a:xfrm>
        </p:spPr>
        <p:txBody>
          <a:bodyPr>
            <a:noAutofit/>
          </a:bodyPr>
          <a:lstStyle>
            <a:lvl1pPr marL="24383" indent="0">
              <a:spcBef>
                <a:spcPts val="0"/>
              </a:spcBef>
              <a:spcAft>
                <a:spcPts val="0"/>
              </a:spcAft>
              <a:defRPr sz="1400">
                <a:solidFill>
                  <a:srgbClr val="3DCD58"/>
                </a:solidFill>
              </a:defRPr>
            </a:lvl1pPr>
            <a:lvl2pPr>
              <a:spcBef>
                <a:spcPts val="0"/>
              </a:spcBef>
              <a:spcAft>
                <a:spcPts val="0"/>
              </a:spcAft>
              <a:defRPr sz="933">
                <a:solidFill>
                  <a:srgbClr val="3DCD58"/>
                </a:solidFill>
              </a:defRPr>
            </a:lvl2pPr>
            <a:lvl3pPr>
              <a:spcBef>
                <a:spcPts val="0"/>
              </a:spcBef>
              <a:spcAft>
                <a:spcPts val="0"/>
              </a:spcAft>
              <a:defRPr sz="933">
                <a:solidFill>
                  <a:srgbClr val="3DCD58"/>
                </a:solidFill>
              </a:defRPr>
            </a:lvl3pPr>
            <a:lvl4pPr>
              <a:spcBef>
                <a:spcPts val="0"/>
              </a:spcBef>
              <a:spcAft>
                <a:spcPts val="0"/>
              </a:spcAft>
              <a:defRPr sz="800">
                <a:solidFill>
                  <a:srgbClr val="3DCD58"/>
                </a:solidFill>
              </a:defRPr>
            </a:lvl4pPr>
            <a:lvl5pPr>
              <a:spcBef>
                <a:spcPts val="0"/>
              </a:spcBef>
              <a:spcAft>
                <a:spcPts val="0"/>
              </a:spcAft>
              <a:defRPr sz="400">
                <a:solidFill>
                  <a:srgbClr val="3DCD58"/>
                </a:solidFill>
              </a:defRPr>
            </a:lvl5pPr>
          </a:lstStyle>
          <a:p>
            <a:pPr lvl="0"/>
            <a:r>
              <a:rPr lang="en-US" dirty="0"/>
              <a:t>Click to edit case highlights</a:t>
            </a:r>
          </a:p>
        </p:txBody>
      </p:sp>
      <p:sp>
        <p:nvSpPr>
          <p:cNvPr id="33" name="Title 1">
            <a:extLst>
              <a:ext uri="{FF2B5EF4-FFF2-40B4-BE49-F238E27FC236}">
                <a16:creationId xmlns:a16="http://schemas.microsoft.com/office/drawing/2014/main" id="{056FD14F-D69F-4DDD-ABE8-E80082BF92D3}"/>
              </a:ext>
            </a:extLst>
          </p:cNvPr>
          <p:cNvSpPr>
            <a:spLocks noGrp="1"/>
          </p:cNvSpPr>
          <p:nvPr>
            <p:ph type="ctrTitle" hasCustomPrompt="1"/>
          </p:nvPr>
        </p:nvSpPr>
        <p:spPr>
          <a:xfrm>
            <a:off x="0" y="0"/>
            <a:ext cx="3633216" cy="1097280"/>
          </a:xfrm>
          <a:prstGeom prst="rect">
            <a:avLst/>
          </a:prstGeom>
          <a:gradFill>
            <a:gsLst>
              <a:gs pos="0">
                <a:schemeClr val="tx1">
                  <a:alpha val="27000"/>
                </a:schemeClr>
              </a:gs>
              <a:gs pos="100000">
                <a:schemeClr val="accent1">
                  <a:tint val="50000"/>
                  <a:shade val="100000"/>
                  <a:satMod val="350000"/>
                  <a:alpha val="0"/>
                </a:schemeClr>
              </a:gs>
            </a:gsLst>
            <a:lin ang="16200000" scaled="0"/>
          </a:gradFill>
        </p:spPr>
        <p:txBody>
          <a:bodyPr lIns="0" tIns="0" rIns="0" bIns="0" anchor="ctr" anchorCtr="0">
            <a:noAutofit/>
          </a:bodyPr>
          <a:lstStyle>
            <a:lvl1pPr marL="182875" indent="0" algn="l">
              <a:buFont typeface="Arial"/>
              <a:buNone/>
              <a:defRPr sz="2400">
                <a:solidFill>
                  <a:schemeClr val="bg1"/>
                </a:solidFill>
                <a:effectLst>
                  <a:outerShdw blurRad="50800" dist="38100" dir="2700000" algn="tl" rotWithShape="0">
                    <a:prstClr val="black">
                      <a:alpha val="40000"/>
                    </a:prstClr>
                  </a:outerShdw>
                </a:effectLst>
              </a:defRPr>
            </a:lvl1pPr>
          </a:lstStyle>
          <a:p>
            <a:r>
              <a:rPr lang="en-US" dirty="0"/>
              <a:t>Customer Case Name</a:t>
            </a:r>
          </a:p>
        </p:txBody>
      </p:sp>
      <p:sp>
        <p:nvSpPr>
          <p:cNvPr id="37" name="Content Placeholder 2">
            <a:extLst>
              <a:ext uri="{FF2B5EF4-FFF2-40B4-BE49-F238E27FC236}">
                <a16:creationId xmlns:a16="http://schemas.microsoft.com/office/drawing/2014/main" id="{FF54E51B-35B6-4C78-93E2-188D5522AA7A}"/>
              </a:ext>
            </a:extLst>
          </p:cNvPr>
          <p:cNvSpPr>
            <a:spLocks noGrp="1"/>
          </p:cNvSpPr>
          <p:nvPr>
            <p:ph sz="quarter" idx="34" hasCustomPrompt="1"/>
          </p:nvPr>
        </p:nvSpPr>
        <p:spPr>
          <a:xfrm>
            <a:off x="10271674" y="1982601"/>
            <a:ext cx="1806281" cy="314497"/>
          </a:xfrm>
        </p:spPr>
        <p:txBody>
          <a:bodyPr anchor="ctr">
            <a:noAutofit/>
          </a:bodyPr>
          <a:lstStyle>
            <a:lvl1pPr marL="24383" indent="0">
              <a:spcBef>
                <a:spcPts val="0"/>
              </a:spcBef>
              <a:spcAft>
                <a:spcPts val="0"/>
              </a:spcAft>
              <a:defRPr sz="1867" b="1">
                <a:solidFill>
                  <a:schemeClr val="accent2"/>
                </a:solidFill>
              </a:defRPr>
            </a:lvl1pPr>
            <a:lvl2pPr>
              <a:spcBef>
                <a:spcPts val="0"/>
              </a:spcBef>
              <a:spcAft>
                <a:spcPts val="0"/>
              </a:spcAft>
              <a:defRPr sz="933">
                <a:solidFill>
                  <a:srgbClr val="3DCD58"/>
                </a:solidFill>
              </a:defRPr>
            </a:lvl2pPr>
            <a:lvl3pPr>
              <a:spcBef>
                <a:spcPts val="0"/>
              </a:spcBef>
              <a:spcAft>
                <a:spcPts val="0"/>
              </a:spcAft>
              <a:defRPr sz="933">
                <a:solidFill>
                  <a:srgbClr val="3DCD58"/>
                </a:solidFill>
              </a:defRPr>
            </a:lvl3pPr>
            <a:lvl4pPr>
              <a:spcBef>
                <a:spcPts val="0"/>
              </a:spcBef>
              <a:spcAft>
                <a:spcPts val="0"/>
              </a:spcAft>
              <a:defRPr sz="800">
                <a:solidFill>
                  <a:srgbClr val="3DCD58"/>
                </a:solidFill>
              </a:defRPr>
            </a:lvl4pPr>
            <a:lvl5pPr>
              <a:spcBef>
                <a:spcPts val="0"/>
              </a:spcBef>
              <a:spcAft>
                <a:spcPts val="0"/>
              </a:spcAft>
              <a:defRPr sz="400">
                <a:solidFill>
                  <a:srgbClr val="3DCD58"/>
                </a:solidFill>
              </a:defRPr>
            </a:lvl5pPr>
          </a:lstStyle>
          <a:p>
            <a:pPr lvl="0"/>
            <a:r>
              <a:rPr lang="en-US" dirty="0"/>
              <a:t>add “for segment” name</a:t>
            </a:r>
          </a:p>
        </p:txBody>
      </p:sp>
      <p:sp>
        <p:nvSpPr>
          <p:cNvPr id="38" name="Content Placeholder 4">
            <a:extLst>
              <a:ext uri="{FF2B5EF4-FFF2-40B4-BE49-F238E27FC236}">
                <a16:creationId xmlns:a16="http://schemas.microsoft.com/office/drawing/2014/main" id="{3FAFD56F-7DDE-4938-9CA9-E7AEFACDF210}"/>
              </a:ext>
            </a:extLst>
          </p:cNvPr>
          <p:cNvSpPr>
            <a:spLocks noGrp="1"/>
          </p:cNvSpPr>
          <p:nvPr>
            <p:ph sz="quarter" idx="35" hasCustomPrompt="1"/>
          </p:nvPr>
        </p:nvSpPr>
        <p:spPr>
          <a:xfrm>
            <a:off x="3936621" y="5496212"/>
            <a:ext cx="4329728" cy="1103104"/>
          </a:xfrm>
        </p:spPr>
        <p:txBody>
          <a:bodyPr>
            <a:noAutofit/>
          </a:bodyPr>
          <a:lstStyle>
            <a:lvl1pPr marL="21165" indent="0">
              <a:spcBef>
                <a:spcPts val="0"/>
              </a:spcBef>
              <a:spcAft>
                <a:spcPts val="0"/>
              </a:spcAft>
              <a:buClr>
                <a:schemeClr val="bg1"/>
              </a:buClr>
              <a:buFont typeface="Arial" panose="020B0604020202020204" pitchFamily="34" charset="0"/>
              <a:buNone/>
              <a:defRPr sz="933" i="1">
                <a:solidFill>
                  <a:schemeClr val="bg1"/>
                </a:solidFill>
              </a:defRPr>
            </a:lvl1pPr>
            <a:lvl2pPr marL="482572" indent="-243403">
              <a:spcBef>
                <a:spcPts val="0"/>
              </a:spcBef>
              <a:spcAft>
                <a:spcPts val="0"/>
              </a:spcAft>
              <a:buClr>
                <a:schemeClr val="bg1"/>
              </a:buClr>
              <a:buFont typeface="Arial" panose="020B0604020202020204" pitchFamily="34" charset="0"/>
              <a:buChar char="•"/>
              <a:defRPr sz="1067" i="1">
                <a:solidFill>
                  <a:schemeClr val="bg1"/>
                </a:solidFill>
              </a:defRPr>
            </a:lvl2pPr>
            <a:lvl3pPr marL="717507" indent="-239170">
              <a:spcBef>
                <a:spcPts val="0"/>
              </a:spcBef>
              <a:spcAft>
                <a:spcPts val="0"/>
              </a:spcAft>
              <a:buClr>
                <a:schemeClr val="bg1"/>
              </a:buClr>
              <a:buFont typeface="Arial" panose="020B0604020202020204" pitchFamily="34" charset="0"/>
              <a:buChar char="•"/>
              <a:defRPr sz="933" i="1">
                <a:solidFill>
                  <a:schemeClr val="bg1"/>
                </a:solidFill>
              </a:defRPr>
            </a:lvl3pPr>
            <a:lvl4pPr marL="958793" indent="-239170">
              <a:spcBef>
                <a:spcPts val="0"/>
              </a:spcBef>
              <a:spcAft>
                <a:spcPts val="0"/>
              </a:spcAft>
              <a:buClr>
                <a:schemeClr val="bg1"/>
              </a:buClr>
              <a:buFont typeface="Arial" panose="020B0604020202020204" pitchFamily="34" charset="0"/>
              <a:buChar char="•"/>
              <a:defRPr sz="800" i="1">
                <a:solidFill>
                  <a:schemeClr val="bg1"/>
                </a:solidFill>
              </a:defRPr>
            </a:lvl4pPr>
            <a:lvl5pPr marL="1195845" indent="-247635">
              <a:spcBef>
                <a:spcPts val="0"/>
              </a:spcBef>
              <a:spcAft>
                <a:spcPts val="0"/>
              </a:spcAft>
              <a:buClr>
                <a:schemeClr val="bg1"/>
              </a:buClr>
              <a:buFont typeface="Arial" panose="020B0604020202020204" pitchFamily="34" charset="0"/>
              <a:buChar char="•"/>
              <a:defRPr sz="400" i="1">
                <a:solidFill>
                  <a:schemeClr val="bg1"/>
                </a:solidFill>
              </a:defRPr>
            </a:lvl5pPr>
          </a:lstStyle>
          <a:p>
            <a:pPr lvl="0"/>
            <a:r>
              <a:rPr lang="en-US" dirty="0"/>
              <a:t>Click to edit the “quote” and “reference link”</a:t>
            </a:r>
          </a:p>
        </p:txBody>
      </p:sp>
      <p:sp>
        <p:nvSpPr>
          <p:cNvPr id="47" name="Subtitle 2">
            <a:extLst>
              <a:ext uri="{FF2B5EF4-FFF2-40B4-BE49-F238E27FC236}">
                <a16:creationId xmlns:a16="http://schemas.microsoft.com/office/drawing/2014/main" id="{63B079B9-466C-46A6-891C-07943EEE7B2D}"/>
              </a:ext>
            </a:extLst>
          </p:cNvPr>
          <p:cNvSpPr>
            <a:spLocks noGrp="1"/>
          </p:cNvSpPr>
          <p:nvPr>
            <p:ph type="subTitle" idx="1" hasCustomPrompt="1"/>
          </p:nvPr>
        </p:nvSpPr>
        <p:spPr>
          <a:xfrm>
            <a:off x="0" y="1085851"/>
            <a:ext cx="3633216" cy="296735"/>
          </a:xfrm>
          <a:prstGeom prst="rect">
            <a:avLst/>
          </a:prstGeom>
          <a:solidFill>
            <a:schemeClr val="tx1">
              <a:alpha val="27000"/>
            </a:schemeClr>
          </a:solidFill>
        </p:spPr>
        <p:txBody>
          <a:bodyPr lIns="0" tIns="0" rIns="0" bIns="0" anchor="ctr">
            <a:noAutofit/>
          </a:bodyPr>
          <a:lstStyle>
            <a:lvl1pPr marL="182875" indent="0" algn="l">
              <a:spcBef>
                <a:spcPts val="0"/>
              </a:spcBef>
              <a:spcAft>
                <a:spcPts val="0"/>
              </a:spcAft>
              <a:buNone/>
              <a:defRPr sz="1200" baseline="0">
                <a:solidFill>
                  <a:schemeClr val="bg1"/>
                </a:solidFill>
                <a:effectLst>
                  <a:outerShdw blurRad="50800" dist="38100" dir="2700000" algn="tl" rotWithShape="0">
                    <a:prstClr val="black">
                      <a:alpha val="40000"/>
                    </a:prstClr>
                  </a:outerShdw>
                </a:effectLst>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dirty="0"/>
              <a:t>Click to Edit Key Benefit</a:t>
            </a:r>
          </a:p>
        </p:txBody>
      </p:sp>
      <p:sp>
        <p:nvSpPr>
          <p:cNvPr id="34" name="Slide Number Placeholder 5">
            <a:extLst>
              <a:ext uri="{FF2B5EF4-FFF2-40B4-BE49-F238E27FC236}">
                <a16:creationId xmlns:a16="http://schemas.microsoft.com/office/drawing/2014/main" id="{D07BF22C-2255-4EA7-96B3-F7EF730230BF}"/>
              </a:ext>
            </a:extLst>
          </p:cNvPr>
          <p:cNvSpPr>
            <a:spLocks noGrp="1"/>
          </p:cNvSpPr>
          <p:nvPr>
            <p:ph type="sldNum" sz="quarter" idx="4"/>
          </p:nvPr>
        </p:nvSpPr>
        <p:spPr>
          <a:xfrm>
            <a:off x="1790189" y="6476207"/>
            <a:ext cx="700920" cy="123111"/>
          </a:xfrm>
          <a:prstGeom prst="rect">
            <a:avLst/>
          </a:prstGeom>
        </p:spPr>
        <p:txBody>
          <a:bodyPr vert="horz" lIns="0" tIns="0" rIns="0" bIns="0" rtlCol="0" anchor="ctr">
            <a:spAutoFit/>
          </a:bodyPr>
          <a:lstStyle>
            <a:lvl1pPr algn="l">
              <a:defRPr sz="8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35" name="Footer Placeholder 4">
            <a:extLst>
              <a:ext uri="{FF2B5EF4-FFF2-40B4-BE49-F238E27FC236}">
                <a16:creationId xmlns:a16="http://schemas.microsoft.com/office/drawing/2014/main" id="{33B60D7B-1ECD-4821-80D3-699BF9452A78}"/>
              </a:ext>
            </a:extLst>
          </p:cNvPr>
          <p:cNvSpPr>
            <a:spLocks noGrp="1"/>
          </p:cNvSpPr>
          <p:nvPr>
            <p:ph type="ftr" sz="quarter" idx="3"/>
          </p:nvPr>
        </p:nvSpPr>
        <p:spPr>
          <a:xfrm>
            <a:off x="336551" y="64762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9809883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9422712" y="5993330"/>
            <a:ext cx="2722397" cy="750604"/>
          </a:xfrm>
          <a:prstGeom prst="rect">
            <a:avLst/>
          </a:prstGeom>
        </p:spPr>
      </p:pic>
      <p:sp>
        <p:nvSpPr>
          <p:cNvPr id="14" name="Footer Placeholder 4"/>
          <p:cNvSpPr>
            <a:spLocks noGrp="1"/>
          </p:cNvSpPr>
          <p:nvPr>
            <p:ph type="ftr" sz="quarter" idx="3"/>
          </p:nvPr>
        </p:nvSpPr>
        <p:spPr>
          <a:xfrm>
            <a:off x="336554" y="6476207"/>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endParaRPr lang="en-US" dirty="0"/>
          </a:p>
        </p:txBody>
      </p:sp>
      <p:sp>
        <p:nvSpPr>
          <p:cNvPr id="21" name="Espace réservé du texte 20"/>
          <p:cNvSpPr>
            <a:spLocks noGrp="1"/>
          </p:cNvSpPr>
          <p:nvPr>
            <p:ph type="body" sz="quarter" idx="15" hasCustomPrompt="1"/>
          </p:nvPr>
        </p:nvSpPr>
        <p:spPr>
          <a:xfrm>
            <a:off x="0" y="4764839"/>
            <a:ext cx="12192000" cy="1015853"/>
          </a:xfrm>
          <a:prstGeom prst="rect">
            <a:avLst/>
          </a:prstGeom>
          <a:solidFill>
            <a:schemeClr val="tx2">
              <a:alpha val="80000"/>
            </a:schemeClr>
          </a:solidFill>
        </p:spPr>
        <p:txBody>
          <a:bodyPr lIns="91437" tIns="45718" rIns="91437" bIns="45718"/>
          <a:lstStyle>
            <a:lvl1pPr marL="237726"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dirty="0"/>
          </a:p>
        </p:txBody>
      </p:sp>
    </p:spTree>
    <p:extLst>
      <p:ext uri="{BB962C8B-B14F-4D97-AF65-F5344CB8AC3E}">
        <p14:creationId xmlns:p14="http://schemas.microsoft.com/office/powerpoint/2010/main" val="95272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92000" cy="2641744"/>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2641745"/>
            <a:ext cx="12192000" cy="4216255"/>
          </a:xfrm>
          <a:prstGeom prst="rect">
            <a:avLst/>
          </a:prstGeom>
          <a:solidFill>
            <a:schemeClr val="tx2"/>
          </a:solidFill>
        </p:spPr>
        <p:txBody>
          <a:bodyPr lIns="252000" tIns="252000" rIns="252000" bIns="252000" anchor="t" anchorCtr="0"/>
          <a:lstStyle>
            <a:lvl1pPr algn="l">
              <a:defRPr sz="32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2144328"/>
            <a:ext cx="12192000" cy="497417"/>
          </a:xfrm>
          <a:prstGeom prst="rect">
            <a:avLst/>
          </a:prstGeom>
          <a:solidFill>
            <a:schemeClr val="tx2">
              <a:alpha val="80000"/>
            </a:schemeClr>
          </a:solidFill>
        </p:spPr>
        <p:txBody>
          <a:bodyPr lIns="252000" tIns="0" rIns="252000" bIns="0" anchor="ctr" anchorCtr="0"/>
          <a:lstStyle>
            <a:lvl1pPr marL="0" indent="0">
              <a:buNone/>
              <a:defRPr sz="1600" baseline="0">
                <a:solidFill>
                  <a:schemeClr val="bg1"/>
                </a:solidFill>
              </a:defRPr>
            </a:lvl1pPr>
          </a:lstStyle>
          <a:p>
            <a:pPr lvl="0"/>
            <a:r>
              <a:rPr lang="en-US" dirty="0"/>
              <a:t>Click To Edit Optional Subtitle</a:t>
            </a:r>
          </a:p>
        </p:txBody>
      </p:sp>
      <p:pic>
        <p:nvPicPr>
          <p:cNvPr id="9" name="Picture 8" descr="schneider_LIO_White_RGB.png"/>
          <p:cNvPicPr>
            <a:picLocks noChangeAspect="1"/>
          </p:cNvPicPr>
          <p:nvPr userDrawn="1"/>
        </p:nvPicPr>
        <p:blipFill>
          <a:blip r:embed="rId2" cstate="print"/>
          <a:stretch>
            <a:fillRect/>
          </a:stretch>
        </p:blipFill>
        <p:spPr>
          <a:xfrm>
            <a:off x="9433405" y="6011367"/>
            <a:ext cx="2691609" cy="742115"/>
          </a:xfrm>
          <a:prstGeom prst="rect">
            <a:avLst/>
          </a:prstGeom>
        </p:spPr>
      </p:pic>
      <p:sp>
        <p:nvSpPr>
          <p:cNvPr id="11" name="Slide Number Placeholder 5">
            <a:extLst>
              <a:ext uri="{FF2B5EF4-FFF2-40B4-BE49-F238E27FC236}">
                <a16:creationId xmlns:a16="http://schemas.microsoft.com/office/drawing/2014/main" id="{CF2122F6-A82A-41D5-8527-D98E28C730BE}"/>
              </a:ext>
            </a:extLst>
          </p:cNvPr>
          <p:cNvSpPr>
            <a:spLocks noGrp="1"/>
          </p:cNvSpPr>
          <p:nvPr>
            <p:ph type="sldNum" sz="quarter" idx="4"/>
          </p:nvPr>
        </p:nvSpPr>
        <p:spPr>
          <a:xfrm>
            <a:off x="2646223" y="6476207"/>
            <a:ext cx="700920" cy="123111"/>
          </a:xfrm>
          <a:prstGeom prst="rect">
            <a:avLst/>
          </a:prstGeom>
        </p:spPr>
        <p:txBody>
          <a:bodyPr vert="horz" lIns="0" tIns="0" rIns="0" bIns="0" rtlCol="0" anchor="ctr">
            <a:spAutoFit/>
          </a:bodyPr>
          <a:lstStyle>
            <a:lvl1pPr algn="l">
              <a:defRPr sz="8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2" name="Footer Placeholder 4">
            <a:extLst>
              <a:ext uri="{FF2B5EF4-FFF2-40B4-BE49-F238E27FC236}">
                <a16:creationId xmlns:a16="http://schemas.microsoft.com/office/drawing/2014/main" id="{356A3761-4F09-42BD-8DBF-F6E35E84BA7B}"/>
              </a:ext>
            </a:extLst>
          </p:cNvPr>
          <p:cNvSpPr>
            <a:spLocks noGrp="1"/>
          </p:cNvSpPr>
          <p:nvPr>
            <p:ph type="ftr" sz="quarter" idx="3"/>
          </p:nvPr>
        </p:nvSpPr>
        <p:spPr>
          <a:xfrm>
            <a:off x="336551" y="6476206"/>
            <a:ext cx="231648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950675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2"/>
            <a:ext cx="12192000" cy="17015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 name="Content Placeholder 4"/>
          <p:cNvSpPr>
            <a:spLocks noGrp="1"/>
          </p:cNvSpPr>
          <p:nvPr>
            <p:ph sz="quarter" idx="32"/>
          </p:nvPr>
        </p:nvSpPr>
        <p:spPr>
          <a:xfrm>
            <a:off x="336551" y="2314495"/>
            <a:ext cx="11518900" cy="3525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1219170">
              <a:defRPr/>
            </a:pPr>
            <a:r>
              <a:rPr lang="en-US" kern="0"/>
              <a:t>Page </a:t>
            </a:r>
            <a:fld id="{5A9C12DC-491F-9444-86A2-13AC5C62A2FC}" type="slidenum">
              <a:rPr lang="en-US" kern="0" smtClean="0"/>
              <a:pPr defTabSz="1219170">
                <a:defRPr/>
              </a:pPr>
              <a:t>‹#›</a:t>
            </a:fld>
            <a:endParaRPr lang="en-US" kern="0" dirty="0"/>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1219170">
              <a:defRPr/>
            </a:pPr>
            <a:r>
              <a:rPr lang="en-US" kern="0"/>
              <a:t>Confidential Property of Schneider Electric |</a:t>
            </a:r>
            <a:endParaRPr lang="en-US" kern="0" dirty="0"/>
          </a:p>
        </p:txBody>
      </p:sp>
      <p:sp>
        <p:nvSpPr>
          <p:cNvPr id="22" name="Rectangle 21"/>
          <p:cNvSpPr/>
          <p:nvPr userDrawn="1"/>
        </p:nvSpPr>
        <p:spPr>
          <a:xfrm>
            <a:off x="0" y="1473761"/>
            <a:ext cx="12192000" cy="49571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15" name="Text Placeholder 11"/>
          <p:cNvSpPr>
            <a:spLocks noGrp="1"/>
          </p:cNvSpPr>
          <p:nvPr>
            <p:ph type="body" sz="quarter" idx="33"/>
          </p:nvPr>
        </p:nvSpPr>
        <p:spPr>
          <a:xfrm>
            <a:off x="336551" y="306916"/>
            <a:ext cx="11529483" cy="492443"/>
          </a:xfrm>
        </p:spPr>
        <p:txBody>
          <a:bodyPr>
            <a:noAutofit/>
          </a:bodyPr>
          <a:lstStyle>
            <a:lvl1pPr>
              <a:buFontTx/>
              <a:buNone/>
              <a:defRPr sz="32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336551" y="911155"/>
            <a:ext cx="11529483" cy="338555"/>
          </a:xfrm>
        </p:spPr>
        <p:txBody>
          <a:bodyPr>
            <a:noAutofit/>
          </a:bodyPr>
          <a:lstStyle>
            <a:lvl1pPr marL="478337" indent="-457173">
              <a:buFontTx/>
              <a:buNone/>
              <a:defRPr sz="2133">
                <a:solidFill>
                  <a:schemeClr val="bg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2466987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tx1"/>
        </a:solidFill>
        <a:effectLst/>
      </p:bgPr>
    </p:bg>
    <p:spTree>
      <p:nvGrpSpPr>
        <p:cNvPr id="1" name=""/>
        <p:cNvGrpSpPr/>
        <p:nvPr/>
      </p:nvGrpSpPr>
      <p:grpSpPr>
        <a:xfrm>
          <a:off x="0" y="0"/>
          <a:ext cx="0" cy="0"/>
          <a:chOff x="0" y="0"/>
          <a:chExt cx="0" cy="0"/>
        </a:xfrm>
      </p:grpSpPr>
      <p:sp>
        <p:nvSpPr>
          <p:cNvPr id="7" name="Rectangle 5"/>
          <p:cNvSpPr>
            <a:spLocks noGrp="1" noChangeArrowheads="1"/>
          </p:cNvSpPr>
          <p:nvPr>
            <p:ph type="title"/>
          </p:nvPr>
        </p:nvSpPr>
        <p:spPr bwMode="auto">
          <a:xfrm>
            <a:off x="426536" y="256032"/>
            <a:ext cx="11338744" cy="562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lvl1pPr>
              <a:defRPr>
                <a:solidFill>
                  <a:schemeClr val="tx2"/>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426720" y="1124715"/>
            <a:ext cx="11338560" cy="4968107"/>
          </a:xfrm>
        </p:spPr>
        <p:txBody>
          <a:bodyPr/>
          <a:lstStyle>
            <a:lvl2pPr>
              <a:defRPr spc="0"/>
            </a:lvl2pPr>
            <a:lvl3pPr>
              <a:defRPr spc="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6"/>
          </p:nvPr>
        </p:nvSpPr>
        <p:spPr>
          <a:xfrm>
            <a:off x="11518921" y="6419851"/>
            <a:ext cx="529167" cy="254000"/>
          </a:xfrm>
          <a:prstGeom prst="rect">
            <a:avLst/>
          </a:prstGeom>
        </p:spPr>
        <p:txBody>
          <a:bodyPr lIns="91428" tIns="45714" rIns="91428" bIns="45714"/>
          <a:lstStyle>
            <a:lvl1pPr defTabSz="914308">
              <a:defRPr/>
            </a:lvl1pPr>
          </a:lstStyle>
          <a:p>
            <a:pPr>
              <a:defRPr/>
            </a:pPr>
            <a:fld id="{6FA5D20D-057C-4721-94BD-7C0463C09246}" type="slidenum">
              <a:rPr lang="en-US" sz="1867" kern="0" smtClean="0">
                <a:solidFill>
                  <a:prstClr val="white"/>
                </a:solidFill>
              </a:rPr>
              <a:pPr>
                <a:defRPr/>
              </a:pPr>
              <a:t>‹#›</a:t>
            </a:fld>
            <a:endParaRPr lang="en-US" sz="1867" kern="0" dirty="0">
              <a:solidFill>
                <a:prstClr val="white"/>
              </a:solidFill>
            </a:endParaRPr>
          </a:p>
        </p:txBody>
      </p:sp>
    </p:spTree>
    <p:extLst>
      <p:ext uri="{BB962C8B-B14F-4D97-AF65-F5344CB8AC3E}">
        <p14:creationId xmlns:p14="http://schemas.microsoft.com/office/powerpoint/2010/main" val="3027417910"/>
      </p:ext>
    </p:extLst>
  </p:cSld>
  <p:clrMapOvr>
    <a:overrideClrMapping bg1="dk2" tx1="lt1" bg2="dk1"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8257120" y="5421738"/>
            <a:ext cx="3598333"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6094255"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344075" y="5421738"/>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344074" y="1602699"/>
            <a:ext cx="7432559" cy="30667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8257119" y="1602319"/>
            <a:ext cx="3598333" cy="3050261"/>
          </a:xfrm>
        </p:spPr>
        <p:txBody>
          <a:bodyPr>
            <a:noAutofit/>
          </a:bodyPr>
          <a:lstStyle>
            <a:lvl1pPr>
              <a:defRPr sz="1600"/>
            </a:lvl1pPr>
            <a:lvl2pPr>
              <a:defRPr sz="1467"/>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p:cNvSpPr>
            <a:spLocks noGrp="1"/>
          </p:cNvSpPr>
          <p:nvPr>
            <p:ph type="body" sz="quarter" idx="32"/>
          </p:nvPr>
        </p:nvSpPr>
        <p:spPr>
          <a:xfrm>
            <a:off x="336552"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2" y="911156"/>
            <a:ext cx="11529483" cy="338555"/>
          </a:xfrm>
        </p:spPr>
        <p:txBody>
          <a:bodyPr>
            <a:noAutofit/>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dirty="0"/>
              <a:t>Click to edit Master text styles</a:t>
            </a:r>
          </a:p>
        </p:txBody>
      </p:sp>
      <p:sp>
        <p:nvSpPr>
          <p:cNvPr id="16" name="Slide Number Placeholder 5">
            <a:extLst>
              <a:ext uri="{FF2B5EF4-FFF2-40B4-BE49-F238E27FC236}">
                <a16:creationId xmlns:a16="http://schemas.microsoft.com/office/drawing/2014/main" id="{0ABC7E8F-0115-774A-BC38-76AF7AFF62B7}"/>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7" name="Footer Placeholder 4">
            <a:extLst>
              <a:ext uri="{FF2B5EF4-FFF2-40B4-BE49-F238E27FC236}">
                <a16:creationId xmlns:a16="http://schemas.microsoft.com/office/drawing/2014/main" id="{DA9034FD-1983-804F-8354-AAA2FF53233D}"/>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251564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44089" y="306917"/>
            <a:ext cx="11511375" cy="502746"/>
          </a:xfrm>
          <a:prstGeom prst="rect">
            <a:avLst/>
          </a:prstGeom>
        </p:spPr>
        <p:txBody>
          <a:bodyPr lIns="91420" tIns="45710" rIns="91420" bIns="45710" rtlCol="0">
            <a:spAutoFit/>
          </a:bodyPr>
          <a:lstStyle>
            <a:lvl1pPr>
              <a:defRPr sz="2667"/>
            </a:lvl1pPr>
          </a:lstStyle>
          <a:p>
            <a:pPr rtl="0"/>
            <a:r>
              <a:rPr lang="ru"/>
              <a:t>Click To Edit Master Title Style</a:t>
            </a:r>
          </a:p>
        </p:txBody>
      </p:sp>
      <p:sp>
        <p:nvSpPr>
          <p:cNvPr id="20" name="Text Placeholder 11"/>
          <p:cNvSpPr>
            <a:spLocks noGrp="1"/>
          </p:cNvSpPr>
          <p:nvPr>
            <p:ph type="body" sz="quarter" idx="13" hasCustomPrompt="1"/>
          </p:nvPr>
        </p:nvSpPr>
        <p:spPr>
          <a:xfrm>
            <a:off x="336560" y="5416608"/>
            <a:ext cx="7440081" cy="169277"/>
          </a:xfrm>
          <a:prstGeom prst="rect">
            <a:avLst/>
          </a:prstGeom>
        </p:spPr>
        <p:txBody>
          <a:bodyPr lIns="0" tIns="0" rIns="0" bIns="0" rtlCol="0" anchor="b" anchorCtr="0">
            <a:spAutoFit/>
          </a:bodyPr>
          <a:lstStyle>
            <a:lvl1pPr marL="21165" indent="0">
              <a:buNone/>
              <a:defRPr sz="1067" baseline="0">
                <a:solidFill>
                  <a:srgbClr val="8E8F93"/>
                </a:solidFill>
              </a:defRPr>
            </a:lvl1pPr>
          </a:lstStyle>
          <a:p>
            <a:pPr lvl="0" rtl="0"/>
            <a:r>
              <a:rPr lang="ru"/>
              <a:t>Optional caption goes here</a:t>
            </a:r>
          </a:p>
        </p:txBody>
      </p:sp>
      <p:sp>
        <p:nvSpPr>
          <p:cNvPr id="23" name="Text Placeholder 2"/>
          <p:cNvSpPr>
            <a:spLocks noGrp="1"/>
          </p:cNvSpPr>
          <p:nvPr>
            <p:ph type="body" idx="15" hasCustomPrompt="1"/>
          </p:nvPr>
        </p:nvSpPr>
        <p:spPr>
          <a:xfrm>
            <a:off x="344087" y="806581"/>
            <a:ext cx="11511375" cy="230832"/>
          </a:xfrm>
          <a:prstGeom prst="rect">
            <a:avLst/>
          </a:prstGeom>
        </p:spPr>
        <p:txBody>
          <a:bodyPr lIns="0" tIns="0" rIns="0" bIns="0" rtlCol="0" anchor="t">
            <a:spAutoFit/>
          </a:bodyPr>
          <a:lstStyle>
            <a:lvl1pPr marL="0" indent="0">
              <a:spcBef>
                <a:spcPts val="0"/>
              </a:spcBef>
              <a:spcAft>
                <a:spcPts val="0"/>
              </a:spcAft>
              <a:buNone/>
              <a:defRPr sz="1467" b="0" baseline="0">
                <a:solidFill>
                  <a:schemeClr val="accent6"/>
                </a:solidFill>
              </a:defRPr>
            </a:lvl1pPr>
            <a:lvl2pPr marL="609371" indent="0">
              <a:buNone/>
              <a:defRPr sz="2667" b="1"/>
            </a:lvl2pPr>
            <a:lvl3pPr marL="1218746" indent="0">
              <a:buNone/>
              <a:defRPr sz="2400" b="1"/>
            </a:lvl3pPr>
            <a:lvl4pPr marL="1828117" indent="0">
              <a:buNone/>
              <a:defRPr sz="2133" b="1"/>
            </a:lvl4pPr>
            <a:lvl5pPr marL="2437490" indent="0">
              <a:buNone/>
              <a:defRPr sz="2133" b="1"/>
            </a:lvl5pPr>
            <a:lvl6pPr marL="3046854" indent="0">
              <a:buNone/>
              <a:defRPr sz="2133" b="1"/>
            </a:lvl6pPr>
            <a:lvl7pPr marL="3656231" indent="0">
              <a:buNone/>
              <a:defRPr sz="2133" b="1"/>
            </a:lvl7pPr>
            <a:lvl8pPr marL="4265599" indent="0">
              <a:buNone/>
              <a:defRPr sz="2133" b="1"/>
            </a:lvl8pPr>
            <a:lvl9pPr marL="4874969" indent="0">
              <a:buNone/>
              <a:defRPr sz="2133" b="1"/>
            </a:lvl9pPr>
          </a:lstStyle>
          <a:p>
            <a:pPr lvl="0" rtl="0"/>
            <a:r>
              <a:rPr lang="ru"/>
              <a:t>Click To Edit Master Text Styles</a:t>
            </a:r>
          </a:p>
        </p:txBody>
      </p:sp>
      <p:sp>
        <p:nvSpPr>
          <p:cNvPr id="4" name="Content Placeholder 3"/>
          <p:cNvSpPr>
            <a:spLocks noGrp="1"/>
          </p:cNvSpPr>
          <p:nvPr>
            <p:ph sz="quarter" idx="17"/>
          </p:nvPr>
        </p:nvSpPr>
        <p:spPr>
          <a:xfrm>
            <a:off x="336553" y="1604448"/>
            <a:ext cx="7440083" cy="2123574"/>
          </a:xfrm>
          <a:prstGeom prst="rect">
            <a:avLst/>
          </a:prstGeom>
        </p:spPr>
        <p:txBody>
          <a:bodyPr lIns="91420" tIns="45710" rIns="91420" bIns="45710" rtlCol="0">
            <a:spAutoFit/>
          </a:bodyPr>
          <a:lstStyle/>
          <a:p>
            <a:pPr lvl="0" rtl="0"/>
            <a:r>
              <a:rPr lang="ru"/>
              <a:t>Click to edit Master text styles</a:t>
            </a:r>
          </a:p>
          <a:p>
            <a:pPr lvl="1" rtl="0"/>
            <a:r>
              <a:rPr lang="ru"/>
              <a:t>Second level</a:t>
            </a:r>
          </a:p>
          <a:p>
            <a:pPr lvl="2" rtl="0"/>
            <a:r>
              <a:rPr lang="ru"/>
              <a:t>Third level</a:t>
            </a:r>
          </a:p>
          <a:p>
            <a:pPr lvl="3" rtl="0"/>
            <a:r>
              <a:rPr lang="ru"/>
              <a:t>Fourth level</a:t>
            </a:r>
          </a:p>
          <a:p>
            <a:pPr lvl="4" rtl="0"/>
            <a:r>
              <a:rPr lang="ru"/>
              <a:t>Fifth level</a:t>
            </a:r>
          </a:p>
        </p:txBody>
      </p:sp>
      <p:sp>
        <p:nvSpPr>
          <p:cNvPr id="8" name="Slide Number Placeholder 5">
            <a:extLst>
              <a:ext uri="{FF2B5EF4-FFF2-40B4-BE49-F238E27FC236}">
                <a16:creationId xmlns:a16="http://schemas.microsoft.com/office/drawing/2014/main" id="{5E291BFD-943D-4981-B139-A11EEABAC27C}"/>
              </a:ext>
            </a:extLst>
          </p:cNvPr>
          <p:cNvSpPr>
            <a:spLocks noGrp="1"/>
          </p:cNvSpPr>
          <p:nvPr>
            <p:ph type="sldNum" sz="quarter" idx="4"/>
          </p:nvPr>
        </p:nvSpPr>
        <p:spPr>
          <a:xfrm>
            <a:off x="2592279" y="647620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a:extLst>
              <a:ext uri="{FF2B5EF4-FFF2-40B4-BE49-F238E27FC236}">
                <a16:creationId xmlns:a16="http://schemas.microsoft.com/office/drawing/2014/main" id="{FCB9856D-74F8-41B8-B569-B2C1ABBA77F7}"/>
              </a:ext>
            </a:extLst>
          </p:cNvPr>
          <p:cNvSpPr>
            <a:spLocks noGrp="1"/>
          </p:cNvSpPr>
          <p:nvPr>
            <p:ph type="ftr" sz="quarter" idx="3"/>
          </p:nvPr>
        </p:nvSpPr>
        <p:spPr>
          <a:xfrm>
            <a:off x="336552" y="6476206"/>
            <a:ext cx="227940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481446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3" y="2"/>
            <a:ext cx="6040969" cy="6857999"/>
          </a:xfrm>
          <a:prstGeom prst="rect">
            <a:avLst/>
          </a:prstGeom>
          <a:solidFill>
            <a:schemeClr val="accent2">
              <a:alpha val="20000"/>
            </a:schemeClr>
          </a:solidFill>
        </p:spPr>
        <p:txBody>
          <a:bodyPr vert="horz" lIns="335941" tIns="335941" rIns="335941" bIns="335941"/>
          <a:lstStyle>
            <a:lvl1pPr marL="0" indent="0">
              <a:buNone/>
              <a:defRPr sz="1400">
                <a:solidFill>
                  <a:schemeClr val="accent2">
                    <a:lumMod val="60000"/>
                    <a:lumOff val="40000"/>
                  </a:schemeClr>
                </a:solidFill>
              </a:defRPr>
            </a:lvl1pPr>
            <a:lvl2pPr marL="590432" indent="-353414">
              <a:buFont typeface="Arial"/>
              <a:buChar char="•"/>
              <a:defRPr sz="2400">
                <a:solidFill>
                  <a:schemeClr val="accent1"/>
                </a:solidFill>
              </a:defRPr>
            </a:lvl2pPr>
            <a:lvl3pPr marL="943844" indent="-304739">
              <a:buFont typeface="Lucida Grande"/>
              <a:buChar char="–"/>
              <a:defRPr sz="2100">
                <a:solidFill>
                  <a:schemeClr val="accent1"/>
                </a:solidFill>
              </a:defRPr>
            </a:lvl3pPr>
            <a:lvl4pPr marL="1301490" indent="-304739">
              <a:buFont typeface="Lucida Grande"/>
              <a:buChar char="–"/>
              <a:defRPr sz="1900">
                <a:solidFill>
                  <a:schemeClr val="accent1"/>
                </a:solidFill>
              </a:defRPr>
            </a:lvl4pPr>
            <a:lvl5pPr marL="1678182" indent="-308971" defTabSz="419016">
              <a:buFont typeface="Lucida Grande"/>
              <a:buChar char="–"/>
              <a:defRPr sz="19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551" y="1310603"/>
            <a:ext cx="4999949" cy="2410916"/>
          </a:xfrm>
          <a:prstGeom prst="rect">
            <a:avLst/>
          </a:prstGeom>
          <a:noFill/>
        </p:spPr>
        <p:txBody>
          <a:bodyPr vert="horz" wrap="square" lIns="0" tIns="0" rIns="0" bIns="0">
            <a:spAutoFit/>
          </a:bodyPr>
          <a:lstStyle>
            <a:lvl1pPr marL="315321" indent="-315321">
              <a:buClr>
                <a:schemeClr val="tx2"/>
              </a:buClr>
              <a:buFont typeface="Arial" panose="020B0604020202020204" pitchFamily="34" charset="0"/>
              <a:buChar char="•"/>
              <a:defRPr sz="2700">
                <a:solidFill>
                  <a:schemeClr val="accent1"/>
                </a:solidFill>
              </a:defRPr>
            </a:lvl1pPr>
            <a:lvl2pPr marL="609478" indent="-294159">
              <a:buClr>
                <a:schemeClr val="tx2"/>
              </a:buClr>
              <a:buFont typeface="Arial" panose="020B0604020202020204" pitchFamily="34" charset="0"/>
              <a:buChar char="•"/>
              <a:defRPr sz="2400">
                <a:solidFill>
                  <a:schemeClr val="accent1"/>
                </a:solidFill>
              </a:defRPr>
            </a:lvl2pPr>
            <a:lvl3pPr marL="840150" indent="-230672">
              <a:buClr>
                <a:schemeClr val="tx2"/>
              </a:buClr>
              <a:buFont typeface="Arial" panose="020B0604020202020204" pitchFamily="34" charset="0"/>
              <a:buChar char="•"/>
              <a:defRPr sz="2100">
                <a:solidFill>
                  <a:schemeClr val="accent1"/>
                </a:solidFill>
              </a:defRPr>
            </a:lvl3pPr>
            <a:lvl4pPr marL="1070820" indent="-230672">
              <a:buClr>
                <a:schemeClr val="tx2"/>
              </a:buClr>
              <a:buFont typeface="Arial" panose="020B0604020202020204" pitchFamily="34" charset="0"/>
              <a:buChar char="•"/>
              <a:defRPr sz="1900">
                <a:solidFill>
                  <a:schemeClr val="accent1"/>
                </a:solidFill>
              </a:defRPr>
            </a:lvl4pPr>
            <a:lvl5pPr marL="1303606" indent="-232788" defTabSz="419016">
              <a:buClr>
                <a:schemeClr val="tx2"/>
              </a:buClr>
              <a:buFont typeface="Arial" panose="020B0604020202020204" pitchFamily="34" charset="0"/>
              <a:buChar char="•"/>
              <a:defRPr sz="19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336551" y="464445"/>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3322" y="3180293"/>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1800" dirty="0">
              <a:solidFill>
                <a:prstClr val="white"/>
              </a:solidFill>
            </a:endParaRPr>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3" y="6012788"/>
            <a:ext cx="2563063" cy="706672"/>
          </a:xfrm>
          <a:prstGeom prst="rect">
            <a:avLst/>
          </a:prstGeom>
        </p:spPr>
      </p:pic>
      <p:sp>
        <p:nvSpPr>
          <p:cNvPr id="4" name="Text Placeholder 3"/>
          <p:cNvSpPr>
            <a:spLocks noGrp="1"/>
          </p:cNvSpPr>
          <p:nvPr>
            <p:ph type="body" sz="quarter" idx="14" hasCustomPrompt="1"/>
          </p:nvPr>
        </p:nvSpPr>
        <p:spPr>
          <a:xfrm>
            <a:off x="5653613" y="0"/>
            <a:ext cx="994836"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30523"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solidFill>
                  <a:srgbClr val="4FA600"/>
                </a:solidFill>
              </a:rPr>
              <a:t>Page </a:t>
            </a:r>
            <a:fld id="{5A9C12DC-491F-9444-86A2-13AC5C62A2FC}" type="slidenum">
              <a:rPr lang="en-US" smtClean="0">
                <a:solidFill>
                  <a:srgbClr val="4FA600"/>
                </a:solidFill>
              </a:rPr>
              <a:pPr/>
              <a:t>‹#›</a:t>
            </a:fld>
            <a:endParaRPr lang="en-US" dirty="0">
              <a:solidFill>
                <a:srgbClr val="4FA600"/>
              </a:solidFill>
            </a:endParaRPr>
          </a:p>
        </p:txBody>
      </p:sp>
      <p:sp>
        <p:nvSpPr>
          <p:cNvPr id="16"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FFD100"/>
                </a:solidFill>
              </a:rPr>
              <a:t>Confidential Property of Schneider Electric |</a:t>
            </a:r>
            <a:endParaRPr lang="en-US" dirty="0">
              <a:solidFill>
                <a:srgbClr val="FFD100"/>
              </a:solidFill>
            </a:endParaRPr>
          </a:p>
        </p:txBody>
      </p:sp>
    </p:spTree>
    <p:extLst>
      <p:ext uri="{BB962C8B-B14F-4D97-AF65-F5344CB8AC3E}">
        <p14:creationId xmlns:p14="http://schemas.microsoft.com/office/powerpoint/2010/main" val="39189618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2" y="2284745"/>
            <a:ext cx="11529483" cy="1641475"/>
          </a:xfrm>
          <a:prstGeom prst="rect">
            <a:avLst/>
          </a:prstGeom>
        </p:spPr>
        <p:txBody>
          <a:bodyPr wrap="square" lIns="0" tIns="0" rIns="0" bIns="0" anchor="t">
            <a:noAutofit/>
          </a:bodyPr>
          <a:lstStyle>
            <a:lvl1pPr marL="0" indent="0" algn="ctr">
              <a:buFont typeface="Arial"/>
              <a:buNone/>
              <a:defRPr sz="5333">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553" y="3940608"/>
            <a:ext cx="11529481" cy="410369"/>
          </a:xfrm>
          <a:prstGeom prst="rect">
            <a:avLst/>
          </a:prstGeom>
        </p:spPr>
        <p:txBody>
          <a:bodyPr wrap="square" lIns="0" tIns="0" rIns="0" bIns="0">
            <a:noAutofit/>
          </a:bodyPr>
          <a:lstStyle>
            <a:lvl1pPr marL="0" indent="0" algn="ctr">
              <a:buNone/>
              <a:defRPr sz="2667">
                <a:solidFill>
                  <a:schemeClr val="accent2"/>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7" name="Picture 6" descr="schneider_LIO_Life-Green_RGB.png"/>
          <p:cNvPicPr>
            <a:picLocks noChangeAspect="1"/>
          </p:cNvPicPr>
          <p:nvPr userDrawn="1"/>
        </p:nvPicPr>
        <p:blipFill>
          <a:blip r:embed="rId2" cstate="print"/>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2720192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6353292" y="1604454"/>
            <a:ext cx="5563541" cy="3650737"/>
          </a:xfrm>
        </p:spPr>
        <p:txBody>
          <a:bodyPr>
            <a:noAutofit/>
          </a:bodyPr>
          <a:lstStyle>
            <a:lvl1pPr>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6388101" y="5421739"/>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336572" y="5421739"/>
            <a:ext cx="557106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6066291"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22557" y="1604456"/>
            <a:ext cx="5571065" cy="3650737"/>
          </a:xfrm>
        </p:spPr>
        <p:txBody>
          <a:bodyPr>
            <a:noAutofit/>
          </a:bodyPr>
          <a:lstStyle>
            <a:lvl1pPr>
              <a:defRPr sz="1867"/>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330523" y="6476226"/>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336553" y="647622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7" name="Text Placeholder 11"/>
          <p:cNvSpPr>
            <a:spLocks noGrp="1"/>
          </p:cNvSpPr>
          <p:nvPr>
            <p:ph type="body" sz="quarter" idx="32"/>
          </p:nvPr>
        </p:nvSpPr>
        <p:spPr>
          <a:xfrm>
            <a:off x="336551" y="306917"/>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1" y="911157"/>
            <a:ext cx="11529483" cy="338555"/>
          </a:xfrm>
        </p:spPr>
        <p:txBody>
          <a:bodyPr>
            <a:noAutofit/>
          </a:bodyPr>
          <a:lstStyle>
            <a:lvl1pPr marL="478057" indent="-456894">
              <a:buFontTx/>
              <a:buNone/>
              <a:defRPr sz="2133" baseline="0">
                <a:solidFill>
                  <a:schemeClr val="accent1"/>
                </a:solidFill>
              </a:defRPr>
            </a:lvl1pPr>
            <a:lvl2pPr marL="543633" indent="-304612">
              <a:buFontTx/>
              <a:buNone/>
              <a:defRPr/>
            </a:lvl2pPr>
            <a:lvl3pPr marL="782671" indent="-304612">
              <a:buFontTx/>
              <a:buNone/>
              <a:defRPr/>
            </a:lvl3pPr>
            <a:lvl4pPr marL="1023808" indent="-304612">
              <a:buFontTx/>
              <a:buNone/>
              <a:defRPr/>
            </a:lvl4pPr>
            <a:lvl5pPr marL="1252262" indent="-304612">
              <a:buFontTx/>
              <a:buNone/>
              <a:defRPr/>
            </a:lvl5pPr>
          </a:lstStyle>
          <a:p>
            <a:pPr lvl="0"/>
            <a:r>
              <a:rPr lang="en-US" dirty="0"/>
              <a:t>Click to edit Master text styles</a:t>
            </a:r>
          </a:p>
        </p:txBody>
      </p:sp>
    </p:spTree>
    <p:extLst>
      <p:ext uri="{BB962C8B-B14F-4D97-AF65-F5344CB8AC3E}">
        <p14:creationId xmlns:p14="http://schemas.microsoft.com/office/powerpoint/2010/main" val="10667059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srcRect/>
          <a:stretch>
            <a:fillRect/>
          </a:stretch>
        </p:blipFill>
        <p:spPr bwMode="auto">
          <a:xfrm>
            <a:off x="2118" y="2"/>
            <a:ext cx="12189884" cy="841153"/>
          </a:xfrm>
          <a:prstGeom prst="rect">
            <a:avLst/>
          </a:prstGeom>
          <a:noFill/>
          <a:ln w="9525">
            <a:noFill/>
            <a:miter lim="800000"/>
            <a:headEnd/>
            <a:tailEnd/>
          </a:ln>
        </p:spPr>
      </p:pic>
      <p:sp>
        <p:nvSpPr>
          <p:cNvPr id="6" name="Text Placeholder 5"/>
          <p:cNvSpPr txBox="1">
            <a:spLocks/>
          </p:cNvSpPr>
          <p:nvPr userDrawn="1"/>
        </p:nvSpPr>
        <p:spPr>
          <a:xfrm>
            <a:off x="455085" y="183761"/>
            <a:ext cx="11529483" cy="753217"/>
          </a:xfrm>
          <a:prstGeom prst="rect">
            <a:avLst/>
          </a:prstGeom>
        </p:spPr>
        <p:txBody>
          <a:bodyPr anchor="ctr" anchorCtr="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3733" dirty="0">
              <a:solidFill>
                <a:prstClr val="white"/>
              </a:solidFill>
              <a:latin typeface="Berlin Sans FB" panose="020E0602020502020306" pitchFamily="34" charset="0"/>
            </a:endParaRPr>
          </a:p>
        </p:txBody>
      </p:sp>
      <p:pic>
        <p:nvPicPr>
          <p:cNvPr id="4" name="Picture 3" descr="schneider_LIO_Life-Green_RGB.png"/>
          <p:cNvPicPr>
            <a:picLocks noChangeAspect="1"/>
          </p:cNvPicPr>
          <p:nvPr userDrawn="1"/>
        </p:nvPicPr>
        <p:blipFill>
          <a:blip r:embed="rId3" cstate="print"/>
          <a:stretch>
            <a:fillRect/>
          </a:stretch>
        </p:blipFill>
        <p:spPr>
          <a:xfrm>
            <a:off x="9422712" y="6002167"/>
            <a:ext cx="2722397" cy="750604"/>
          </a:xfrm>
          <a:prstGeom prst="rect">
            <a:avLst/>
          </a:prstGeom>
        </p:spPr>
      </p:pic>
      <p:sp>
        <p:nvSpPr>
          <p:cNvPr id="7" name="Slide Number Placeholder 5">
            <a:extLst>
              <a:ext uri="{FF2B5EF4-FFF2-40B4-BE49-F238E27FC236}">
                <a16:creationId xmlns:a16="http://schemas.microsoft.com/office/drawing/2014/main" id="{AF4EA2F6-AE94-4092-8AD1-A7A84DE03695}"/>
              </a:ext>
            </a:extLst>
          </p:cNvPr>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a:defRPr/>
            </a:pPr>
            <a:r>
              <a:rPr lang="en-US" dirty="0">
                <a:solidFill>
                  <a:srgbClr val="3DCD58"/>
                </a:solidFill>
              </a:rPr>
              <a:t>Page </a:t>
            </a:r>
            <a:fld id="{5A9C12DC-491F-9444-86A2-13AC5C62A2FC}" type="slidenum">
              <a:rPr lang="en-US" smtClean="0">
                <a:solidFill>
                  <a:srgbClr val="3DCD58"/>
                </a:solidFill>
              </a:rPr>
              <a:pPr>
                <a:defRPr/>
              </a:pPr>
              <a:t>‹#›</a:t>
            </a:fld>
            <a:endParaRPr lang="en-US" dirty="0">
              <a:solidFill>
                <a:srgbClr val="3DCD58"/>
              </a:solidFill>
            </a:endParaRPr>
          </a:p>
        </p:txBody>
      </p:sp>
    </p:spTree>
    <p:extLst>
      <p:ext uri="{BB962C8B-B14F-4D97-AF65-F5344CB8AC3E}">
        <p14:creationId xmlns:p14="http://schemas.microsoft.com/office/powerpoint/2010/main" val="5294510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92000" cy="2641744"/>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2641745"/>
            <a:ext cx="12192000" cy="4216255"/>
          </a:xfrm>
          <a:prstGeom prst="rect">
            <a:avLst/>
          </a:prstGeom>
          <a:solidFill>
            <a:schemeClr val="tx2"/>
          </a:solidFill>
        </p:spPr>
        <p:txBody>
          <a:bodyPr lIns="252000" tIns="252000" rIns="252000" bIns="252000" anchor="t" anchorCtr="0"/>
          <a:lstStyle>
            <a:lvl1pPr algn="l">
              <a:defRPr sz="32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2144328"/>
            <a:ext cx="12192000" cy="497417"/>
          </a:xfrm>
          <a:prstGeom prst="rect">
            <a:avLst/>
          </a:prstGeom>
          <a:solidFill>
            <a:schemeClr val="tx2">
              <a:alpha val="80000"/>
            </a:schemeClr>
          </a:solidFill>
        </p:spPr>
        <p:txBody>
          <a:bodyPr lIns="252000" tIns="0" rIns="252000" bIns="0" anchor="ctr" anchorCtr="0"/>
          <a:lstStyle>
            <a:lvl1pPr marL="0" indent="0">
              <a:buNone/>
              <a:defRPr sz="1600" baseline="0">
                <a:solidFill>
                  <a:schemeClr val="bg1"/>
                </a:solidFill>
              </a:defRPr>
            </a:lvl1pPr>
          </a:lstStyle>
          <a:p>
            <a:pPr lvl="0"/>
            <a:r>
              <a:rPr lang="en-US" dirty="0"/>
              <a:t>Click To Edit Optional Subtitle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00392" y="6135831"/>
            <a:ext cx="2401321" cy="595528"/>
          </a:xfrm>
          <a:prstGeom prst="rect">
            <a:avLst/>
          </a:prstGeom>
        </p:spPr>
      </p:pic>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4249197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Title Slide">
    <p:bg>
      <p:bgPr>
        <a:solidFill>
          <a:srgbClr val="717073"/>
        </a:solidFill>
        <a:effectLst/>
      </p:bgPr>
    </p:bg>
    <p:spTree>
      <p:nvGrpSpPr>
        <p:cNvPr id="1" name=""/>
        <p:cNvGrpSpPr/>
        <p:nvPr/>
      </p:nvGrpSpPr>
      <p:grpSpPr>
        <a:xfrm>
          <a:off x="0" y="0"/>
          <a:ext cx="0" cy="0"/>
          <a:chOff x="0" y="0"/>
          <a:chExt cx="0" cy="0"/>
        </a:xfrm>
      </p:grpSpPr>
      <p:sp>
        <p:nvSpPr>
          <p:cNvPr id="16" name="Text Placeholder 15"/>
          <p:cNvSpPr>
            <a:spLocks noGrp="1"/>
          </p:cNvSpPr>
          <p:nvPr>
            <p:ph type="body" sz="quarter" idx="12"/>
          </p:nvPr>
        </p:nvSpPr>
        <p:spPr>
          <a:xfrm>
            <a:off x="426093" y="998107"/>
            <a:ext cx="11327032" cy="1243268"/>
          </a:xfrm>
          <a:prstGeom prst="rect">
            <a:avLst/>
          </a:prstGeom>
        </p:spPr>
        <p:txBody>
          <a:bodyPr vert="horz" lIns="91422" tIns="45711" rIns="91422" bIns="45711" anchor="b">
            <a:normAutofit/>
          </a:bodyPr>
          <a:lstStyle>
            <a:lvl1pPr marL="0" indent="0" algn="ctr">
              <a:lnSpc>
                <a:spcPct val="90000"/>
              </a:lnSpc>
              <a:spcBef>
                <a:spcPts val="0"/>
              </a:spcBef>
              <a:spcAft>
                <a:spcPts val="667"/>
              </a:spcAft>
              <a:buFontTx/>
              <a:buNone/>
              <a:defRPr sz="3200" baseline="0">
                <a:solidFill>
                  <a:schemeClr val="bg1"/>
                </a:solidFill>
                <a:latin typeface="SEOptimistLight"/>
                <a:cs typeface="SEOptimistLight"/>
              </a:defRPr>
            </a:lvl1pPr>
            <a:lvl2pPr marL="0" indent="0">
              <a:lnSpc>
                <a:spcPct val="100000"/>
              </a:lnSpc>
              <a:spcBef>
                <a:spcPts val="400"/>
              </a:spcBef>
              <a:spcAft>
                <a:spcPts val="0"/>
              </a:spcAft>
              <a:buFontTx/>
              <a:buNone/>
              <a:defRPr sz="1733">
                <a:solidFill>
                  <a:schemeClr val="bg1"/>
                </a:solidFill>
                <a:latin typeface="SEOptimistBlack"/>
                <a:cs typeface="SEOptimistBlack"/>
              </a:defRPr>
            </a:lvl2pPr>
            <a:lvl3pPr marL="0" indent="0">
              <a:lnSpc>
                <a:spcPct val="100000"/>
              </a:lnSpc>
              <a:spcBef>
                <a:spcPts val="400"/>
              </a:spcBef>
              <a:spcAft>
                <a:spcPts val="533"/>
              </a:spcAft>
              <a:buFontTx/>
              <a:buNone/>
              <a:defRPr sz="1733" baseline="0">
                <a:solidFill>
                  <a:schemeClr val="bg1"/>
                </a:solidFill>
                <a:latin typeface="SEOptimistLight"/>
                <a:cs typeface="SEOptimistLight"/>
              </a:defRPr>
            </a:lvl3pPr>
            <a:lvl4pPr marL="0" indent="0">
              <a:lnSpc>
                <a:spcPct val="130000"/>
              </a:lnSpc>
              <a:spcBef>
                <a:spcPts val="400"/>
              </a:spcBef>
              <a:spcAft>
                <a:spcPts val="0"/>
              </a:spcAft>
              <a:buFontTx/>
              <a:buNone/>
              <a:defRPr sz="1733">
                <a:solidFill>
                  <a:schemeClr val="bg1"/>
                </a:solidFill>
                <a:latin typeface="SEOptimistBlack"/>
                <a:cs typeface="SEOptimistBlack"/>
              </a:defRPr>
            </a:lvl4pPr>
            <a:lvl5pPr marL="0" indent="0">
              <a:lnSpc>
                <a:spcPct val="100000"/>
              </a:lnSpc>
              <a:spcBef>
                <a:spcPts val="400"/>
              </a:spcBef>
              <a:spcAft>
                <a:spcPts val="533"/>
              </a:spcAft>
              <a:buFontTx/>
              <a:buNone/>
              <a:defRPr sz="1733">
                <a:solidFill>
                  <a:schemeClr val="bg1"/>
                </a:solidFill>
                <a:latin typeface="SEOptimistLight"/>
                <a:cs typeface="SEOptimistLight"/>
              </a:defRPr>
            </a:lvl5pPr>
          </a:lstStyle>
          <a:p>
            <a:pPr lvl="0"/>
            <a:r>
              <a:rPr lang="en-US" dirty="0"/>
              <a:t>Click to edit Master text styles</a:t>
            </a:r>
          </a:p>
        </p:txBody>
      </p:sp>
      <p:sp>
        <p:nvSpPr>
          <p:cNvPr id="38" name="Text Placeholder 2"/>
          <p:cNvSpPr>
            <a:spLocks noGrp="1"/>
          </p:cNvSpPr>
          <p:nvPr>
            <p:ph type="body" sz="quarter" idx="13"/>
          </p:nvPr>
        </p:nvSpPr>
        <p:spPr>
          <a:xfrm>
            <a:off x="426297" y="4270767"/>
            <a:ext cx="1712183" cy="935916"/>
          </a:xfrm>
          <a:prstGeom prst="rect">
            <a:avLst/>
          </a:prstGeom>
        </p:spPr>
        <p:txBody>
          <a:bodyPr vert="horz" lIns="91422" tIns="45711" rIns="91422" bIns="45711" anchor="t"/>
          <a:lstStyle>
            <a:lvl1pPr marL="0" indent="0" algn="ctr">
              <a:buNone/>
              <a:defRPr sz="1600">
                <a:solidFill>
                  <a:schemeClr val="bg1"/>
                </a:solidFill>
                <a:latin typeface="SEOptimistBlack"/>
                <a:cs typeface="SEOptimistBlack"/>
              </a:defRPr>
            </a:lvl1pPr>
            <a:lvl2pPr marL="0" indent="0" algn="ctr">
              <a:buNone/>
              <a:defRPr sz="1600">
                <a:solidFill>
                  <a:schemeClr val="bg1"/>
                </a:solidFill>
                <a:latin typeface="SEOptimist"/>
                <a:cs typeface="SEOptimist"/>
              </a:defRPr>
            </a:lvl2pPr>
          </a:lstStyle>
          <a:p>
            <a:pPr lvl="0"/>
            <a:r>
              <a:rPr lang="en-US" dirty="0"/>
              <a:t>Click to edit Master text styles</a:t>
            </a:r>
          </a:p>
        </p:txBody>
      </p:sp>
      <p:sp>
        <p:nvSpPr>
          <p:cNvPr id="39" name="Picture Placeholder 12"/>
          <p:cNvSpPr>
            <a:spLocks noGrp="1"/>
          </p:cNvSpPr>
          <p:nvPr>
            <p:ph type="pic" sz="quarter" idx="19"/>
          </p:nvPr>
        </p:nvSpPr>
        <p:spPr>
          <a:xfrm>
            <a:off x="426098" y="2521256"/>
            <a:ext cx="1712383" cy="1712384"/>
          </a:xfrm>
          <a:prstGeom prst="rect">
            <a:avLst/>
          </a:prstGeom>
        </p:spPr>
        <p:txBody>
          <a:bodyPr vert="horz" lIns="91422" tIns="45711" rIns="91422" bIns="45711"/>
          <a:lstStyle>
            <a:lvl1pPr marL="0" indent="0">
              <a:buNone/>
              <a:defRPr sz="1067">
                <a:solidFill>
                  <a:schemeClr val="bg1"/>
                </a:solidFill>
              </a:defRPr>
            </a:lvl1pPr>
          </a:lstStyle>
          <a:p>
            <a:pPr lvl="0"/>
            <a:r>
              <a:rPr lang="en-US" noProof="0"/>
              <a:t>Drag picture to placeholder or click icon to add</a:t>
            </a:r>
            <a:endParaRPr lang="en-US" noProof="0" dirty="0"/>
          </a:p>
        </p:txBody>
      </p:sp>
      <p:sp>
        <p:nvSpPr>
          <p:cNvPr id="40" name="Picture Placeholder 12"/>
          <p:cNvSpPr>
            <a:spLocks noGrp="1"/>
          </p:cNvSpPr>
          <p:nvPr>
            <p:ph type="pic" sz="quarter" idx="20"/>
          </p:nvPr>
        </p:nvSpPr>
        <p:spPr>
          <a:xfrm>
            <a:off x="2344577" y="2521256"/>
            <a:ext cx="1712383" cy="1712384"/>
          </a:xfrm>
          <a:prstGeom prst="rect">
            <a:avLst/>
          </a:prstGeom>
        </p:spPr>
        <p:txBody>
          <a:bodyPr vert="horz" lIns="91422" tIns="45711" rIns="91422" bIns="45711"/>
          <a:lstStyle>
            <a:lvl1pPr marL="0" indent="0">
              <a:buNone/>
              <a:defRPr sz="1067">
                <a:solidFill>
                  <a:schemeClr val="bg1"/>
                </a:solidFill>
              </a:defRPr>
            </a:lvl1pPr>
          </a:lstStyle>
          <a:p>
            <a:pPr lvl="0"/>
            <a:r>
              <a:rPr lang="en-US" noProof="0"/>
              <a:t>Drag picture to placeholder or click icon to add</a:t>
            </a:r>
            <a:endParaRPr lang="en-US" noProof="0" dirty="0"/>
          </a:p>
        </p:txBody>
      </p:sp>
      <p:sp>
        <p:nvSpPr>
          <p:cNvPr id="41" name="Picture Placeholder 12"/>
          <p:cNvSpPr>
            <a:spLocks noGrp="1"/>
          </p:cNvSpPr>
          <p:nvPr>
            <p:ph type="pic" sz="quarter" idx="21"/>
          </p:nvPr>
        </p:nvSpPr>
        <p:spPr>
          <a:xfrm>
            <a:off x="4263055" y="2521256"/>
            <a:ext cx="1712383" cy="1712384"/>
          </a:xfrm>
          <a:prstGeom prst="rect">
            <a:avLst/>
          </a:prstGeom>
        </p:spPr>
        <p:txBody>
          <a:bodyPr vert="horz" lIns="91422" tIns="45711" rIns="91422" bIns="45711"/>
          <a:lstStyle>
            <a:lvl1pPr marL="0" marR="0" indent="0" algn="l" defTabSz="609465" rtl="0" eaLnBrk="0" fontAlgn="base" latinLnBrk="0" hangingPunct="0">
              <a:lnSpc>
                <a:spcPct val="100000"/>
              </a:lnSpc>
              <a:spcBef>
                <a:spcPct val="20000"/>
              </a:spcBef>
              <a:spcAft>
                <a:spcPct val="0"/>
              </a:spcAft>
              <a:buClrTx/>
              <a:buSzTx/>
              <a:buFont typeface="Arial" charset="0"/>
              <a:buNone/>
              <a:tabLst/>
              <a:defRPr sz="1067">
                <a:solidFill>
                  <a:schemeClr val="bg1"/>
                </a:solidFill>
              </a:defRPr>
            </a:lvl1pPr>
          </a:lstStyle>
          <a:p>
            <a:pPr lvl="0"/>
            <a:r>
              <a:rPr lang="en-US" noProof="0"/>
              <a:t>Drag picture to placeholder or click icon to add</a:t>
            </a:r>
            <a:endParaRPr lang="en-US" noProof="0" dirty="0"/>
          </a:p>
        </p:txBody>
      </p:sp>
      <p:sp>
        <p:nvSpPr>
          <p:cNvPr id="42" name="Picture Placeholder 12"/>
          <p:cNvSpPr>
            <a:spLocks noGrp="1"/>
          </p:cNvSpPr>
          <p:nvPr>
            <p:ph type="pic" sz="quarter" idx="22"/>
          </p:nvPr>
        </p:nvSpPr>
        <p:spPr>
          <a:xfrm>
            <a:off x="6181534" y="2521256"/>
            <a:ext cx="1712383" cy="1712384"/>
          </a:xfrm>
          <a:prstGeom prst="rect">
            <a:avLst/>
          </a:prstGeom>
        </p:spPr>
        <p:txBody>
          <a:bodyPr vert="horz" lIns="91422" tIns="45711" rIns="91422" bIns="45711"/>
          <a:lstStyle>
            <a:lvl1pPr marL="0" marR="0" indent="0" algn="l" defTabSz="609465" rtl="0" eaLnBrk="0" fontAlgn="base" latinLnBrk="0" hangingPunct="0">
              <a:lnSpc>
                <a:spcPct val="100000"/>
              </a:lnSpc>
              <a:spcBef>
                <a:spcPct val="20000"/>
              </a:spcBef>
              <a:spcAft>
                <a:spcPct val="0"/>
              </a:spcAft>
              <a:buClrTx/>
              <a:buSzTx/>
              <a:buFont typeface="Arial" charset="0"/>
              <a:buNone/>
              <a:tabLst/>
              <a:defRPr sz="1067">
                <a:solidFill>
                  <a:schemeClr val="bg1"/>
                </a:solidFill>
              </a:defRPr>
            </a:lvl1pPr>
          </a:lstStyle>
          <a:p>
            <a:pPr lvl="0"/>
            <a:r>
              <a:rPr lang="en-US" noProof="0"/>
              <a:t>Drag picture to placeholder or click icon to add</a:t>
            </a:r>
            <a:endParaRPr lang="en-US" noProof="0" dirty="0"/>
          </a:p>
        </p:txBody>
      </p:sp>
      <p:sp>
        <p:nvSpPr>
          <p:cNvPr id="43" name="Picture Placeholder 12"/>
          <p:cNvSpPr>
            <a:spLocks noGrp="1"/>
          </p:cNvSpPr>
          <p:nvPr>
            <p:ph type="pic" sz="quarter" idx="23"/>
          </p:nvPr>
        </p:nvSpPr>
        <p:spPr>
          <a:xfrm>
            <a:off x="8100013" y="2521256"/>
            <a:ext cx="1712383" cy="1712384"/>
          </a:xfrm>
          <a:prstGeom prst="rect">
            <a:avLst/>
          </a:prstGeom>
        </p:spPr>
        <p:txBody>
          <a:bodyPr vert="horz" lIns="91422" tIns="45711" rIns="91422" bIns="45711"/>
          <a:lstStyle>
            <a:lvl1pPr marL="0" marR="0" indent="0" algn="l" defTabSz="609465" rtl="0" eaLnBrk="0" fontAlgn="base" latinLnBrk="0" hangingPunct="0">
              <a:lnSpc>
                <a:spcPct val="100000"/>
              </a:lnSpc>
              <a:spcBef>
                <a:spcPct val="20000"/>
              </a:spcBef>
              <a:spcAft>
                <a:spcPct val="0"/>
              </a:spcAft>
              <a:buClrTx/>
              <a:buSzTx/>
              <a:buFont typeface="Arial" charset="0"/>
              <a:buNone/>
              <a:tabLst/>
              <a:defRPr sz="1067">
                <a:solidFill>
                  <a:schemeClr val="bg1"/>
                </a:solidFill>
              </a:defRPr>
            </a:lvl1pPr>
          </a:lstStyle>
          <a:p>
            <a:pPr lvl="0"/>
            <a:r>
              <a:rPr lang="en-US" noProof="0"/>
              <a:t>Drag picture to placeholder or click icon to add</a:t>
            </a:r>
            <a:endParaRPr lang="en-US" noProof="0" dirty="0"/>
          </a:p>
        </p:txBody>
      </p:sp>
      <p:sp>
        <p:nvSpPr>
          <p:cNvPr id="44" name="Picture Placeholder 12"/>
          <p:cNvSpPr>
            <a:spLocks noGrp="1"/>
          </p:cNvSpPr>
          <p:nvPr>
            <p:ph type="pic" sz="quarter" idx="24"/>
          </p:nvPr>
        </p:nvSpPr>
        <p:spPr>
          <a:xfrm>
            <a:off x="10018490" y="2521256"/>
            <a:ext cx="1712383" cy="1712384"/>
          </a:xfrm>
          <a:prstGeom prst="rect">
            <a:avLst/>
          </a:prstGeom>
        </p:spPr>
        <p:txBody>
          <a:bodyPr vert="horz" lIns="91422" tIns="45711" rIns="91422" bIns="45711"/>
          <a:lstStyle>
            <a:lvl1pPr marL="0" marR="0" indent="0" algn="l" defTabSz="609465" rtl="0" eaLnBrk="0" fontAlgn="base" latinLnBrk="0" hangingPunct="0">
              <a:lnSpc>
                <a:spcPct val="100000"/>
              </a:lnSpc>
              <a:spcBef>
                <a:spcPct val="20000"/>
              </a:spcBef>
              <a:spcAft>
                <a:spcPct val="0"/>
              </a:spcAft>
              <a:buClrTx/>
              <a:buSzTx/>
              <a:buFont typeface="Arial" charset="0"/>
              <a:buNone/>
              <a:tabLst/>
              <a:defRPr sz="1067">
                <a:solidFill>
                  <a:schemeClr val="bg1"/>
                </a:solidFill>
              </a:defRPr>
            </a:lvl1pPr>
          </a:lstStyle>
          <a:p>
            <a:pPr lvl="0"/>
            <a:r>
              <a:rPr lang="en-US" noProof="0"/>
              <a:t>Drag picture to placeholder or click icon to add</a:t>
            </a:r>
            <a:endParaRPr lang="en-US" noProof="0" dirty="0"/>
          </a:p>
        </p:txBody>
      </p:sp>
      <p:sp>
        <p:nvSpPr>
          <p:cNvPr id="45" name="Text Placeholder 2"/>
          <p:cNvSpPr>
            <a:spLocks noGrp="1"/>
          </p:cNvSpPr>
          <p:nvPr>
            <p:ph type="body" sz="quarter" idx="25"/>
          </p:nvPr>
        </p:nvSpPr>
        <p:spPr>
          <a:xfrm>
            <a:off x="2344777" y="4270767"/>
            <a:ext cx="1712183" cy="935916"/>
          </a:xfrm>
          <a:prstGeom prst="rect">
            <a:avLst/>
          </a:prstGeom>
        </p:spPr>
        <p:txBody>
          <a:bodyPr vert="horz" lIns="91422" tIns="45711" rIns="91422" bIns="45711" anchor="t"/>
          <a:lstStyle>
            <a:lvl1pPr marL="0" indent="0" algn="ctr">
              <a:buNone/>
              <a:defRPr sz="1600">
                <a:solidFill>
                  <a:schemeClr val="bg1"/>
                </a:solidFill>
                <a:latin typeface="SEOptimistBlack"/>
                <a:cs typeface="SEOptimistBlack"/>
              </a:defRPr>
            </a:lvl1pPr>
            <a:lvl2pPr marL="0" indent="0" algn="ctr">
              <a:buNone/>
              <a:defRPr sz="1600">
                <a:solidFill>
                  <a:schemeClr val="bg1"/>
                </a:solidFill>
                <a:latin typeface="SEOptimist"/>
                <a:cs typeface="SEOptimist"/>
              </a:defRPr>
            </a:lvl2pPr>
          </a:lstStyle>
          <a:p>
            <a:pPr lvl="0"/>
            <a:r>
              <a:rPr lang="en-US"/>
              <a:t>Click to edit Master text styles</a:t>
            </a:r>
          </a:p>
        </p:txBody>
      </p:sp>
      <p:sp>
        <p:nvSpPr>
          <p:cNvPr id="46" name="Text Placeholder 2"/>
          <p:cNvSpPr>
            <a:spLocks noGrp="1"/>
          </p:cNvSpPr>
          <p:nvPr>
            <p:ph type="body" sz="quarter" idx="26"/>
          </p:nvPr>
        </p:nvSpPr>
        <p:spPr>
          <a:xfrm>
            <a:off x="4263255" y="4270767"/>
            <a:ext cx="1712183" cy="935916"/>
          </a:xfrm>
          <a:prstGeom prst="rect">
            <a:avLst/>
          </a:prstGeom>
        </p:spPr>
        <p:txBody>
          <a:bodyPr vert="horz" lIns="91422" tIns="45711" rIns="91422" bIns="45711" anchor="t"/>
          <a:lstStyle>
            <a:lvl1pPr marL="0" indent="0" algn="ctr">
              <a:buNone/>
              <a:defRPr sz="1600">
                <a:solidFill>
                  <a:schemeClr val="bg1"/>
                </a:solidFill>
                <a:latin typeface="SEOptimistBlack"/>
                <a:cs typeface="SEOptimistBlack"/>
              </a:defRPr>
            </a:lvl1pPr>
            <a:lvl2pPr marL="0" indent="0" algn="ctr">
              <a:buNone/>
              <a:defRPr sz="1600">
                <a:solidFill>
                  <a:schemeClr val="bg1"/>
                </a:solidFill>
                <a:latin typeface="SEOptimist"/>
                <a:cs typeface="SEOptimist"/>
              </a:defRPr>
            </a:lvl2pPr>
          </a:lstStyle>
          <a:p>
            <a:pPr lvl="0"/>
            <a:r>
              <a:rPr lang="en-US"/>
              <a:t>Click to edit Master text styles</a:t>
            </a:r>
          </a:p>
        </p:txBody>
      </p:sp>
      <p:sp>
        <p:nvSpPr>
          <p:cNvPr id="47" name="Text Placeholder 2"/>
          <p:cNvSpPr>
            <a:spLocks noGrp="1"/>
          </p:cNvSpPr>
          <p:nvPr>
            <p:ph type="body" sz="quarter" idx="27"/>
          </p:nvPr>
        </p:nvSpPr>
        <p:spPr>
          <a:xfrm>
            <a:off x="6181734" y="4270767"/>
            <a:ext cx="1712183" cy="935916"/>
          </a:xfrm>
          <a:prstGeom prst="rect">
            <a:avLst/>
          </a:prstGeom>
        </p:spPr>
        <p:txBody>
          <a:bodyPr vert="horz" lIns="91422" tIns="45711" rIns="91422" bIns="45711" anchor="t"/>
          <a:lstStyle>
            <a:lvl1pPr marL="0" indent="0" algn="ctr">
              <a:buNone/>
              <a:defRPr sz="1600">
                <a:solidFill>
                  <a:schemeClr val="bg1"/>
                </a:solidFill>
                <a:latin typeface="SEOptimistBlack"/>
                <a:cs typeface="SEOptimistBlack"/>
              </a:defRPr>
            </a:lvl1pPr>
            <a:lvl2pPr marL="0" indent="0" algn="ctr">
              <a:buNone/>
              <a:defRPr sz="1600">
                <a:solidFill>
                  <a:schemeClr val="bg1"/>
                </a:solidFill>
                <a:latin typeface="SEOptimist"/>
                <a:cs typeface="SEOptimist"/>
              </a:defRPr>
            </a:lvl2pPr>
          </a:lstStyle>
          <a:p>
            <a:pPr lvl="0"/>
            <a:r>
              <a:rPr lang="en-US"/>
              <a:t>Click to edit Master text styles</a:t>
            </a:r>
          </a:p>
        </p:txBody>
      </p:sp>
      <p:sp>
        <p:nvSpPr>
          <p:cNvPr id="48" name="Text Placeholder 2"/>
          <p:cNvSpPr>
            <a:spLocks noGrp="1"/>
          </p:cNvSpPr>
          <p:nvPr>
            <p:ph type="body" sz="quarter" idx="28"/>
          </p:nvPr>
        </p:nvSpPr>
        <p:spPr>
          <a:xfrm>
            <a:off x="8100213" y="4270767"/>
            <a:ext cx="1712183" cy="935916"/>
          </a:xfrm>
          <a:prstGeom prst="rect">
            <a:avLst/>
          </a:prstGeom>
        </p:spPr>
        <p:txBody>
          <a:bodyPr vert="horz" lIns="91422" tIns="45711" rIns="91422" bIns="45711" anchor="t"/>
          <a:lstStyle>
            <a:lvl1pPr marL="0" indent="0" algn="ctr">
              <a:buNone/>
              <a:defRPr sz="1600">
                <a:solidFill>
                  <a:schemeClr val="bg1"/>
                </a:solidFill>
                <a:latin typeface="SEOptimistBlack"/>
                <a:cs typeface="SEOptimistBlack"/>
              </a:defRPr>
            </a:lvl1pPr>
            <a:lvl2pPr marL="0" indent="0" algn="ctr">
              <a:buNone/>
              <a:defRPr sz="1600">
                <a:solidFill>
                  <a:schemeClr val="bg1"/>
                </a:solidFill>
                <a:latin typeface="SEOptimist"/>
                <a:cs typeface="SEOptimist"/>
              </a:defRPr>
            </a:lvl2pPr>
          </a:lstStyle>
          <a:p>
            <a:pPr lvl="0"/>
            <a:r>
              <a:rPr lang="en-US"/>
              <a:t>Click to edit Master text styles</a:t>
            </a:r>
          </a:p>
        </p:txBody>
      </p:sp>
      <p:sp>
        <p:nvSpPr>
          <p:cNvPr id="49" name="Text Placeholder 2"/>
          <p:cNvSpPr>
            <a:spLocks noGrp="1"/>
          </p:cNvSpPr>
          <p:nvPr>
            <p:ph type="body" sz="quarter" idx="29"/>
          </p:nvPr>
        </p:nvSpPr>
        <p:spPr>
          <a:xfrm>
            <a:off x="10018690" y="4270767"/>
            <a:ext cx="1712183" cy="935916"/>
          </a:xfrm>
          <a:prstGeom prst="rect">
            <a:avLst/>
          </a:prstGeom>
        </p:spPr>
        <p:txBody>
          <a:bodyPr vert="horz" lIns="91422" tIns="45711" rIns="91422" bIns="45711" anchor="t"/>
          <a:lstStyle>
            <a:lvl1pPr marL="0" indent="0" algn="ctr">
              <a:buNone/>
              <a:defRPr sz="1600">
                <a:solidFill>
                  <a:schemeClr val="bg1"/>
                </a:solidFill>
                <a:latin typeface="SEOptimistBlack"/>
                <a:cs typeface="SEOptimistBlack"/>
              </a:defRPr>
            </a:lvl1pPr>
            <a:lvl2pPr marL="0" indent="0" algn="ctr">
              <a:buNone/>
              <a:defRPr sz="1600">
                <a:solidFill>
                  <a:schemeClr val="bg1"/>
                </a:solidFill>
                <a:latin typeface="SEOptimist"/>
                <a:cs typeface="SEOptimist"/>
              </a:defRPr>
            </a:lvl2pPr>
          </a:lstStyle>
          <a:p>
            <a:pPr lvl="0"/>
            <a:r>
              <a:rPr lang="en-US"/>
              <a:t>Click to edit Master text styles</a:t>
            </a:r>
          </a:p>
        </p:txBody>
      </p:sp>
    </p:spTree>
    <p:extLst>
      <p:ext uri="{BB962C8B-B14F-4D97-AF65-F5344CB8AC3E}">
        <p14:creationId xmlns:p14="http://schemas.microsoft.com/office/powerpoint/2010/main" val="2773953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7534" y="-2"/>
            <a:ext cx="6104468"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12"/>
          <p:cNvSpPr>
            <a:spLocks noGrp="1"/>
          </p:cNvSpPr>
          <p:nvPr>
            <p:ph sz="quarter" idx="1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8" name="Slide Number Placeholder 5">
            <a:extLst>
              <a:ext uri="{FF2B5EF4-FFF2-40B4-BE49-F238E27FC236}">
                <a16:creationId xmlns:a16="http://schemas.microsoft.com/office/drawing/2014/main" id="{045ABC4B-73F0-43AE-984F-D912C11CD53A}"/>
              </a:ext>
            </a:extLst>
          </p:cNvPr>
          <p:cNvSpPr>
            <a:spLocks noGrp="1"/>
          </p:cNvSpPr>
          <p:nvPr>
            <p:ph type="sldNum" sz="quarter" idx="4"/>
          </p:nvPr>
        </p:nvSpPr>
        <p:spPr>
          <a:xfrm>
            <a:off x="2646223" y="6476207"/>
            <a:ext cx="700920" cy="123111"/>
          </a:xfrm>
          <a:prstGeom prst="rect">
            <a:avLst/>
          </a:prstGeom>
        </p:spPr>
        <p:txBody>
          <a:bodyPr vert="horz" lIns="0" tIns="0" rIns="0" bIns="0" rtlCol="0" anchor="ctr">
            <a:spAutoFit/>
          </a:bodyPr>
          <a:lstStyle>
            <a:lvl1pPr algn="l">
              <a:defRPr sz="8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2" name="Footer Placeholder 4">
            <a:extLst>
              <a:ext uri="{FF2B5EF4-FFF2-40B4-BE49-F238E27FC236}">
                <a16:creationId xmlns:a16="http://schemas.microsoft.com/office/drawing/2014/main" id="{0BCC9DC2-E253-4379-87AF-1C6526E93E64}"/>
              </a:ext>
            </a:extLst>
          </p:cNvPr>
          <p:cNvSpPr>
            <a:spLocks noGrp="1"/>
          </p:cNvSpPr>
          <p:nvPr>
            <p:ph type="ftr" sz="quarter" idx="3"/>
          </p:nvPr>
        </p:nvSpPr>
        <p:spPr>
          <a:xfrm>
            <a:off x="336551" y="6476206"/>
            <a:ext cx="231648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1450131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8172" y="265113"/>
            <a:ext cx="10972800" cy="492443"/>
          </a:xfrm>
        </p:spPr>
        <p:txBody>
          <a:bodyPr/>
          <a:lstStyle>
            <a:lvl1pPr algn="l">
              <a:defRPr/>
            </a:lvl1pPr>
          </a:lstStyle>
          <a:p>
            <a:r>
              <a:rPr lang="en-US" noProof="0" dirty="0"/>
              <a:t>Headline</a:t>
            </a:r>
          </a:p>
        </p:txBody>
      </p:sp>
      <p:sp>
        <p:nvSpPr>
          <p:cNvPr id="3" name="Content Placeholder 2"/>
          <p:cNvSpPr>
            <a:spLocks noGrp="1"/>
          </p:cNvSpPr>
          <p:nvPr>
            <p:ph idx="1"/>
          </p:nvPr>
        </p:nvSpPr>
        <p:spPr>
          <a:xfrm>
            <a:off x="608172" y="1509720"/>
            <a:ext cx="10972800" cy="1918475"/>
          </a:xfrm>
          <a:prstGeom prst="rect">
            <a:avLst/>
          </a:prstGeom>
        </p:spPr>
        <p:txBody>
          <a:bodyPr/>
          <a:lstStyle>
            <a:lvl1pPr>
              <a:buFont typeface="Arial" pitchFamily="34" charset="0"/>
              <a:buChar char="&gt;"/>
              <a:defRPr/>
            </a:lvl1pPr>
            <a:lvl5pP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Box 4"/>
          <p:cNvSpPr txBox="1"/>
          <p:nvPr userDrawn="1"/>
        </p:nvSpPr>
        <p:spPr>
          <a:xfrm>
            <a:off x="608173" y="6345971"/>
            <a:ext cx="2840641" cy="123111"/>
          </a:xfrm>
          <a:prstGeom prst="rect">
            <a:avLst/>
          </a:prstGeom>
          <a:noFill/>
        </p:spPr>
        <p:txBody>
          <a:bodyPr wrap="square" lIns="0" tIns="0" rIns="0" bIns="0" rtlCol="0" anchor="b" anchorCtr="0">
            <a:spAutoFit/>
          </a:bodyPr>
          <a:lstStyle/>
          <a:p>
            <a:r>
              <a:rPr lang="en-US" sz="800" dirty="0">
                <a:solidFill>
                  <a:srgbClr val="626469"/>
                </a:solidFill>
                <a:cs typeface="Arial" pitchFamily="34" charset="0"/>
              </a:rPr>
              <a:t>Confidential Property of Schneider Electric</a:t>
            </a:r>
          </a:p>
        </p:txBody>
      </p:sp>
      <p:sp>
        <p:nvSpPr>
          <p:cNvPr id="7" name="Slide Number Placeholder 3"/>
          <p:cNvSpPr txBox="1">
            <a:spLocks/>
          </p:cNvSpPr>
          <p:nvPr userDrawn="1"/>
        </p:nvSpPr>
        <p:spPr>
          <a:xfrm>
            <a:off x="637368" y="6585291"/>
            <a:ext cx="396979" cy="164212"/>
          </a:xfrm>
          <a:prstGeom prst="rect">
            <a:avLst/>
          </a:prstGeom>
        </p:spPr>
        <p:txBody>
          <a:bodyPr vert="horz" wrap="square" lIns="0" tIns="0" rIns="0" bIns="0" numCol="1" anchor="b" anchorCtr="0" compatLnSpc="1">
            <a:prstTxWarp prst="textNoShape">
              <a:avLst/>
            </a:prstTxWarp>
            <a:spAutoFit/>
          </a:bodyPr>
          <a:lstStyle/>
          <a:p>
            <a:pPr fontAlgn="base">
              <a:spcBef>
                <a:spcPct val="0"/>
              </a:spcBef>
              <a:spcAft>
                <a:spcPct val="0"/>
              </a:spcAft>
              <a:defRPr/>
            </a:pPr>
            <a:fld id="{B71EA597-8D80-41E5-B030-69B08F708DA5}" type="slidenum">
              <a:rPr lang="en-US" sz="1067">
                <a:solidFill>
                  <a:srgbClr val="626469"/>
                </a:solidFill>
                <a:ea typeface="ＭＳ Ｐゴシック" pitchFamily="34" charset="-128"/>
                <a:cs typeface="Arial" pitchFamily="34" charset="0"/>
              </a:rPr>
              <a:pPr fontAlgn="base">
                <a:spcBef>
                  <a:spcPct val="0"/>
                </a:spcBef>
                <a:spcAft>
                  <a:spcPct val="0"/>
                </a:spcAft>
                <a:defRPr/>
              </a:pPr>
              <a:t>‹#›</a:t>
            </a:fld>
            <a:endParaRPr lang="en-US" sz="1067" dirty="0">
              <a:solidFill>
                <a:srgbClr val="626469"/>
              </a:solidFill>
              <a:ea typeface="ＭＳ Ｐゴシック" pitchFamily="34" charset="-128"/>
              <a:cs typeface="Arial" pitchFamily="34" charset="0"/>
            </a:endParaRPr>
          </a:p>
        </p:txBody>
      </p:sp>
    </p:spTree>
    <p:extLst>
      <p:ext uri="{BB962C8B-B14F-4D97-AF65-F5344CB8AC3E}">
        <p14:creationId xmlns:p14="http://schemas.microsoft.com/office/powerpoint/2010/main" val="382356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Weave Image 1">
    <p:spTree>
      <p:nvGrpSpPr>
        <p:cNvPr id="1" name=""/>
        <p:cNvGrpSpPr/>
        <p:nvPr/>
      </p:nvGrpSpPr>
      <p:grpSpPr>
        <a:xfrm>
          <a:off x="0" y="0"/>
          <a:ext cx="0" cy="0"/>
          <a:chOff x="0" y="0"/>
          <a:chExt cx="0" cy="0"/>
        </a:xfrm>
      </p:grpSpPr>
      <p:pic>
        <p:nvPicPr>
          <p:cNvPr id="7" name="Picture Placeholder 36"/>
          <p:cNvPicPr>
            <a:picLocks noChangeAspect="1"/>
          </p:cNvPicPr>
          <p:nvPr userDrawn="1"/>
        </p:nvPicPr>
        <p:blipFill rotWithShape="1">
          <a:blip r:embed="rId2" cstate="email">
            <a:extLst>
              <a:ext uri="{28A0092B-C50C-407E-A947-70E740481C1C}">
                <a14:useLocalDpi xmlns:a14="http://schemas.microsoft.com/office/drawing/2010/main" val="0"/>
              </a:ext>
            </a:extLst>
          </a:blip>
          <a:srcRect l="1101" t="7063" b="8163"/>
          <a:stretch/>
        </p:blipFill>
        <p:spPr>
          <a:xfrm>
            <a:off x="0" y="0"/>
            <a:ext cx="12192000" cy="6858000"/>
          </a:xfrm>
          <a:prstGeom prst="rect">
            <a:avLst/>
          </a:prstGeom>
        </p:spPr>
      </p:pic>
      <p:grpSp>
        <p:nvGrpSpPr>
          <p:cNvPr id="106" name="Group 105"/>
          <p:cNvGrpSpPr/>
          <p:nvPr userDrawn="1"/>
        </p:nvGrpSpPr>
        <p:grpSpPr>
          <a:xfrm>
            <a:off x="10759020" y="6096013"/>
            <a:ext cx="1098549" cy="539751"/>
            <a:chOff x="8069263" y="4572000"/>
            <a:chExt cx="823912" cy="404813"/>
          </a:xfrm>
        </p:grpSpPr>
        <p:sp>
          <p:nvSpPr>
            <p:cNvPr id="3" name="AutoShape 3"/>
            <p:cNvSpPr>
              <a:spLocks noChangeAspect="1" noChangeArrowheads="1" noTextEdit="1"/>
            </p:cNvSpPr>
            <p:nvPr userDrawn="1"/>
          </p:nvSpPr>
          <p:spPr bwMode="auto">
            <a:xfrm>
              <a:off x="8069263" y="4572000"/>
              <a:ext cx="8239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4" name="Freeform 5"/>
            <p:cNvSpPr>
              <a:spLocks noEditPoints="1"/>
            </p:cNvSpPr>
            <p:nvPr userDrawn="1"/>
          </p:nvSpPr>
          <p:spPr bwMode="auto">
            <a:xfrm>
              <a:off x="8201025" y="4922838"/>
              <a:ext cx="33337" cy="46038"/>
            </a:xfrm>
            <a:custGeom>
              <a:avLst/>
              <a:gdLst>
                <a:gd name="T0" fmla="*/ 7 w 23"/>
                <a:gd name="T1" fmla="*/ 21 h 31"/>
                <a:gd name="T2" fmla="*/ 7 w 23"/>
                <a:gd name="T3" fmla="*/ 23 h 31"/>
                <a:gd name="T4" fmla="*/ 8 w 23"/>
                <a:gd name="T5" fmla="*/ 25 h 31"/>
                <a:gd name="T6" fmla="*/ 10 w 23"/>
                <a:gd name="T7" fmla="*/ 26 h 31"/>
                <a:gd name="T8" fmla="*/ 12 w 23"/>
                <a:gd name="T9" fmla="*/ 26 h 31"/>
                <a:gd name="T10" fmla="*/ 16 w 23"/>
                <a:gd name="T11" fmla="*/ 24 h 31"/>
                <a:gd name="T12" fmla="*/ 18 w 23"/>
                <a:gd name="T13" fmla="*/ 20 h 31"/>
                <a:gd name="T14" fmla="*/ 16 w 23"/>
                <a:gd name="T15" fmla="*/ 15 h 31"/>
                <a:gd name="T16" fmla="*/ 12 w 23"/>
                <a:gd name="T17" fmla="*/ 14 h 31"/>
                <a:gd name="T18" fmla="*/ 9 w 23"/>
                <a:gd name="T19" fmla="*/ 15 h 31"/>
                <a:gd name="T20" fmla="*/ 7 w 23"/>
                <a:gd name="T21" fmla="*/ 17 h 31"/>
                <a:gd name="T22" fmla="*/ 7 w 23"/>
                <a:gd name="T23" fmla="*/ 21 h 31"/>
                <a:gd name="T24" fmla="*/ 7 w 23"/>
                <a:gd name="T25" fmla="*/ 28 h 31"/>
                <a:gd name="T26" fmla="*/ 6 w 23"/>
                <a:gd name="T27" fmla="*/ 30 h 31"/>
                <a:gd name="T28" fmla="*/ 4 w 23"/>
                <a:gd name="T29" fmla="*/ 31 h 31"/>
                <a:gd name="T30" fmla="*/ 3 w 23"/>
                <a:gd name="T31" fmla="*/ 31 h 31"/>
                <a:gd name="T32" fmla="*/ 1 w 23"/>
                <a:gd name="T33" fmla="*/ 30 h 31"/>
                <a:gd name="T34" fmla="*/ 0 w 23"/>
                <a:gd name="T35" fmla="*/ 28 h 31"/>
                <a:gd name="T36" fmla="*/ 0 w 23"/>
                <a:gd name="T37" fmla="*/ 1 h 31"/>
                <a:gd name="T38" fmla="*/ 1 w 23"/>
                <a:gd name="T39" fmla="*/ 0 h 31"/>
                <a:gd name="T40" fmla="*/ 3 w 23"/>
                <a:gd name="T41" fmla="*/ 0 h 31"/>
                <a:gd name="T42" fmla="*/ 4 w 23"/>
                <a:gd name="T43" fmla="*/ 0 h 31"/>
                <a:gd name="T44" fmla="*/ 5 w 23"/>
                <a:gd name="T45" fmla="*/ 1 h 31"/>
                <a:gd name="T46" fmla="*/ 6 w 23"/>
                <a:gd name="T47" fmla="*/ 3 h 31"/>
                <a:gd name="T48" fmla="*/ 7 w 23"/>
                <a:gd name="T49" fmla="*/ 5 h 31"/>
                <a:gd name="T50" fmla="*/ 7 w 23"/>
                <a:gd name="T51" fmla="*/ 12 h 31"/>
                <a:gd name="T52" fmla="*/ 10 w 23"/>
                <a:gd name="T53" fmla="*/ 10 h 31"/>
                <a:gd name="T54" fmla="*/ 14 w 23"/>
                <a:gd name="T55" fmla="*/ 9 h 31"/>
                <a:gd name="T56" fmla="*/ 18 w 23"/>
                <a:gd name="T57" fmla="*/ 9 h 31"/>
                <a:gd name="T58" fmla="*/ 21 w 23"/>
                <a:gd name="T59" fmla="*/ 12 h 31"/>
                <a:gd name="T60" fmla="*/ 23 w 23"/>
                <a:gd name="T61" fmla="*/ 15 h 31"/>
                <a:gd name="T62" fmla="*/ 23 w 23"/>
                <a:gd name="T63" fmla="*/ 20 h 31"/>
                <a:gd name="T64" fmla="*/ 23 w 23"/>
                <a:gd name="T65" fmla="*/ 24 h 31"/>
                <a:gd name="T66" fmla="*/ 21 w 23"/>
                <a:gd name="T67" fmla="*/ 28 h 31"/>
                <a:gd name="T68" fmla="*/ 18 w 23"/>
                <a:gd name="T69" fmla="*/ 30 h 31"/>
                <a:gd name="T70" fmla="*/ 13 w 23"/>
                <a:gd name="T71" fmla="*/ 31 h 31"/>
                <a:gd name="T72" fmla="*/ 9 w 23"/>
                <a:gd name="T73" fmla="*/ 30 h 31"/>
                <a:gd name="T74" fmla="*/ 7 w 23"/>
                <a:gd name="T75" fmla="*/ 27 h 31"/>
                <a:gd name="T76" fmla="*/ 7 w 23"/>
                <a:gd name="T7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 h="31">
                  <a:moveTo>
                    <a:pt x="7" y="21"/>
                  </a:moveTo>
                  <a:cubicBezTo>
                    <a:pt x="7" y="22"/>
                    <a:pt x="7" y="22"/>
                    <a:pt x="7" y="23"/>
                  </a:cubicBezTo>
                  <a:cubicBezTo>
                    <a:pt x="7" y="24"/>
                    <a:pt x="8" y="24"/>
                    <a:pt x="8" y="25"/>
                  </a:cubicBezTo>
                  <a:cubicBezTo>
                    <a:pt x="9" y="25"/>
                    <a:pt x="9" y="25"/>
                    <a:pt x="10" y="26"/>
                  </a:cubicBezTo>
                  <a:cubicBezTo>
                    <a:pt x="11" y="26"/>
                    <a:pt x="11" y="26"/>
                    <a:pt x="12" y="26"/>
                  </a:cubicBezTo>
                  <a:cubicBezTo>
                    <a:pt x="14" y="26"/>
                    <a:pt x="15" y="26"/>
                    <a:pt x="16" y="24"/>
                  </a:cubicBezTo>
                  <a:cubicBezTo>
                    <a:pt x="17" y="23"/>
                    <a:pt x="18" y="22"/>
                    <a:pt x="18" y="20"/>
                  </a:cubicBezTo>
                  <a:cubicBezTo>
                    <a:pt x="18" y="18"/>
                    <a:pt x="17" y="16"/>
                    <a:pt x="16" y="15"/>
                  </a:cubicBezTo>
                  <a:cubicBezTo>
                    <a:pt x="15" y="14"/>
                    <a:pt x="14" y="14"/>
                    <a:pt x="12" y="14"/>
                  </a:cubicBezTo>
                  <a:cubicBezTo>
                    <a:pt x="11" y="14"/>
                    <a:pt x="10" y="14"/>
                    <a:pt x="9" y="15"/>
                  </a:cubicBezTo>
                  <a:cubicBezTo>
                    <a:pt x="8" y="15"/>
                    <a:pt x="7" y="16"/>
                    <a:pt x="7" y="17"/>
                  </a:cubicBezTo>
                  <a:lnTo>
                    <a:pt x="7" y="21"/>
                  </a:lnTo>
                  <a:close/>
                  <a:moveTo>
                    <a:pt x="7" y="28"/>
                  </a:moveTo>
                  <a:cubicBezTo>
                    <a:pt x="7" y="29"/>
                    <a:pt x="6" y="30"/>
                    <a:pt x="6" y="30"/>
                  </a:cubicBezTo>
                  <a:cubicBezTo>
                    <a:pt x="5" y="30"/>
                    <a:pt x="5" y="31"/>
                    <a:pt x="4" y="31"/>
                  </a:cubicBezTo>
                  <a:cubicBezTo>
                    <a:pt x="3" y="31"/>
                    <a:pt x="3" y="31"/>
                    <a:pt x="3" y="31"/>
                  </a:cubicBezTo>
                  <a:cubicBezTo>
                    <a:pt x="2" y="31"/>
                    <a:pt x="2" y="30"/>
                    <a:pt x="1" y="30"/>
                  </a:cubicBezTo>
                  <a:cubicBezTo>
                    <a:pt x="1" y="30"/>
                    <a:pt x="0" y="29"/>
                    <a:pt x="0" y="28"/>
                  </a:cubicBezTo>
                  <a:cubicBezTo>
                    <a:pt x="0" y="1"/>
                    <a:pt x="0" y="1"/>
                    <a:pt x="0" y="1"/>
                  </a:cubicBezTo>
                  <a:cubicBezTo>
                    <a:pt x="0" y="1"/>
                    <a:pt x="1" y="0"/>
                    <a:pt x="1" y="0"/>
                  </a:cubicBezTo>
                  <a:cubicBezTo>
                    <a:pt x="2" y="0"/>
                    <a:pt x="2" y="0"/>
                    <a:pt x="3" y="0"/>
                  </a:cubicBezTo>
                  <a:cubicBezTo>
                    <a:pt x="3" y="0"/>
                    <a:pt x="4" y="0"/>
                    <a:pt x="4" y="0"/>
                  </a:cubicBezTo>
                  <a:cubicBezTo>
                    <a:pt x="5" y="0"/>
                    <a:pt x="5" y="1"/>
                    <a:pt x="5" y="1"/>
                  </a:cubicBezTo>
                  <a:cubicBezTo>
                    <a:pt x="6" y="1"/>
                    <a:pt x="6" y="2"/>
                    <a:pt x="6" y="3"/>
                  </a:cubicBezTo>
                  <a:cubicBezTo>
                    <a:pt x="7" y="3"/>
                    <a:pt x="7" y="4"/>
                    <a:pt x="7" y="5"/>
                  </a:cubicBezTo>
                  <a:cubicBezTo>
                    <a:pt x="7" y="12"/>
                    <a:pt x="7" y="12"/>
                    <a:pt x="7" y="12"/>
                  </a:cubicBezTo>
                  <a:cubicBezTo>
                    <a:pt x="7" y="11"/>
                    <a:pt x="8" y="10"/>
                    <a:pt x="10" y="10"/>
                  </a:cubicBezTo>
                  <a:cubicBezTo>
                    <a:pt x="11" y="9"/>
                    <a:pt x="12" y="9"/>
                    <a:pt x="14" y="9"/>
                  </a:cubicBezTo>
                  <a:cubicBezTo>
                    <a:pt x="15" y="9"/>
                    <a:pt x="16" y="9"/>
                    <a:pt x="18" y="9"/>
                  </a:cubicBezTo>
                  <a:cubicBezTo>
                    <a:pt x="19" y="10"/>
                    <a:pt x="20" y="11"/>
                    <a:pt x="21" y="12"/>
                  </a:cubicBezTo>
                  <a:cubicBezTo>
                    <a:pt x="22" y="13"/>
                    <a:pt x="22" y="14"/>
                    <a:pt x="23" y="15"/>
                  </a:cubicBezTo>
                  <a:cubicBezTo>
                    <a:pt x="23" y="17"/>
                    <a:pt x="23" y="18"/>
                    <a:pt x="23" y="20"/>
                  </a:cubicBezTo>
                  <a:cubicBezTo>
                    <a:pt x="23" y="21"/>
                    <a:pt x="23" y="23"/>
                    <a:pt x="23" y="24"/>
                  </a:cubicBezTo>
                  <a:cubicBezTo>
                    <a:pt x="22" y="26"/>
                    <a:pt x="22" y="27"/>
                    <a:pt x="21" y="28"/>
                  </a:cubicBezTo>
                  <a:cubicBezTo>
                    <a:pt x="20" y="29"/>
                    <a:pt x="19" y="30"/>
                    <a:pt x="18" y="30"/>
                  </a:cubicBezTo>
                  <a:cubicBezTo>
                    <a:pt x="16" y="31"/>
                    <a:pt x="15" y="31"/>
                    <a:pt x="13" y="31"/>
                  </a:cubicBezTo>
                  <a:cubicBezTo>
                    <a:pt x="12" y="31"/>
                    <a:pt x="10" y="31"/>
                    <a:pt x="9" y="30"/>
                  </a:cubicBezTo>
                  <a:cubicBezTo>
                    <a:pt x="8" y="29"/>
                    <a:pt x="7" y="28"/>
                    <a:pt x="7" y="27"/>
                  </a:cubicBezTo>
                  <a:lnTo>
                    <a:pt x="7" y="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5" name="Freeform 6"/>
            <p:cNvSpPr>
              <a:spLocks/>
            </p:cNvSpPr>
            <p:nvPr userDrawn="1"/>
          </p:nvSpPr>
          <p:spPr bwMode="auto">
            <a:xfrm>
              <a:off x="8235950" y="4935538"/>
              <a:ext cx="33337" cy="41275"/>
            </a:xfrm>
            <a:custGeom>
              <a:avLst/>
              <a:gdLst>
                <a:gd name="T0" fmla="*/ 8 w 23"/>
                <a:gd name="T1" fmla="*/ 28 h 28"/>
                <a:gd name="T2" fmla="*/ 6 w 23"/>
                <a:gd name="T3" fmla="*/ 28 h 28"/>
                <a:gd name="T4" fmla="*/ 4 w 23"/>
                <a:gd name="T5" fmla="*/ 28 h 28"/>
                <a:gd name="T6" fmla="*/ 2 w 23"/>
                <a:gd name="T7" fmla="*/ 27 h 28"/>
                <a:gd name="T8" fmla="*/ 0 w 23"/>
                <a:gd name="T9" fmla="*/ 26 h 28"/>
                <a:gd name="T10" fmla="*/ 0 w 23"/>
                <a:gd name="T11" fmla="*/ 24 h 28"/>
                <a:gd name="T12" fmla="*/ 1 w 23"/>
                <a:gd name="T13" fmla="*/ 22 h 28"/>
                <a:gd name="T14" fmla="*/ 4 w 23"/>
                <a:gd name="T15" fmla="*/ 23 h 28"/>
                <a:gd name="T16" fmla="*/ 6 w 23"/>
                <a:gd name="T17" fmla="*/ 23 h 28"/>
                <a:gd name="T18" fmla="*/ 9 w 23"/>
                <a:gd name="T19" fmla="*/ 22 h 28"/>
                <a:gd name="T20" fmla="*/ 9 w 23"/>
                <a:gd name="T21" fmla="*/ 21 h 28"/>
                <a:gd name="T22" fmla="*/ 10 w 23"/>
                <a:gd name="T23" fmla="*/ 21 h 28"/>
                <a:gd name="T24" fmla="*/ 10 w 23"/>
                <a:gd name="T25" fmla="*/ 20 h 28"/>
                <a:gd name="T26" fmla="*/ 9 w 23"/>
                <a:gd name="T27" fmla="*/ 20 h 28"/>
                <a:gd name="T28" fmla="*/ 8 w 23"/>
                <a:gd name="T29" fmla="*/ 19 h 28"/>
                <a:gd name="T30" fmla="*/ 0 w 23"/>
                <a:gd name="T31" fmla="*/ 2 h 28"/>
                <a:gd name="T32" fmla="*/ 1 w 23"/>
                <a:gd name="T33" fmla="*/ 1 h 28"/>
                <a:gd name="T34" fmla="*/ 1 w 23"/>
                <a:gd name="T35" fmla="*/ 1 h 28"/>
                <a:gd name="T36" fmla="*/ 2 w 23"/>
                <a:gd name="T37" fmla="*/ 0 h 28"/>
                <a:gd name="T38" fmla="*/ 4 w 23"/>
                <a:gd name="T39" fmla="*/ 0 h 28"/>
                <a:gd name="T40" fmla="*/ 6 w 23"/>
                <a:gd name="T41" fmla="*/ 0 h 28"/>
                <a:gd name="T42" fmla="*/ 7 w 23"/>
                <a:gd name="T43" fmla="*/ 3 h 28"/>
                <a:gd name="T44" fmla="*/ 12 w 23"/>
                <a:gd name="T45" fmla="*/ 15 h 28"/>
                <a:gd name="T46" fmla="*/ 16 w 23"/>
                <a:gd name="T47" fmla="*/ 3 h 28"/>
                <a:gd name="T48" fmla="*/ 17 w 23"/>
                <a:gd name="T49" fmla="*/ 0 h 28"/>
                <a:gd name="T50" fmla="*/ 19 w 23"/>
                <a:gd name="T51" fmla="*/ 0 h 28"/>
                <a:gd name="T52" fmla="*/ 21 w 23"/>
                <a:gd name="T53" fmla="*/ 0 h 28"/>
                <a:gd name="T54" fmla="*/ 22 w 23"/>
                <a:gd name="T55" fmla="*/ 1 h 28"/>
                <a:gd name="T56" fmla="*/ 22 w 23"/>
                <a:gd name="T57" fmla="*/ 1 h 28"/>
                <a:gd name="T58" fmla="*/ 23 w 23"/>
                <a:gd name="T59" fmla="*/ 2 h 28"/>
                <a:gd name="T60" fmla="*/ 15 w 23"/>
                <a:gd name="T61" fmla="*/ 22 h 28"/>
                <a:gd name="T62" fmla="*/ 14 w 23"/>
                <a:gd name="T63" fmla="*/ 24 h 28"/>
                <a:gd name="T64" fmla="*/ 13 w 23"/>
                <a:gd name="T65" fmla="*/ 26 h 28"/>
                <a:gd name="T66" fmla="*/ 11 w 23"/>
                <a:gd name="T67" fmla="*/ 27 h 28"/>
                <a:gd name="T68" fmla="*/ 8 w 23"/>
                <a:gd name="T6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8">
                  <a:moveTo>
                    <a:pt x="8" y="28"/>
                  </a:moveTo>
                  <a:cubicBezTo>
                    <a:pt x="8" y="28"/>
                    <a:pt x="7" y="28"/>
                    <a:pt x="6" y="28"/>
                  </a:cubicBezTo>
                  <a:cubicBezTo>
                    <a:pt x="5" y="28"/>
                    <a:pt x="5" y="28"/>
                    <a:pt x="4" y="28"/>
                  </a:cubicBezTo>
                  <a:cubicBezTo>
                    <a:pt x="3" y="28"/>
                    <a:pt x="2" y="28"/>
                    <a:pt x="2" y="27"/>
                  </a:cubicBezTo>
                  <a:cubicBezTo>
                    <a:pt x="1" y="27"/>
                    <a:pt x="1" y="27"/>
                    <a:pt x="0" y="26"/>
                  </a:cubicBezTo>
                  <a:cubicBezTo>
                    <a:pt x="0" y="26"/>
                    <a:pt x="0" y="25"/>
                    <a:pt x="0" y="24"/>
                  </a:cubicBezTo>
                  <a:cubicBezTo>
                    <a:pt x="0" y="24"/>
                    <a:pt x="0" y="23"/>
                    <a:pt x="1" y="22"/>
                  </a:cubicBezTo>
                  <a:cubicBezTo>
                    <a:pt x="2" y="23"/>
                    <a:pt x="3" y="23"/>
                    <a:pt x="4" y="23"/>
                  </a:cubicBezTo>
                  <a:cubicBezTo>
                    <a:pt x="5" y="23"/>
                    <a:pt x="6" y="23"/>
                    <a:pt x="6" y="23"/>
                  </a:cubicBezTo>
                  <a:cubicBezTo>
                    <a:pt x="7" y="23"/>
                    <a:pt x="8" y="23"/>
                    <a:pt x="9" y="22"/>
                  </a:cubicBezTo>
                  <a:cubicBezTo>
                    <a:pt x="9" y="22"/>
                    <a:pt x="9" y="22"/>
                    <a:pt x="9" y="21"/>
                  </a:cubicBezTo>
                  <a:cubicBezTo>
                    <a:pt x="10" y="21"/>
                    <a:pt x="10" y="21"/>
                    <a:pt x="10" y="21"/>
                  </a:cubicBezTo>
                  <a:cubicBezTo>
                    <a:pt x="10" y="20"/>
                    <a:pt x="10" y="20"/>
                    <a:pt x="10" y="20"/>
                  </a:cubicBezTo>
                  <a:cubicBezTo>
                    <a:pt x="9" y="20"/>
                    <a:pt x="9" y="20"/>
                    <a:pt x="9" y="20"/>
                  </a:cubicBezTo>
                  <a:cubicBezTo>
                    <a:pt x="8" y="19"/>
                    <a:pt x="8" y="19"/>
                    <a:pt x="8" y="19"/>
                  </a:cubicBezTo>
                  <a:cubicBezTo>
                    <a:pt x="0" y="2"/>
                    <a:pt x="0" y="2"/>
                    <a:pt x="0" y="2"/>
                  </a:cubicBezTo>
                  <a:cubicBezTo>
                    <a:pt x="0" y="2"/>
                    <a:pt x="0" y="1"/>
                    <a:pt x="1" y="1"/>
                  </a:cubicBezTo>
                  <a:cubicBezTo>
                    <a:pt x="1" y="1"/>
                    <a:pt x="1" y="1"/>
                    <a:pt x="1" y="1"/>
                  </a:cubicBezTo>
                  <a:cubicBezTo>
                    <a:pt x="2" y="0"/>
                    <a:pt x="2" y="0"/>
                    <a:pt x="2" y="0"/>
                  </a:cubicBezTo>
                  <a:cubicBezTo>
                    <a:pt x="3" y="0"/>
                    <a:pt x="3" y="0"/>
                    <a:pt x="4" y="0"/>
                  </a:cubicBezTo>
                  <a:cubicBezTo>
                    <a:pt x="5" y="0"/>
                    <a:pt x="5" y="0"/>
                    <a:pt x="6" y="0"/>
                  </a:cubicBezTo>
                  <a:cubicBezTo>
                    <a:pt x="6" y="1"/>
                    <a:pt x="7" y="2"/>
                    <a:pt x="7" y="3"/>
                  </a:cubicBezTo>
                  <a:cubicBezTo>
                    <a:pt x="12" y="15"/>
                    <a:pt x="12" y="15"/>
                    <a:pt x="12" y="15"/>
                  </a:cubicBezTo>
                  <a:cubicBezTo>
                    <a:pt x="16" y="3"/>
                    <a:pt x="16" y="3"/>
                    <a:pt x="16" y="3"/>
                  </a:cubicBezTo>
                  <a:cubicBezTo>
                    <a:pt x="16" y="2"/>
                    <a:pt x="17" y="1"/>
                    <a:pt x="17" y="0"/>
                  </a:cubicBezTo>
                  <a:cubicBezTo>
                    <a:pt x="18" y="0"/>
                    <a:pt x="19" y="0"/>
                    <a:pt x="19" y="0"/>
                  </a:cubicBezTo>
                  <a:cubicBezTo>
                    <a:pt x="20" y="0"/>
                    <a:pt x="20" y="0"/>
                    <a:pt x="21" y="0"/>
                  </a:cubicBezTo>
                  <a:cubicBezTo>
                    <a:pt x="21" y="0"/>
                    <a:pt x="21" y="0"/>
                    <a:pt x="22" y="1"/>
                  </a:cubicBezTo>
                  <a:cubicBezTo>
                    <a:pt x="22" y="1"/>
                    <a:pt x="22" y="1"/>
                    <a:pt x="22" y="1"/>
                  </a:cubicBezTo>
                  <a:cubicBezTo>
                    <a:pt x="23" y="1"/>
                    <a:pt x="23" y="1"/>
                    <a:pt x="23" y="2"/>
                  </a:cubicBezTo>
                  <a:cubicBezTo>
                    <a:pt x="15" y="22"/>
                    <a:pt x="15" y="22"/>
                    <a:pt x="15" y="22"/>
                  </a:cubicBezTo>
                  <a:cubicBezTo>
                    <a:pt x="15" y="23"/>
                    <a:pt x="14" y="23"/>
                    <a:pt x="14" y="24"/>
                  </a:cubicBezTo>
                  <a:cubicBezTo>
                    <a:pt x="14" y="24"/>
                    <a:pt x="13" y="25"/>
                    <a:pt x="13" y="26"/>
                  </a:cubicBezTo>
                  <a:cubicBezTo>
                    <a:pt x="12" y="26"/>
                    <a:pt x="12" y="27"/>
                    <a:pt x="11" y="27"/>
                  </a:cubicBezTo>
                  <a:cubicBezTo>
                    <a:pt x="10" y="28"/>
                    <a:pt x="9" y="28"/>
                    <a:pt x="8" y="2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6" name="Freeform 7"/>
            <p:cNvSpPr>
              <a:spLocks/>
            </p:cNvSpPr>
            <p:nvPr userDrawn="1"/>
          </p:nvSpPr>
          <p:spPr bwMode="auto">
            <a:xfrm>
              <a:off x="8289925" y="4922838"/>
              <a:ext cx="31750" cy="46038"/>
            </a:xfrm>
            <a:custGeom>
              <a:avLst/>
              <a:gdLst>
                <a:gd name="T0" fmla="*/ 22 w 22"/>
                <a:gd name="T1" fmla="*/ 22 h 31"/>
                <a:gd name="T2" fmla="*/ 20 w 22"/>
                <a:gd name="T3" fmla="*/ 27 h 31"/>
                <a:gd name="T4" fmla="*/ 16 w 22"/>
                <a:gd name="T5" fmla="*/ 30 h 31"/>
                <a:gd name="T6" fmla="*/ 11 w 22"/>
                <a:gd name="T7" fmla="*/ 31 h 31"/>
                <a:gd name="T8" fmla="*/ 8 w 22"/>
                <a:gd name="T9" fmla="*/ 31 h 31"/>
                <a:gd name="T10" fmla="*/ 5 w 22"/>
                <a:gd name="T11" fmla="*/ 30 h 31"/>
                <a:gd name="T12" fmla="*/ 0 w 22"/>
                <a:gd name="T13" fmla="*/ 28 h 31"/>
                <a:gd name="T14" fmla="*/ 0 w 22"/>
                <a:gd name="T15" fmla="*/ 21 h 31"/>
                <a:gd name="T16" fmla="*/ 5 w 22"/>
                <a:gd name="T17" fmla="*/ 24 h 31"/>
                <a:gd name="T18" fmla="*/ 9 w 22"/>
                <a:gd name="T19" fmla="*/ 24 h 31"/>
                <a:gd name="T20" fmla="*/ 12 w 22"/>
                <a:gd name="T21" fmla="*/ 24 h 31"/>
                <a:gd name="T22" fmla="*/ 13 w 22"/>
                <a:gd name="T23" fmla="*/ 22 h 31"/>
                <a:gd name="T24" fmla="*/ 12 w 22"/>
                <a:gd name="T25" fmla="*/ 20 h 31"/>
                <a:gd name="T26" fmla="*/ 8 w 22"/>
                <a:gd name="T27" fmla="*/ 19 h 31"/>
                <a:gd name="T28" fmla="*/ 4 w 22"/>
                <a:gd name="T29" fmla="*/ 16 h 31"/>
                <a:gd name="T30" fmla="*/ 1 w 22"/>
                <a:gd name="T31" fmla="*/ 13 h 31"/>
                <a:gd name="T32" fmla="*/ 0 w 22"/>
                <a:gd name="T33" fmla="*/ 9 h 31"/>
                <a:gd name="T34" fmla="*/ 1 w 22"/>
                <a:gd name="T35" fmla="*/ 5 h 31"/>
                <a:gd name="T36" fmla="*/ 5 w 22"/>
                <a:gd name="T37" fmla="*/ 2 h 31"/>
                <a:gd name="T38" fmla="*/ 11 w 22"/>
                <a:gd name="T39" fmla="*/ 0 h 31"/>
                <a:gd name="T40" fmla="*/ 15 w 22"/>
                <a:gd name="T41" fmla="*/ 1 h 31"/>
                <a:gd name="T42" fmla="*/ 19 w 22"/>
                <a:gd name="T43" fmla="*/ 2 h 31"/>
                <a:gd name="T44" fmla="*/ 20 w 22"/>
                <a:gd name="T45" fmla="*/ 3 h 31"/>
                <a:gd name="T46" fmla="*/ 20 w 22"/>
                <a:gd name="T47" fmla="*/ 10 h 31"/>
                <a:gd name="T48" fmla="*/ 16 w 22"/>
                <a:gd name="T49" fmla="*/ 8 h 31"/>
                <a:gd name="T50" fmla="*/ 12 w 22"/>
                <a:gd name="T51" fmla="*/ 7 h 31"/>
                <a:gd name="T52" fmla="*/ 9 w 22"/>
                <a:gd name="T53" fmla="*/ 7 h 31"/>
                <a:gd name="T54" fmla="*/ 8 w 22"/>
                <a:gd name="T55" fmla="*/ 9 h 31"/>
                <a:gd name="T56" fmla="*/ 9 w 22"/>
                <a:gd name="T57" fmla="*/ 10 h 31"/>
                <a:gd name="T58" fmla="*/ 12 w 22"/>
                <a:gd name="T59" fmla="*/ 12 h 31"/>
                <a:gd name="T60" fmla="*/ 17 w 22"/>
                <a:gd name="T61" fmla="*/ 15 h 31"/>
                <a:gd name="T62" fmla="*/ 21 w 22"/>
                <a:gd name="T63" fmla="*/ 18 h 31"/>
                <a:gd name="T64" fmla="*/ 22 w 22"/>
                <a:gd name="T65"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31">
                  <a:moveTo>
                    <a:pt x="22" y="22"/>
                  </a:moveTo>
                  <a:cubicBezTo>
                    <a:pt x="22" y="24"/>
                    <a:pt x="21" y="25"/>
                    <a:pt x="20" y="27"/>
                  </a:cubicBezTo>
                  <a:cubicBezTo>
                    <a:pt x="19" y="28"/>
                    <a:pt x="18" y="29"/>
                    <a:pt x="16" y="30"/>
                  </a:cubicBezTo>
                  <a:cubicBezTo>
                    <a:pt x="15" y="30"/>
                    <a:pt x="13" y="31"/>
                    <a:pt x="11" y="31"/>
                  </a:cubicBezTo>
                  <a:cubicBezTo>
                    <a:pt x="10" y="31"/>
                    <a:pt x="9" y="31"/>
                    <a:pt x="8" y="31"/>
                  </a:cubicBezTo>
                  <a:cubicBezTo>
                    <a:pt x="7" y="31"/>
                    <a:pt x="6" y="30"/>
                    <a:pt x="5" y="30"/>
                  </a:cubicBezTo>
                  <a:cubicBezTo>
                    <a:pt x="3" y="30"/>
                    <a:pt x="2" y="29"/>
                    <a:pt x="0" y="28"/>
                  </a:cubicBezTo>
                  <a:cubicBezTo>
                    <a:pt x="0" y="21"/>
                    <a:pt x="0" y="21"/>
                    <a:pt x="0" y="21"/>
                  </a:cubicBezTo>
                  <a:cubicBezTo>
                    <a:pt x="2" y="22"/>
                    <a:pt x="3" y="23"/>
                    <a:pt x="5" y="24"/>
                  </a:cubicBezTo>
                  <a:cubicBezTo>
                    <a:pt x="6" y="24"/>
                    <a:pt x="8" y="24"/>
                    <a:pt x="9" y="24"/>
                  </a:cubicBezTo>
                  <a:cubicBezTo>
                    <a:pt x="11" y="24"/>
                    <a:pt x="12" y="24"/>
                    <a:pt x="12" y="24"/>
                  </a:cubicBezTo>
                  <a:cubicBezTo>
                    <a:pt x="13" y="23"/>
                    <a:pt x="13" y="23"/>
                    <a:pt x="13" y="22"/>
                  </a:cubicBezTo>
                  <a:cubicBezTo>
                    <a:pt x="13" y="21"/>
                    <a:pt x="12" y="21"/>
                    <a:pt x="12" y="20"/>
                  </a:cubicBezTo>
                  <a:cubicBezTo>
                    <a:pt x="11" y="20"/>
                    <a:pt x="10" y="19"/>
                    <a:pt x="8" y="19"/>
                  </a:cubicBezTo>
                  <a:cubicBezTo>
                    <a:pt x="7" y="18"/>
                    <a:pt x="5" y="17"/>
                    <a:pt x="4" y="16"/>
                  </a:cubicBezTo>
                  <a:cubicBezTo>
                    <a:pt x="3" y="16"/>
                    <a:pt x="2" y="15"/>
                    <a:pt x="1" y="13"/>
                  </a:cubicBezTo>
                  <a:cubicBezTo>
                    <a:pt x="0" y="12"/>
                    <a:pt x="0" y="11"/>
                    <a:pt x="0" y="9"/>
                  </a:cubicBezTo>
                  <a:cubicBezTo>
                    <a:pt x="0" y="7"/>
                    <a:pt x="0" y="6"/>
                    <a:pt x="1" y="5"/>
                  </a:cubicBezTo>
                  <a:cubicBezTo>
                    <a:pt x="2" y="3"/>
                    <a:pt x="3" y="2"/>
                    <a:pt x="5" y="2"/>
                  </a:cubicBezTo>
                  <a:cubicBezTo>
                    <a:pt x="6" y="1"/>
                    <a:pt x="8" y="0"/>
                    <a:pt x="11" y="0"/>
                  </a:cubicBezTo>
                  <a:cubicBezTo>
                    <a:pt x="12" y="0"/>
                    <a:pt x="14" y="1"/>
                    <a:pt x="15" y="1"/>
                  </a:cubicBezTo>
                  <a:cubicBezTo>
                    <a:pt x="16" y="1"/>
                    <a:pt x="18" y="2"/>
                    <a:pt x="19" y="2"/>
                  </a:cubicBezTo>
                  <a:cubicBezTo>
                    <a:pt x="19" y="2"/>
                    <a:pt x="20" y="3"/>
                    <a:pt x="20" y="3"/>
                  </a:cubicBezTo>
                  <a:cubicBezTo>
                    <a:pt x="20" y="10"/>
                    <a:pt x="20" y="10"/>
                    <a:pt x="20" y="10"/>
                  </a:cubicBezTo>
                  <a:cubicBezTo>
                    <a:pt x="19" y="9"/>
                    <a:pt x="18" y="8"/>
                    <a:pt x="16" y="8"/>
                  </a:cubicBezTo>
                  <a:cubicBezTo>
                    <a:pt x="15" y="7"/>
                    <a:pt x="13" y="7"/>
                    <a:pt x="12" y="7"/>
                  </a:cubicBezTo>
                  <a:cubicBezTo>
                    <a:pt x="10" y="7"/>
                    <a:pt x="10" y="7"/>
                    <a:pt x="9" y="7"/>
                  </a:cubicBezTo>
                  <a:cubicBezTo>
                    <a:pt x="9" y="8"/>
                    <a:pt x="8" y="8"/>
                    <a:pt x="8" y="9"/>
                  </a:cubicBezTo>
                  <a:cubicBezTo>
                    <a:pt x="8" y="9"/>
                    <a:pt x="9" y="10"/>
                    <a:pt x="9" y="10"/>
                  </a:cubicBezTo>
                  <a:cubicBezTo>
                    <a:pt x="10" y="11"/>
                    <a:pt x="11" y="11"/>
                    <a:pt x="12" y="12"/>
                  </a:cubicBezTo>
                  <a:cubicBezTo>
                    <a:pt x="14" y="13"/>
                    <a:pt x="16" y="14"/>
                    <a:pt x="17" y="15"/>
                  </a:cubicBezTo>
                  <a:cubicBezTo>
                    <a:pt x="19" y="16"/>
                    <a:pt x="20" y="17"/>
                    <a:pt x="21" y="18"/>
                  </a:cubicBezTo>
                  <a:cubicBezTo>
                    <a:pt x="21" y="19"/>
                    <a:pt x="22" y="20"/>
                    <a:pt x="22" y="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8" name="Freeform 8"/>
            <p:cNvSpPr>
              <a:spLocks/>
            </p:cNvSpPr>
            <p:nvPr userDrawn="1"/>
          </p:nvSpPr>
          <p:spPr bwMode="auto">
            <a:xfrm>
              <a:off x="8328025" y="4933950"/>
              <a:ext cx="26987" cy="34925"/>
            </a:xfrm>
            <a:custGeom>
              <a:avLst/>
              <a:gdLst>
                <a:gd name="T0" fmla="*/ 19 w 19"/>
                <a:gd name="T1" fmla="*/ 21 h 23"/>
                <a:gd name="T2" fmla="*/ 17 w 19"/>
                <a:gd name="T3" fmla="*/ 22 h 23"/>
                <a:gd name="T4" fmla="*/ 15 w 19"/>
                <a:gd name="T5" fmla="*/ 23 h 23"/>
                <a:gd name="T6" fmla="*/ 12 w 19"/>
                <a:gd name="T7" fmla="*/ 23 h 23"/>
                <a:gd name="T8" fmla="*/ 6 w 19"/>
                <a:gd name="T9" fmla="*/ 22 h 23"/>
                <a:gd name="T10" fmla="*/ 2 w 19"/>
                <a:gd name="T11" fmla="*/ 19 h 23"/>
                <a:gd name="T12" fmla="*/ 0 w 19"/>
                <a:gd name="T13" fmla="*/ 15 h 23"/>
                <a:gd name="T14" fmla="*/ 0 w 19"/>
                <a:gd name="T15" fmla="*/ 11 h 23"/>
                <a:gd name="T16" fmla="*/ 0 w 19"/>
                <a:gd name="T17" fmla="*/ 8 h 23"/>
                <a:gd name="T18" fmla="*/ 2 w 19"/>
                <a:gd name="T19" fmla="*/ 4 h 23"/>
                <a:gd name="T20" fmla="*/ 6 w 19"/>
                <a:gd name="T21" fmla="*/ 2 h 23"/>
                <a:gd name="T22" fmla="*/ 12 w 19"/>
                <a:gd name="T23" fmla="*/ 0 h 23"/>
                <a:gd name="T24" fmla="*/ 16 w 19"/>
                <a:gd name="T25" fmla="*/ 1 h 23"/>
                <a:gd name="T26" fmla="*/ 19 w 19"/>
                <a:gd name="T27" fmla="*/ 2 h 23"/>
                <a:gd name="T28" fmla="*/ 19 w 19"/>
                <a:gd name="T29" fmla="*/ 8 h 23"/>
                <a:gd name="T30" fmla="*/ 13 w 19"/>
                <a:gd name="T31" fmla="*/ 6 h 23"/>
                <a:gd name="T32" fmla="*/ 9 w 19"/>
                <a:gd name="T33" fmla="*/ 8 h 23"/>
                <a:gd name="T34" fmla="*/ 8 w 19"/>
                <a:gd name="T35" fmla="*/ 11 h 23"/>
                <a:gd name="T36" fmla="*/ 8 w 19"/>
                <a:gd name="T37" fmla="*/ 14 h 23"/>
                <a:gd name="T38" fmla="*/ 10 w 19"/>
                <a:gd name="T39" fmla="*/ 16 h 23"/>
                <a:gd name="T40" fmla="*/ 13 w 19"/>
                <a:gd name="T41" fmla="*/ 17 h 23"/>
                <a:gd name="T42" fmla="*/ 16 w 19"/>
                <a:gd name="T43" fmla="*/ 16 h 23"/>
                <a:gd name="T44" fmla="*/ 19 w 19"/>
                <a:gd name="T45" fmla="*/ 15 h 23"/>
                <a:gd name="T46" fmla="*/ 19 w 19"/>
                <a:gd name="T47"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3">
                  <a:moveTo>
                    <a:pt x="19" y="21"/>
                  </a:moveTo>
                  <a:cubicBezTo>
                    <a:pt x="18" y="22"/>
                    <a:pt x="18" y="22"/>
                    <a:pt x="17" y="22"/>
                  </a:cubicBezTo>
                  <a:cubicBezTo>
                    <a:pt x="16" y="22"/>
                    <a:pt x="16" y="22"/>
                    <a:pt x="15" y="23"/>
                  </a:cubicBezTo>
                  <a:cubicBezTo>
                    <a:pt x="14" y="23"/>
                    <a:pt x="13" y="23"/>
                    <a:pt x="12" y="23"/>
                  </a:cubicBezTo>
                  <a:cubicBezTo>
                    <a:pt x="9" y="23"/>
                    <a:pt x="7" y="22"/>
                    <a:pt x="6" y="22"/>
                  </a:cubicBezTo>
                  <a:cubicBezTo>
                    <a:pt x="4" y="21"/>
                    <a:pt x="3" y="20"/>
                    <a:pt x="2" y="19"/>
                  </a:cubicBezTo>
                  <a:cubicBezTo>
                    <a:pt x="1" y="17"/>
                    <a:pt x="0" y="16"/>
                    <a:pt x="0" y="15"/>
                  </a:cubicBezTo>
                  <a:cubicBezTo>
                    <a:pt x="0" y="14"/>
                    <a:pt x="0" y="12"/>
                    <a:pt x="0" y="11"/>
                  </a:cubicBezTo>
                  <a:cubicBezTo>
                    <a:pt x="0" y="11"/>
                    <a:pt x="0" y="9"/>
                    <a:pt x="0" y="8"/>
                  </a:cubicBezTo>
                  <a:cubicBezTo>
                    <a:pt x="0" y="7"/>
                    <a:pt x="1" y="6"/>
                    <a:pt x="2" y="4"/>
                  </a:cubicBezTo>
                  <a:cubicBezTo>
                    <a:pt x="3" y="3"/>
                    <a:pt x="4" y="2"/>
                    <a:pt x="6" y="2"/>
                  </a:cubicBezTo>
                  <a:cubicBezTo>
                    <a:pt x="7" y="1"/>
                    <a:pt x="9" y="0"/>
                    <a:pt x="12" y="0"/>
                  </a:cubicBezTo>
                  <a:cubicBezTo>
                    <a:pt x="13" y="0"/>
                    <a:pt x="15" y="0"/>
                    <a:pt x="16" y="1"/>
                  </a:cubicBezTo>
                  <a:cubicBezTo>
                    <a:pt x="17" y="1"/>
                    <a:pt x="18" y="1"/>
                    <a:pt x="19" y="2"/>
                  </a:cubicBezTo>
                  <a:cubicBezTo>
                    <a:pt x="19" y="8"/>
                    <a:pt x="19" y="8"/>
                    <a:pt x="19" y="8"/>
                  </a:cubicBezTo>
                  <a:cubicBezTo>
                    <a:pt x="16" y="7"/>
                    <a:pt x="14" y="6"/>
                    <a:pt x="13" y="6"/>
                  </a:cubicBezTo>
                  <a:cubicBezTo>
                    <a:pt x="12" y="6"/>
                    <a:pt x="10" y="7"/>
                    <a:pt x="9" y="8"/>
                  </a:cubicBezTo>
                  <a:cubicBezTo>
                    <a:pt x="8" y="8"/>
                    <a:pt x="8" y="10"/>
                    <a:pt x="8" y="11"/>
                  </a:cubicBezTo>
                  <a:cubicBezTo>
                    <a:pt x="8" y="13"/>
                    <a:pt x="8" y="14"/>
                    <a:pt x="8" y="14"/>
                  </a:cubicBezTo>
                  <a:cubicBezTo>
                    <a:pt x="9" y="15"/>
                    <a:pt x="10" y="16"/>
                    <a:pt x="10" y="16"/>
                  </a:cubicBezTo>
                  <a:cubicBezTo>
                    <a:pt x="11" y="17"/>
                    <a:pt x="12" y="17"/>
                    <a:pt x="13" y="17"/>
                  </a:cubicBezTo>
                  <a:cubicBezTo>
                    <a:pt x="14" y="17"/>
                    <a:pt x="15" y="17"/>
                    <a:pt x="16" y="16"/>
                  </a:cubicBezTo>
                  <a:cubicBezTo>
                    <a:pt x="17" y="16"/>
                    <a:pt x="18" y="16"/>
                    <a:pt x="19" y="15"/>
                  </a:cubicBezTo>
                  <a:lnTo>
                    <a:pt x="19" y="2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9" name="Freeform 9"/>
            <p:cNvSpPr>
              <a:spLocks/>
            </p:cNvSpPr>
            <p:nvPr userDrawn="1"/>
          </p:nvSpPr>
          <p:spPr bwMode="auto">
            <a:xfrm>
              <a:off x="8361363" y="4924425"/>
              <a:ext cx="33337" cy="42863"/>
            </a:xfrm>
            <a:custGeom>
              <a:avLst/>
              <a:gdLst>
                <a:gd name="T0" fmla="*/ 23 w 23"/>
                <a:gd name="T1" fmla="*/ 29 h 29"/>
                <a:gd name="T2" fmla="*/ 15 w 23"/>
                <a:gd name="T3" fmla="*/ 29 h 29"/>
                <a:gd name="T4" fmla="*/ 15 w 23"/>
                <a:gd name="T5" fmla="*/ 18 h 29"/>
                <a:gd name="T6" fmla="*/ 15 w 23"/>
                <a:gd name="T7" fmla="*/ 18 h 29"/>
                <a:gd name="T8" fmla="*/ 15 w 23"/>
                <a:gd name="T9" fmla="*/ 17 h 29"/>
                <a:gd name="T10" fmla="*/ 15 w 23"/>
                <a:gd name="T11" fmla="*/ 15 h 29"/>
                <a:gd name="T12" fmla="*/ 12 w 23"/>
                <a:gd name="T13" fmla="*/ 13 h 29"/>
                <a:gd name="T14" fmla="*/ 10 w 23"/>
                <a:gd name="T15" fmla="*/ 14 h 29"/>
                <a:gd name="T16" fmla="*/ 8 w 23"/>
                <a:gd name="T17" fmla="*/ 17 h 29"/>
                <a:gd name="T18" fmla="*/ 8 w 23"/>
                <a:gd name="T19" fmla="*/ 29 h 29"/>
                <a:gd name="T20" fmla="*/ 0 w 23"/>
                <a:gd name="T21" fmla="*/ 29 h 29"/>
                <a:gd name="T22" fmla="*/ 0 w 23"/>
                <a:gd name="T23" fmla="*/ 0 h 29"/>
                <a:gd name="T24" fmla="*/ 8 w 23"/>
                <a:gd name="T25" fmla="*/ 0 h 29"/>
                <a:gd name="T26" fmla="*/ 8 w 23"/>
                <a:gd name="T27" fmla="*/ 11 h 29"/>
                <a:gd name="T28" fmla="*/ 11 w 23"/>
                <a:gd name="T29" fmla="*/ 8 h 29"/>
                <a:gd name="T30" fmla="*/ 15 w 23"/>
                <a:gd name="T31" fmla="*/ 7 h 29"/>
                <a:gd name="T32" fmla="*/ 23 w 23"/>
                <a:gd name="T33" fmla="*/ 16 h 29"/>
                <a:gd name="T34" fmla="*/ 23 w 23"/>
                <a:gd name="T3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9">
                  <a:moveTo>
                    <a:pt x="23" y="29"/>
                  </a:moveTo>
                  <a:cubicBezTo>
                    <a:pt x="15" y="29"/>
                    <a:pt x="15" y="29"/>
                    <a:pt x="15" y="29"/>
                  </a:cubicBezTo>
                  <a:cubicBezTo>
                    <a:pt x="15" y="18"/>
                    <a:pt x="15" y="18"/>
                    <a:pt x="15" y="18"/>
                  </a:cubicBezTo>
                  <a:cubicBezTo>
                    <a:pt x="15" y="18"/>
                    <a:pt x="15" y="18"/>
                    <a:pt x="15" y="18"/>
                  </a:cubicBezTo>
                  <a:cubicBezTo>
                    <a:pt x="15" y="18"/>
                    <a:pt x="15" y="18"/>
                    <a:pt x="15" y="17"/>
                  </a:cubicBezTo>
                  <a:cubicBezTo>
                    <a:pt x="15" y="16"/>
                    <a:pt x="15" y="15"/>
                    <a:pt x="15" y="15"/>
                  </a:cubicBezTo>
                  <a:cubicBezTo>
                    <a:pt x="14" y="14"/>
                    <a:pt x="13" y="13"/>
                    <a:pt x="12" y="13"/>
                  </a:cubicBezTo>
                  <a:cubicBezTo>
                    <a:pt x="11" y="13"/>
                    <a:pt x="10" y="14"/>
                    <a:pt x="10" y="14"/>
                  </a:cubicBezTo>
                  <a:cubicBezTo>
                    <a:pt x="9" y="15"/>
                    <a:pt x="8" y="16"/>
                    <a:pt x="8" y="17"/>
                  </a:cubicBezTo>
                  <a:cubicBezTo>
                    <a:pt x="8" y="29"/>
                    <a:pt x="8" y="29"/>
                    <a:pt x="8" y="29"/>
                  </a:cubicBezTo>
                  <a:cubicBezTo>
                    <a:pt x="0" y="29"/>
                    <a:pt x="0" y="29"/>
                    <a:pt x="0" y="29"/>
                  </a:cubicBezTo>
                  <a:cubicBezTo>
                    <a:pt x="0" y="0"/>
                    <a:pt x="0" y="0"/>
                    <a:pt x="0" y="0"/>
                  </a:cubicBezTo>
                  <a:cubicBezTo>
                    <a:pt x="8" y="0"/>
                    <a:pt x="8" y="0"/>
                    <a:pt x="8" y="0"/>
                  </a:cubicBezTo>
                  <a:cubicBezTo>
                    <a:pt x="8" y="11"/>
                    <a:pt x="8" y="11"/>
                    <a:pt x="8" y="11"/>
                  </a:cubicBezTo>
                  <a:cubicBezTo>
                    <a:pt x="9" y="9"/>
                    <a:pt x="10" y="9"/>
                    <a:pt x="11" y="8"/>
                  </a:cubicBezTo>
                  <a:cubicBezTo>
                    <a:pt x="13" y="8"/>
                    <a:pt x="14" y="7"/>
                    <a:pt x="15" y="7"/>
                  </a:cubicBezTo>
                  <a:cubicBezTo>
                    <a:pt x="20" y="7"/>
                    <a:pt x="23" y="10"/>
                    <a:pt x="23" y="16"/>
                  </a:cubicBezTo>
                  <a:lnTo>
                    <a:pt x="23" y="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87" name="Freeform 10"/>
            <p:cNvSpPr>
              <a:spLocks/>
            </p:cNvSpPr>
            <p:nvPr userDrawn="1"/>
          </p:nvSpPr>
          <p:spPr bwMode="auto">
            <a:xfrm>
              <a:off x="8402638" y="4933950"/>
              <a:ext cx="33337" cy="33338"/>
            </a:xfrm>
            <a:custGeom>
              <a:avLst/>
              <a:gdLst>
                <a:gd name="T0" fmla="*/ 23 w 23"/>
                <a:gd name="T1" fmla="*/ 22 h 22"/>
                <a:gd name="T2" fmla="*/ 15 w 23"/>
                <a:gd name="T3" fmla="*/ 22 h 22"/>
                <a:gd name="T4" fmla="*/ 15 w 23"/>
                <a:gd name="T5" fmla="*/ 11 h 22"/>
                <a:gd name="T6" fmla="*/ 15 w 23"/>
                <a:gd name="T7" fmla="*/ 11 h 22"/>
                <a:gd name="T8" fmla="*/ 15 w 23"/>
                <a:gd name="T9" fmla="*/ 8 h 22"/>
                <a:gd name="T10" fmla="*/ 12 w 23"/>
                <a:gd name="T11" fmla="*/ 6 h 22"/>
                <a:gd name="T12" fmla="*/ 10 w 23"/>
                <a:gd name="T13" fmla="*/ 7 h 22"/>
                <a:gd name="T14" fmla="*/ 9 w 23"/>
                <a:gd name="T15" fmla="*/ 8 h 22"/>
                <a:gd name="T16" fmla="*/ 8 w 23"/>
                <a:gd name="T17" fmla="*/ 9 h 22"/>
                <a:gd name="T18" fmla="*/ 7 w 23"/>
                <a:gd name="T19" fmla="*/ 10 h 22"/>
                <a:gd name="T20" fmla="*/ 7 w 23"/>
                <a:gd name="T21" fmla="*/ 22 h 22"/>
                <a:gd name="T22" fmla="*/ 0 w 23"/>
                <a:gd name="T23" fmla="*/ 22 h 22"/>
                <a:gd name="T24" fmla="*/ 0 w 23"/>
                <a:gd name="T25" fmla="*/ 1 h 22"/>
                <a:gd name="T26" fmla="*/ 7 w 23"/>
                <a:gd name="T27" fmla="*/ 1 h 22"/>
                <a:gd name="T28" fmla="*/ 7 w 23"/>
                <a:gd name="T29" fmla="*/ 4 h 22"/>
                <a:gd name="T30" fmla="*/ 11 w 23"/>
                <a:gd name="T31" fmla="*/ 1 h 22"/>
                <a:gd name="T32" fmla="*/ 15 w 23"/>
                <a:gd name="T33" fmla="*/ 0 h 22"/>
                <a:gd name="T34" fmla="*/ 23 w 23"/>
                <a:gd name="T35" fmla="*/ 10 h 22"/>
                <a:gd name="T36" fmla="*/ 23 w 23"/>
                <a:gd name="T3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2">
                  <a:moveTo>
                    <a:pt x="23" y="22"/>
                  </a:moveTo>
                  <a:cubicBezTo>
                    <a:pt x="15" y="22"/>
                    <a:pt x="15" y="22"/>
                    <a:pt x="15" y="22"/>
                  </a:cubicBezTo>
                  <a:cubicBezTo>
                    <a:pt x="15" y="11"/>
                    <a:pt x="15" y="11"/>
                    <a:pt x="15" y="11"/>
                  </a:cubicBezTo>
                  <a:cubicBezTo>
                    <a:pt x="15" y="11"/>
                    <a:pt x="15" y="11"/>
                    <a:pt x="15" y="11"/>
                  </a:cubicBezTo>
                  <a:cubicBezTo>
                    <a:pt x="15" y="10"/>
                    <a:pt x="15" y="8"/>
                    <a:pt x="15" y="8"/>
                  </a:cubicBezTo>
                  <a:cubicBezTo>
                    <a:pt x="14" y="7"/>
                    <a:pt x="13" y="6"/>
                    <a:pt x="12" y="6"/>
                  </a:cubicBezTo>
                  <a:cubicBezTo>
                    <a:pt x="11" y="6"/>
                    <a:pt x="11" y="6"/>
                    <a:pt x="10" y="7"/>
                  </a:cubicBezTo>
                  <a:cubicBezTo>
                    <a:pt x="10" y="7"/>
                    <a:pt x="10" y="7"/>
                    <a:pt x="9" y="8"/>
                  </a:cubicBezTo>
                  <a:cubicBezTo>
                    <a:pt x="9" y="8"/>
                    <a:pt x="8" y="8"/>
                    <a:pt x="8" y="9"/>
                  </a:cubicBezTo>
                  <a:cubicBezTo>
                    <a:pt x="8" y="9"/>
                    <a:pt x="8" y="9"/>
                    <a:pt x="7" y="10"/>
                  </a:cubicBezTo>
                  <a:cubicBezTo>
                    <a:pt x="7" y="22"/>
                    <a:pt x="7" y="22"/>
                    <a:pt x="7" y="22"/>
                  </a:cubicBezTo>
                  <a:cubicBezTo>
                    <a:pt x="0" y="22"/>
                    <a:pt x="0" y="22"/>
                    <a:pt x="0" y="22"/>
                  </a:cubicBezTo>
                  <a:cubicBezTo>
                    <a:pt x="0" y="1"/>
                    <a:pt x="0" y="1"/>
                    <a:pt x="0" y="1"/>
                  </a:cubicBezTo>
                  <a:cubicBezTo>
                    <a:pt x="7" y="1"/>
                    <a:pt x="7" y="1"/>
                    <a:pt x="7" y="1"/>
                  </a:cubicBezTo>
                  <a:cubicBezTo>
                    <a:pt x="7" y="4"/>
                    <a:pt x="7" y="4"/>
                    <a:pt x="7" y="4"/>
                  </a:cubicBezTo>
                  <a:cubicBezTo>
                    <a:pt x="9" y="3"/>
                    <a:pt x="10" y="2"/>
                    <a:pt x="11" y="1"/>
                  </a:cubicBezTo>
                  <a:cubicBezTo>
                    <a:pt x="12" y="1"/>
                    <a:pt x="14" y="0"/>
                    <a:pt x="15" y="0"/>
                  </a:cubicBezTo>
                  <a:cubicBezTo>
                    <a:pt x="20" y="0"/>
                    <a:pt x="23" y="3"/>
                    <a:pt x="23" y="10"/>
                  </a:cubicBezTo>
                  <a:lnTo>
                    <a:pt x="23"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88" name="Freeform 11"/>
            <p:cNvSpPr>
              <a:spLocks noEditPoints="1"/>
            </p:cNvSpPr>
            <p:nvPr userDrawn="1"/>
          </p:nvSpPr>
          <p:spPr bwMode="auto">
            <a:xfrm>
              <a:off x="8442325" y="4933950"/>
              <a:ext cx="33337" cy="34925"/>
            </a:xfrm>
            <a:custGeom>
              <a:avLst/>
              <a:gdLst>
                <a:gd name="T0" fmla="*/ 16 w 23"/>
                <a:gd name="T1" fmla="*/ 10 h 23"/>
                <a:gd name="T2" fmla="*/ 15 w 23"/>
                <a:gd name="T3" fmla="*/ 6 h 23"/>
                <a:gd name="T4" fmla="*/ 12 w 23"/>
                <a:gd name="T5" fmla="*/ 5 h 23"/>
                <a:gd name="T6" fmla="*/ 8 w 23"/>
                <a:gd name="T7" fmla="*/ 6 h 23"/>
                <a:gd name="T8" fmla="*/ 7 w 23"/>
                <a:gd name="T9" fmla="*/ 10 h 23"/>
                <a:gd name="T10" fmla="*/ 16 w 23"/>
                <a:gd name="T11" fmla="*/ 10 h 23"/>
                <a:gd name="T12" fmla="*/ 23 w 23"/>
                <a:gd name="T13" fmla="*/ 13 h 23"/>
                <a:gd name="T14" fmla="*/ 7 w 23"/>
                <a:gd name="T15" fmla="*/ 13 h 23"/>
                <a:gd name="T16" fmla="*/ 10 w 23"/>
                <a:gd name="T17" fmla="*/ 17 h 23"/>
                <a:gd name="T18" fmla="*/ 14 w 23"/>
                <a:gd name="T19" fmla="*/ 18 h 23"/>
                <a:gd name="T20" fmla="*/ 22 w 23"/>
                <a:gd name="T21" fmla="*/ 16 h 23"/>
                <a:gd name="T22" fmla="*/ 22 w 23"/>
                <a:gd name="T23" fmla="*/ 21 h 23"/>
                <a:gd name="T24" fmla="*/ 18 w 23"/>
                <a:gd name="T25" fmla="*/ 22 h 23"/>
                <a:gd name="T26" fmla="*/ 12 w 23"/>
                <a:gd name="T27" fmla="*/ 23 h 23"/>
                <a:gd name="T28" fmla="*/ 5 w 23"/>
                <a:gd name="T29" fmla="*/ 21 h 23"/>
                <a:gd name="T30" fmla="*/ 1 w 23"/>
                <a:gd name="T31" fmla="*/ 17 h 23"/>
                <a:gd name="T32" fmla="*/ 0 w 23"/>
                <a:gd name="T33" fmla="*/ 11 h 23"/>
                <a:gd name="T34" fmla="*/ 1 w 23"/>
                <a:gd name="T35" fmla="*/ 6 h 23"/>
                <a:gd name="T36" fmla="*/ 5 w 23"/>
                <a:gd name="T37" fmla="*/ 2 h 23"/>
                <a:gd name="T38" fmla="*/ 12 w 23"/>
                <a:gd name="T39" fmla="*/ 0 h 23"/>
                <a:gd name="T40" fmla="*/ 17 w 23"/>
                <a:gd name="T41" fmla="*/ 1 h 23"/>
                <a:gd name="T42" fmla="*/ 21 w 23"/>
                <a:gd name="T43" fmla="*/ 5 h 23"/>
                <a:gd name="T44" fmla="*/ 23 w 23"/>
                <a:gd name="T45" fmla="*/ 12 h 23"/>
                <a:gd name="T46" fmla="*/ 23 w 23"/>
                <a:gd name="T4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3">
                  <a:moveTo>
                    <a:pt x="16" y="10"/>
                  </a:moveTo>
                  <a:cubicBezTo>
                    <a:pt x="16" y="8"/>
                    <a:pt x="15" y="7"/>
                    <a:pt x="15" y="6"/>
                  </a:cubicBezTo>
                  <a:cubicBezTo>
                    <a:pt x="14" y="5"/>
                    <a:pt x="13" y="5"/>
                    <a:pt x="12" y="5"/>
                  </a:cubicBezTo>
                  <a:cubicBezTo>
                    <a:pt x="10" y="5"/>
                    <a:pt x="9" y="5"/>
                    <a:pt x="8" y="6"/>
                  </a:cubicBezTo>
                  <a:cubicBezTo>
                    <a:pt x="8" y="7"/>
                    <a:pt x="7" y="8"/>
                    <a:pt x="7" y="10"/>
                  </a:cubicBezTo>
                  <a:lnTo>
                    <a:pt x="16" y="10"/>
                  </a:lnTo>
                  <a:close/>
                  <a:moveTo>
                    <a:pt x="23" y="13"/>
                  </a:moveTo>
                  <a:cubicBezTo>
                    <a:pt x="7" y="13"/>
                    <a:pt x="7" y="13"/>
                    <a:pt x="7" y="13"/>
                  </a:cubicBezTo>
                  <a:cubicBezTo>
                    <a:pt x="8" y="15"/>
                    <a:pt x="9" y="16"/>
                    <a:pt x="10" y="17"/>
                  </a:cubicBezTo>
                  <a:cubicBezTo>
                    <a:pt x="11" y="18"/>
                    <a:pt x="12" y="18"/>
                    <a:pt x="14" y="18"/>
                  </a:cubicBezTo>
                  <a:cubicBezTo>
                    <a:pt x="16" y="18"/>
                    <a:pt x="19" y="17"/>
                    <a:pt x="22" y="16"/>
                  </a:cubicBezTo>
                  <a:cubicBezTo>
                    <a:pt x="22" y="21"/>
                    <a:pt x="22" y="21"/>
                    <a:pt x="22" y="21"/>
                  </a:cubicBezTo>
                  <a:cubicBezTo>
                    <a:pt x="21" y="21"/>
                    <a:pt x="20" y="22"/>
                    <a:pt x="18" y="22"/>
                  </a:cubicBezTo>
                  <a:cubicBezTo>
                    <a:pt x="17" y="23"/>
                    <a:pt x="15" y="23"/>
                    <a:pt x="12" y="23"/>
                  </a:cubicBezTo>
                  <a:cubicBezTo>
                    <a:pt x="9" y="23"/>
                    <a:pt x="7" y="22"/>
                    <a:pt x="5" y="21"/>
                  </a:cubicBezTo>
                  <a:cubicBezTo>
                    <a:pt x="3" y="20"/>
                    <a:pt x="2" y="19"/>
                    <a:pt x="1" y="17"/>
                  </a:cubicBezTo>
                  <a:cubicBezTo>
                    <a:pt x="0" y="16"/>
                    <a:pt x="0" y="14"/>
                    <a:pt x="0" y="11"/>
                  </a:cubicBezTo>
                  <a:cubicBezTo>
                    <a:pt x="0" y="9"/>
                    <a:pt x="0" y="7"/>
                    <a:pt x="1" y="6"/>
                  </a:cubicBezTo>
                  <a:cubicBezTo>
                    <a:pt x="2" y="4"/>
                    <a:pt x="3" y="3"/>
                    <a:pt x="5" y="2"/>
                  </a:cubicBezTo>
                  <a:cubicBezTo>
                    <a:pt x="7" y="1"/>
                    <a:pt x="9" y="0"/>
                    <a:pt x="12" y="0"/>
                  </a:cubicBezTo>
                  <a:cubicBezTo>
                    <a:pt x="14" y="0"/>
                    <a:pt x="16" y="1"/>
                    <a:pt x="17" y="1"/>
                  </a:cubicBezTo>
                  <a:cubicBezTo>
                    <a:pt x="19" y="2"/>
                    <a:pt x="20" y="3"/>
                    <a:pt x="21" y="5"/>
                  </a:cubicBezTo>
                  <a:cubicBezTo>
                    <a:pt x="22" y="7"/>
                    <a:pt x="23" y="9"/>
                    <a:pt x="23" y="12"/>
                  </a:cubicBezTo>
                  <a:lnTo>
                    <a:pt x="23"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89" name="Freeform 12"/>
            <p:cNvSpPr>
              <a:spLocks noEditPoints="1"/>
            </p:cNvSpPr>
            <p:nvPr userDrawn="1"/>
          </p:nvSpPr>
          <p:spPr bwMode="auto">
            <a:xfrm>
              <a:off x="8480425" y="4922838"/>
              <a:ext cx="12700" cy="44450"/>
            </a:xfrm>
            <a:custGeom>
              <a:avLst/>
              <a:gdLst>
                <a:gd name="T0" fmla="*/ 7 w 8"/>
                <a:gd name="T1" fmla="*/ 4 h 30"/>
                <a:gd name="T2" fmla="*/ 6 w 8"/>
                <a:gd name="T3" fmla="*/ 6 h 30"/>
                <a:gd name="T4" fmla="*/ 4 w 8"/>
                <a:gd name="T5" fmla="*/ 7 h 30"/>
                <a:gd name="T6" fmla="*/ 2 w 8"/>
                <a:gd name="T7" fmla="*/ 6 h 30"/>
                <a:gd name="T8" fmla="*/ 1 w 8"/>
                <a:gd name="T9" fmla="*/ 5 h 30"/>
                <a:gd name="T10" fmla="*/ 1 w 8"/>
                <a:gd name="T11" fmla="*/ 4 h 30"/>
                <a:gd name="T12" fmla="*/ 2 w 8"/>
                <a:gd name="T13" fmla="*/ 1 h 30"/>
                <a:gd name="T14" fmla="*/ 4 w 8"/>
                <a:gd name="T15" fmla="*/ 0 h 30"/>
                <a:gd name="T16" fmla="*/ 6 w 8"/>
                <a:gd name="T17" fmla="*/ 1 h 30"/>
                <a:gd name="T18" fmla="*/ 7 w 8"/>
                <a:gd name="T19" fmla="*/ 4 h 30"/>
                <a:gd name="T20" fmla="*/ 8 w 8"/>
                <a:gd name="T21" fmla="*/ 30 h 30"/>
                <a:gd name="T22" fmla="*/ 0 w 8"/>
                <a:gd name="T23" fmla="*/ 30 h 30"/>
                <a:gd name="T24" fmla="*/ 0 w 8"/>
                <a:gd name="T25" fmla="*/ 9 h 30"/>
                <a:gd name="T26" fmla="*/ 8 w 8"/>
                <a:gd name="T27" fmla="*/ 9 h 30"/>
                <a:gd name="T28" fmla="*/ 8 w 8"/>
                <a:gd name="T2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30">
                  <a:moveTo>
                    <a:pt x="7" y="4"/>
                  </a:moveTo>
                  <a:cubicBezTo>
                    <a:pt x="7" y="5"/>
                    <a:pt x="7" y="5"/>
                    <a:pt x="6" y="6"/>
                  </a:cubicBezTo>
                  <a:cubicBezTo>
                    <a:pt x="5" y="7"/>
                    <a:pt x="5" y="7"/>
                    <a:pt x="4" y="7"/>
                  </a:cubicBezTo>
                  <a:cubicBezTo>
                    <a:pt x="3" y="7"/>
                    <a:pt x="3" y="7"/>
                    <a:pt x="2" y="6"/>
                  </a:cubicBezTo>
                  <a:cubicBezTo>
                    <a:pt x="2" y="6"/>
                    <a:pt x="1" y="6"/>
                    <a:pt x="1" y="5"/>
                  </a:cubicBezTo>
                  <a:cubicBezTo>
                    <a:pt x="1" y="5"/>
                    <a:pt x="1" y="4"/>
                    <a:pt x="1" y="4"/>
                  </a:cubicBezTo>
                  <a:cubicBezTo>
                    <a:pt x="1" y="3"/>
                    <a:pt x="1" y="2"/>
                    <a:pt x="2" y="1"/>
                  </a:cubicBezTo>
                  <a:cubicBezTo>
                    <a:pt x="2" y="1"/>
                    <a:pt x="3" y="0"/>
                    <a:pt x="4" y="0"/>
                  </a:cubicBezTo>
                  <a:cubicBezTo>
                    <a:pt x="5" y="0"/>
                    <a:pt x="5" y="1"/>
                    <a:pt x="6" y="1"/>
                  </a:cubicBezTo>
                  <a:cubicBezTo>
                    <a:pt x="7" y="2"/>
                    <a:pt x="7" y="3"/>
                    <a:pt x="7" y="4"/>
                  </a:cubicBezTo>
                  <a:moveTo>
                    <a:pt x="8" y="30"/>
                  </a:moveTo>
                  <a:cubicBezTo>
                    <a:pt x="0" y="30"/>
                    <a:pt x="0" y="30"/>
                    <a:pt x="0" y="30"/>
                  </a:cubicBezTo>
                  <a:cubicBezTo>
                    <a:pt x="0" y="9"/>
                    <a:pt x="0" y="9"/>
                    <a:pt x="0" y="9"/>
                  </a:cubicBezTo>
                  <a:cubicBezTo>
                    <a:pt x="8" y="9"/>
                    <a:pt x="8" y="9"/>
                    <a:pt x="8" y="9"/>
                  </a:cubicBezTo>
                  <a:lnTo>
                    <a:pt x="8"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90" name="Freeform 13"/>
            <p:cNvSpPr>
              <a:spLocks noEditPoints="1"/>
            </p:cNvSpPr>
            <p:nvPr userDrawn="1"/>
          </p:nvSpPr>
          <p:spPr bwMode="auto">
            <a:xfrm>
              <a:off x="8497888" y="4924425"/>
              <a:ext cx="36512" cy="44450"/>
            </a:xfrm>
            <a:custGeom>
              <a:avLst/>
              <a:gdLst>
                <a:gd name="T0" fmla="*/ 16 w 24"/>
                <a:gd name="T1" fmla="*/ 23 h 30"/>
                <a:gd name="T2" fmla="*/ 16 w 24"/>
                <a:gd name="T3" fmla="*/ 14 h 30"/>
                <a:gd name="T4" fmla="*/ 14 w 24"/>
                <a:gd name="T5" fmla="*/ 13 h 30"/>
                <a:gd name="T6" fmla="*/ 12 w 24"/>
                <a:gd name="T7" fmla="*/ 13 h 30"/>
                <a:gd name="T8" fmla="*/ 9 w 24"/>
                <a:gd name="T9" fmla="*/ 14 h 30"/>
                <a:gd name="T10" fmla="*/ 8 w 24"/>
                <a:gd name="T11" fmla="*/ 19 h 30"/>
                <a:gd name="T12" fmla="*/ 9 w 24"/>
                <a:gd name="T13" fmla="*/ 23 h 30"/>
                <a:gd name="T14" fmla="*/ 12 w 24"/>
                <a:gd name="T15" fmla="*/ 24 h 30"/>
                <a:gd name="T16" fmla="*/ 15 w 24"/>
                <a:gd name="T17" fmla="*/ 24 h 30"/>
                <a:gd name="T18" fmla="*/ 16 w 24"/>
                <a:gd name="T19" fmla="*/ 23 h 30"/>
                <a:gd name="T20" fmla="*/ 24 w 24"/>
                <a:gd name="T21" fmla="*/ 29 h 30"/>
                <a:gd name="T22" fmla="*/ 16 w 24"/>
                <a:gd name="T23" fmla="*/ 29 h 30"/>
                <a:gd name="T24" fmla="*/ 16 w 24"/>
                <a:gd name="T25" fmla="*/ 27 h 30"/>
                <a:gd name="T26" fmla="*/ 14 w 24"/>
                <a:gd name="T27" fmla="*/ 29 h 30"/>
                <a:gd name="T28" fmla="*/ 10 w 24"/>
                <a:gd name="T29" fmla="*/ 30 h 30"/>
                <a:gd name="T30" fmla="*/ 5 w 24"/>
                <a:gd name="T31" fmla="*/ 29 h 30"/>
                <a:gd name="T32" fmla="*/ 2 w 24"/>
                <a:gd name="T33" fmla="*/ 25 h 30"/>
                <a:gd name="T34" fmla="*/ 0 w 24"/>
                <a:gd name="T35" fmla="*/ 19 h 30"/>
                <a:gd name="T36" fmla="*/ 1 w 24"/>
                <a:gd name="T37" fmla="*/ 13 h 30"/>
                <a:gd name="T38" fmla="*/ 5 w 24"/>
                <a:gd name="T39" fmla="*/ 9 h 30"/>
                <a:gd name="T40" fmla="*/ 10 w 24"/>
                <a:gd name="T41" fmla="*/ 7 h 30"/>
                <a:gd name="T42" fmla="*/ 14 w 24"/>
                <a:gd name="T43" fmla="*/ 8 h 30"/>
                <a:gd name="T44" fmla="*/ 16 w 24"/>
                <a:gd name="T45" fmla="*/ 9 h 30"/>
                <a:gd name="T46" fmla="*/ 16 w 24"/>
                <a:gd name="T47" fmla="*/ 0 h 30"/>
                <a:gd name="T48" fmla="*/ 24 w 24"/>
                <a:gd name="T49" fmla="*/ 0 h 30"/>
                <a:gd name="T50" fmla="*/ 24 w 24"/>
                <a:gd name="T51"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30">
                  <a:moveTo>
                    <a:pt x="16" y="23"/>
                  </a:moveTo>
                  <a:cubicBezTo>
                    <a:pt x="16" y="14"/>
                    <a:pt x="16" y="14"/>
                    <a:pt x="16" y="14"/>
                  </a:cubicBezTo>
                  <a:cubicBezTo>
                    <a:pt x="15" y="14"/>
                    <a:pt x="15" y="13"/>
                    <a:pt x="14" y="13"/>
                  </a:cubicBezTo>
                  <a:cubicBezTo>
                    <a:pt x="14" y="13"/>
                    <a:pt x="13" y="13"/>
                    <a:pt x="12" y="13"/>
                  </a:cubicBezTo>
                  <a:cubicBezTo>
                    <a:pt x="11" y="13"/>
                    <a:pt x="10" y="13"/>
                    <a:pt x="9" y="14"/>
                  </a:cubicBezTo>
                  <a:cubicBezTo>
                    <a:pt x="9" y="15"/>
                    <a:pt x="8" y="17"/>
                    <a:pt x="8" y="19"/>
                  </a:cubicBezTo>
                  <a:cubicBezTo>
                    <a:pt x="8" y="20"/>
                    <a:pt x="9" y="22"/>
                    <a:pt x="9" y="23"/>
                  </a:cubicBezTo>
                  <a:cubicBezTo>
                    <a:pt x="10" y="24"/>
                    <a:pt x="11" y="24"/>
                    <a:pt x="12" y="24"/>
                  </a:cubicBezTo>
                  <a:cubicBezTo>
                    <a:pt x="13" y="24"/>
                    <a:pt x="14" y="24"/>
                    <a:pt x="15" y="24"/>
                  </a:cubicBezTo>
                  <a:cubicBezTo>
                    <a:pt x="15" y="23"/>
                    <a:pt x="16" y="23"/>
                    <a:pt x="16" y="23"/>
                  </a:cubicBezTo>
                  <a:moveTo>
                    <a:pt x="24" y="29"/>
                  </a:moveTo>
                  <a:cubicBezTo>
                    <a:pt x="16" y="29"/>
                    <a:pt x="16" y="29"/>
                    <a:pt x="16" y="29"/>
                  </a:cubicBezTo>
                  <a:cubicBezTo>
                    <a:pt x="16" y="27"/>
                    <a:pt x="16" y="27"/>
                    <a:pt x="16" y="27"/>
                  </a:cubicBezTo>
                  <a:cubicBezTo>
                    <a:pt x="15" y="28"/>
                    <a:pt x="15" y="29"/>
                    <a:pt x="14" y="29"/>
                  </a:cubicBezTo>
                  <a:cubicBezTo>
                    <a:pt x="13" y="30"/>
                    <a:pt x="12" y="30"/>
                    <a:pt x="10" y="30"/>
                  </a:cubicBezTo>
                  <a:cubicBezTo>
                    <a:pt x="8" y="30"/>
                    <a:pt x="7" y="29"/>
                    <a:pt x="5" y="29"/>
                  </a:cubicBezTo>
                  <a:cubicBezTo>
                    <a:pt x="4" y="28"/>
                    <a:pt x="3" y="27"/>
                    <a:pt x="2" y="25"/>
                  </a:cubicBezTo>
                  <a:cubicBezTo>
                    <a:pt x="1" y="23"/>
                    <a:pt x="0" y="21"/>
                    <a:pt x="0" y="19"/>
                  </a:cubicBezTo>
                  <a:cubicBezTo>
                    <a:pt x="0" y="17"/>
                    <a:pt x="0" y="15"/>
                    <a:pt x="1" y="13"/>
                  </a:cubicBezTo>
                  <a:cubicBezTo>
                    <a:pt x="2" y="11"/>
                    <a:pt x="3" y="10"/>
                    <a:pt x="5" y="9"/>
                  </a:cubicBezTo>
                  <a:cubicBezTo>
                    <a:pt x="6" y="8"/>
                    <a:pt x="8" y="7"/>
                    <a:pt x="10" y="7"/>
                  </a:cubicBezTo>
                  <a:cubicBezTo>
                    <a:pt x="12" y="7"/>
                    <a:pt x="13" y="7"/>
                    <a:pt x="14" y="8"/>
                  </a:cubicBezTo>
                  <a:cubicBezTo>
                    <a:pt x="15" y="8"/>
                    <a:pt x="16" y="8"/>
                    <a:pt x="16" y="9"/>
                  </a:cubicBezTo>
                  <a:cubicBezTo>
                    <a:pt x="16" y="0"/>
                    <a:pt x="16" y="0"/>
                    <a:pt x="16" y="0"/>
                  </a:cubicBezTo>
                  <a:cubicBezTo>
                    <a:pt x="24" y="0"/>
                    <a:pt x="24" y="0"/>
                    <a:pt x="24" y="0"/>
                  </a:cubicBezTo>
                  <a:lnTo>
                    <a:pt x="24" y="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91" name="Freeform 14"/>
            <p:cNvSpPr>
              <a:spLocks noEditPoints="1"/>
            </p:cNvSpPr>
            <p:nvPr userDrawn="1"/>
          </p:nvSpPr>
          <p:spPr bwMode="auto">
            <a:xfrm>
              <a:off x="8539163" y="4933950"/>
              <a:ext cx="33337" cy="34925"/>
            </a:xfrm>
            <a:custGeom>
              <a:avLst/>
              <a:gdLst>
                <a:gd name="T0" fmla="*/ 16 w 23"/>
                <a:gd name="T1" fmla="*/ 10 h 23"/>
                <a:gd name="T2" fmla="*/ 15 w 23"/>
                <a:gd name="T3" fmla="*/ 6 h 23"/>
                <a:gd name="T4" fmla="*/ 12 w 23"/>
                <a:gd name="T5" fmla="*/ 5 h 23"/>
                <a:gd name="T6" fmla="*/ 9 w 23"/>
                <a:gd name="T7" fmla="*/ 6 h 23"/>
                <a:gd name="T8" fmla="*/ 8 w 23"/>
                <a:gd name="T9" fmla="*/ 10 h 23"/>
                <a:gd name="T10" fmla="*/ 16 w 23"/>
                <a:gd name="T11" fmla="*/ 10 h 23"/>
                <a:gd name="T12" fmla="*/ 23 w 23"/>
                <a:gd name="T13" fmla="*/ 13 h 23"/>
                <a:gd name="T14" fmla="*/ 8 w 23"/>
                <a:gd name="T15" fmla="*/ 13 h 23"/>
                <a:gd name="T16" fmla="*/ 10 w 23"/>
                <a:gd name="T17" fmla="*/ 17 h 23"/>
                <a:gd name="T18" fmla="*/ 14 w 23"/>
                <a:gd name="T19" fmla="*/ 18 h 23"/>
                <a:gd name="T20" fmla="*/ 23 w 23"/>
                <a:gd name="T21" fmla="*/ 16 h 23"/>
                <a:gd name="T22" fmla="*/ 23 w 23"/>
                <a:gd name="T23" fmla="*/ 21 h 23"/>
                <a:gd name="T24" fmla="*/ 19 w 23"/>
                <a:gd name="T25" fmla="*/ 22 h 23"/>
                <a:gd name="T26" fmla="*/ 12 w 23"/>
                <a:gd name="T27" fmla="*/ 23 h 23"/>
                <a:gd name="T28" fmla="*/ 6 w 23"/>
                <a:gd name="T29" fmla="*/ 21 h 23"/>
                <a:gd name="T30" fmla="*/ 1 w 23"/>
                <a:gd name="T31" fmla="*/ 17 h 23"/>
                <a:gd name="T32" fmla="*/ 0 w 23"/>
                <a:gd name="T33" fmla="*/ 11 h 23"/>
                <a:gd name="T34" fmla="*/ 1 w 23"/>
                <a:gd name="T35" fmla="*/ 6 h 23"/>
                <a:gd name="T36" fmla="*/ 6 w 23"/>
                <a:gd name="T37" fmla="*/ 2 h 23"/>
                <a:gd name="T38" fmla="*/ 12 w 23"/>
                <a:gd name="T39" fmla="*/ 0 h 23"/>
                <a:gd name="T40" fmla="*/ 17 w 23"/>
                <a:gd name="T41" fmla="*/ 1 h 23"/>
                <a:gd name="T42" fmla="*/ 22 w 23"/>
                <a:gd name="T43" fmla="*/ 5 h 23"/>
                <a:gd name="T44" fmla="*/ 23 w 23"/>
                <a:gd name="T45" fmla="*/ 12 h 23"/>
                <a:gd name="T46" fmla="*/ 23 w 23"/>
                <a:gd name="T4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3">
                  <a:moveTo>
                    <a:pt x="16" y="10"/>
                  </a:moveTo>
                  <a:cubicBezTo>
                    <a:pt x="16" y="8"/>
                    <a:pt x="16" y="7"/>
                    <a:pt x="15" y="6"/>
                  </a:cubicBezTo>
                  <a:cubicBezTo>
                    <a:pt x="14" y="5"/>
                    <a:pt x="13" y="5"/>
                    <a:pt x="12" y="5"/>
                  </a:cubicBezTo>
                  <a:cubicBezTo>
                    <a:pt x="11" y="5"/>
                    <a:pt x="10" y="5"/>
                    <a:pt x="9" y="6"/>
                  </a:cubicBezTo>
                  <a:cubicBezTo>
                    <a:pt x="8" y="7"/>
                    <a:pt x="8" y="8"/>
                    <a:pt x="8" y="10"/>
                  </a:cubicBezTo>
                  <a:lnTo>
                    <a:pt x="16" y="10"/>
                  </a:lnTo>
                  <a:close/>
                  <a:moveTo>
                    <a:pt x="23" y="13"/>
                  </a:moveTo>
                  <a:cubicBezTo>
                    <a:pt x="8" y="13"/>
                    <a:pt x="8" y="13"/>
                    <a:pt x="8" y="13"/>
                  </a:cubicBezTo>
                  <a:cubicBezTo>
                    <a:pt x="8" y="15"/>
                    <a:pt x="9" y="16"/>
                    <a:pt x="10" y="17"/>
                  </a:cubicBezTo>
                  <a:cubicBezTo>
                    <a:pt x="11" y="18"/>
                    <a:pt x="13" y="18"/>
                    <a:pt x="14" y="18"/>
                  </a:cubicBezTo>
                  <a:cubicBezTo>
                    <a:pt x="17" y="18"/>
                    <a:pt x="19" y="17"/>
                    <a:pt x="23" y="16"/>
                  </a:cubicBezTo>
                  <a:cubicBezTo>
                    <a:pt x="23" y="21"/>
                    <a:pt x="23" y="21"/>
                    <a:pt x="23" y="21"/>
                  </a:cubicBezTo>
                  <a:cubicBezTo>
                    <a:pt x="21" y="21"/>
                    <a:pt x="20" y="22"/>
                    <a:pt x="19" y="22"/>
                  </a:cubicBezTo>
                  <a:cubicBezTo>
                    <a:pt x="17" y="23"/>
                    <a:pt x="15" y="23"/>
                    <a:pt x="12" y="23"/>
                  </a:cubicBezTo>
                  <a:cubicBezTo>
                    <a:pt x="10" y="23"/>
                    <a:pt x="7" y="22"/>
                    <a:pt x="6" y="21"/>
                  </a:cubicBezTo>
                  <a:cubicBezTo>
                    <a:pt x="4" y="20"/>
                    <a:pt x="2" y="19"/>
                    <a:pt x="1" y="17"/>
                  </a:cubicBezTo>
                  <a:cubicBezTo>
                    <a:pt x="0" y="16"/>
                    <a:pt x="0" y="14"/>
                    <a:pt x="0" y="11"/>
                  </a:cubicBezTo>
                  <a:cubicBezTo>
                    <a:pt x="0" y="9"/>
                    <a:pt x="0" y="7"/>
                    <a:pt x="1" y="6"/>
                  </a:cubicBezTo>
                  <a:cubicBezTo>
                    <a:pt x="2" y="4"/>
                    <a:pt x="4" y="3"/>
                    <a:pt x="6" y="2"/>
                  </a:cubicBezTo>
                  <a:cubicBezTo>
                    <a:pt x="7" y="1"/>
                    <a:pt x="10" y="0"/>
                    <a:pt x="12" y="0"/>
                  </a:cubicBezTo>
                  <a:cubicBezTo>
                    <a:pt x="14" y="0"/>
                    <a:pt x="16" y="1"/>
                    <a:pt x="17" y="1"/>
                  </a:cubicBezTo>
                  <a:cubicBezTo>
                    <a:pt x="19" y="2"/>
                    <a:pt x="20" y="3"/>
                    <a:pt x="22" y="5"/>
                  </a:cubicBezTo>
                  <a:cubicBezTo>
                    <a:pt x="23" y="7"/>
                    <a:pt x="23" y="9"/>
                    <a:pt x="23" y="12"/>
                  </a:cubicBezTo>
                  <a:lnTo>
                    <a:pt x="23" y="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92" name="Freeform 15"/>
            <p:cNvSpPr>
              <a:spLocks/>
            </p:cNvSpPr>
            <p:nvPr userDrawn="1"/>
          </p:nvSpPr>
          <p:spPr bwMode="auto">
            <a:xfrm>
              <a:off x="8578850" y="4933950"/>
              <a:ext cx="28575" cy="33338"/>
            </a:xfrm>
            <a:custGeom>
              <a:avLst/>
              <a:gdLst>
                <a:gd name="T0" fmla="*/ 19 w 19"/>
                <a:gd name="T1" fmla="*/ 2 h 22"/>
                <a:gd name="T2" fmla="*/ 16 w 19"/>
                <a:gd name="T3" fmla="*/ 10 h 22"/>
                <a:gd name="T4" fmla="*/ 13 w 19"/>
                <a:gd name="T5" fmla="*/ 8 h 22"/>
                <a:gd name="T6" fmla="*/ 10 w 19"/>
                <a:gd name="T7" fmla="*/ 9 h 22"/>
                <a:gd name="T8" fmla="*/ 8 w 19"/>
                <a:gd name="T9" fmla="*/ 13 h 22"/>
                <a:gd name="T10" fmla="*/ 8 w 19"/>
                <a:gd name="T11" fmla="*/ 22 h 22"/>
                <a:gd name="T12" fmla="*/ 0 w 19"/>
                <a:gd name="T13" fmla="*/ 22 h 22"/>
                <a:gd name="T14" fmla="*/ 0 w 19"/>
                <a:gd name="T15" fmla="*/ 1 h 22"/>
                <a:gd name="T16" fmla="*/ 8 w 19"/>
                <a:gd name="T17" fmla="*/ 1 h 22"/>
                <a:gd name="T18" fmla="*/ 8 w 19"/>
                <a:gd name="T19" fmla="*/ 6 h 22"/>
                <a:gd name="T20" fmla="*/ 10 w 19"/>
                <a:gd name="T21" fmla="*/ 2 h 22"/>
                <a:gd name="T22" fmla="*/ 14 w 19"/>
                <a:gd name="T23" fmla="*/ 0 h 22"/>
                <a:gd name="T24" fmla="*/ 17 w 19"/>
                <a:gd name="T25" fmla="*/ 1 h 22"/>
                <a:gd name="T26" fmla="*/ 19 w 19"/>
                <a:gd name="T27"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22">
                  <a:moveTo>
                    <a:pt x="19" y="2"/>
                  </a:moveTo>
                  <a:cubicBezTo>
                    <a:pt x="16" y="10"/>
                    <a:pt x="16" y="10"/>
                    <a:pt x="16" y="10"/>
                  </a:cubicBezTo>
                  <a:cubicBezTo>
                    <a:pt x="15" y="8"/>
                    <a:pt x="14" y="8"/>
                    <a:pt x="13" y="8"/>
                  </a:cubicBezTo>
                  <a:cubicBezTo>
                    <a:pt x="12" y="8"/>
                    <a:pt x="11" y="8"/>
                    <a:pt x="10" y="9"/>
                  </a:cubicBezTo>
                  <a:cubicBezTo>
                    <a:pt x="9" y="10"/>
                    <a:pt x="8" y="11"/>
                    <a:pt x="8" y="13"/>
                  </a:cubicBezTo>
                  <a:cubicBezTo>
                    <a:pt x="8" y="22"/>
                    <a:pt x="8" y="22"/>
                    <a:pt x="8" y="22"/>
                  </a:cubicBezTo>
                  <a:cubicBezTo>
                    <a:pt x="0" y="22"/>
                    <a:pt x="0" y="22"/>
                    <a:pt x="0" y="22"/>
                  </a:cubicBezTo>
                  <a:cubicBezTo>
                    <a:pt x="0" y="1"/>
                    <a:pt x="0" y="1"/>
                    <a:pt x="0" y="1"/>
                  </a:cubicBezTo>
                  <a:cubicBezTo>
                    <a:pt x="8" y="1"/>
                    <a:pt x="8" y="1"/>
                    <a:pt x="8" y="1"/>
                  </a:cubicBezTo>
                  <a:cubicBezTo>
                    <a:pt x="8" y="6"/>
                    <a:pt x="8" y="6"/>
                    <a:pt x="8" y="6"/>
                  </a:cubicBezTo>
                  <a:cubicBezTo>
                    <a:pt x="8" y="5"/>
                    <a:pt x="9" y="3"/>
                    <a:pt x="10" y="2"/>
                  </a:cubicBezTo>
                  <a:cubicBezTo>
                    <a:pt x="11" y="1"/>
                    <a:pt x="13" y="0"/>
                    <a:pt x="14" y="0"/>
                  </a:cubicBezTo>
                  <a:cubicBezTo>
                    <a:pt x="15" y="0"/>
                    <a:pt x="16" y="0"/>
                    <a:pt x="17" y="1"/>
                  </a:cubicBezTo>
                  <a:cubicBezTo>
                    <a:pt x="17" y="1"/>
                    <a:pt x="18" y="1"/>
                    <a:pt x="19" y="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93" name="Freeform 16"/>
            <p:cNvSpPr>
              <a:spLocks/>
            </p:cNvSpPr>
            <p:nvPr userDrawn="1"/>
          </p:nvSpPr>
          <p:spPr bwMode="auto">
            <a:xfrm>
              <a:off x="8637588" y="4930775"/>
              <a:ext cx="20637" cy="36513"/>
            </a:xfrm>
            <a:custGeom>
              <a:avLst/>
              <a:gdLst>
                <a:gd name="T0" fmla="*/ 0 w 13"/>
                <a:gd name="T1" fmla="*/ 0 h 23"/>
                <a:gd name="T2" fmla="*/ 13 w 13"/>
                <a:gd name="T3" fmla="*/ 0 h 23"/>
                <a:gd name="T4" fmla="*/ 13 w 13"/>
                <a:gd name="T5" fmla="*/ 2 h 23"/>
                <a:gd name="T6" fmla="*/ 3 w 13"/>
                <a:gd name="T7" fmla="*/ 2 h 23"/>
                <a:gd name="T8" fmla="*/ 3 w 13"/>
                <a:gd name="T9" fmla="*/ 10 h 23"/>
                <a:gd name="T10" fmla="*/ 13 w 13"/>
                <a:gd name="T11" fmla="*/ 10 h 23"/>
                <a:gd name="T12" fmla="*/ 13 w 13"/>
                <a:gd name="T13" fmla="*/ 12 h 23"/>
                <a:gd name="T14" fmla="*/ 3 w 13"/>
                <a:gd name="T15" fmla="*/ 12 h 23"/>
                <a:gd name="T16" fmla="*/ 3 w 13"/>
                <a:gd name="T17" fmla="*/ 20 h 23"/>
                <a:gd name="T18" fmla="*/ 13 w 13"/>
                <a:gd name="T19" fmla="*/ 20 h 23"/>
                <a:gd name="T20" fmla="*/ 13 w 13"/>
                <a:gd name="T21" fmla="*/ 23 h 23"/>
                <a:gd name="T22" fmla="*/ 0 w 13"/>
                <a:gd name="T23" fmla="*/ 23 h 23"/>
                <a:gd name="T24" fmla="*/ 0 w 13"/>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3">
                  <a:moveTo>
                    <a:pt x="0" y="0"/>
                  </a:moveTo>
                  <a:lnTo>
                    <a:pt x="13" y="0"/>
                  </a:lnTo>
                  <a:lnTo>
                    <a:pt x="13" y="2"/>
                  </a:lnTo>
                  <a:lnTo>
                    <a:pt x="3" y="2"/>
                  </a:lnTo>
                  <a:lnTo>
                    <a:pt x="3" y="10"/>
                  </a:lnTo>
                  <a:lnTo>
                    <a:pt x="13" y="10"/>
                  </a:lnTo>
                  <a:lnTo>
                    <a:pt x="13" y="12"/>
                  </a:lnTo>
                  <a:lnTo>
                    <a:pt x="3" y="12"/>
                  </a:lnTo>
                  <a:lnTo>
                    <a:pt x="3" y="20"/>
                  </a:lnTo>
                  <a:lnTo>
                    <a:pt x="13" y="20"/>
                  </a:lnTo>
                  <a:lnTo>
                    <a:pt x="13" y="23"/>
                  </a:lnTo>
                  <a:lnTo>
                    <a:pt x="0" y="23"/>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94" name="Rectangle 17"/>
            <p:cNvSpPr>
              <a:spLocks noChangeArrowheads="1"/>
            </p:cNvSpPr>
            <p:nvPr userDrawn="1"/>
          </p:nvSpPr>
          <p:spPr bwMode="auto">
            <a:xfrm>
              <a:off x="8674100" y="4930775"/>
              <a:ext cx="4762" cy="365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95" name="Freeform 18"/>
            <p:cNvSpPr>
              <a:spLocks noEditPoints="1"/>
            </p:cNvSpPr>
            <p:nvPr userDrawn="1"/>
          </p:nvSpPr>
          <p:spPr bwMode="auto">
            <a:xfrm>
              <a:off x="8694738" y="4941888"/>
              <a:ext cx="22225" cy="26988"/>
            </a:xfrm>
            <a:custGeom>
              <a:avLst/>
              <a:gdLst>
                <a:gd name="T0" fmla="*/ 4 w 15"/>
                <a:gd name="T1" fmla="*/ 7 h 18"/>
                <a:gd name="T2" fmla="*/ 12 w 15"/>
                <a:gd name="T3" fmla="*/ 7 h 18"/>
                <a:gd name="T4" fmla="*/ 11 w 15"/>
                <a:gd name="T5" fmla="*/ 4 h 18"/>
                <a:gd name="T6" fmla="*/ 8 w 15"/>
                <a:gd name="T7" fmla="*/ 3 h 18"/>
                <a:gd name="T8" fmla="*/ 5 w 15"/>
                <a:gd name="T9" fmla="*/ 4 h 18"/>
                <a:gd name="T10" fmla="*/ 4 w 15"/>
                <a:gd name="T11" fmla="*/ 7 h 18"/>
                <a:gd name="T12" fmla="*/ 15 w 15"/>
                <a:gd name="T13" fmla="*/ 9 h 18"/>
                <a:gd name="T14" fmla="*/ 4 w 15"/>
                <a:gd name="T15" fmla="*/ 9 h 18"/>
                <a:gd name="T16" fmla="*/ 5 w 15"/>
                <a:gd name="T17" fmla="*/ 13 h 18"/>
                <a:gd name="T18" fmla="*/ 9 w 15"/>
                <a:gd name="T19" fmla="*/ 15 h 18"/>
                <a:gd name="T20" fmla="*/ 15 w 15"/>
                <a:gd name="T21" fmla="*/ 13 h 18"/>
                <a:gd name="T22" fmla="*/ 15 w 15"/>
                <a:gd name="T23" fmla="*/ 16 h 18"/>
                <a:gd name="T24" fmla="*/ 12 w 15"/>
                <a:gd name="T25" fmla="*/ 17 h 18"/>
                <a:gd name="T26" fmla="*/ 8 w 15"/>
                <a:gd name="T27" fmla="*/ 18 h 18"/>
                <a:gd name="T28" fmla="*/ 4 w 15"/>
                <a:gd name="T29" fmla="*/ 17 h 18"/>
                <a:gd name="T30" fmla="*/ 1 w 15"/>
                <a:gd name="T31" fmla="*/ 13 h 18"/>
                <a:gd name="T32" fmla="*/ 0 w 15"/>
                <a:gd name="T33" fmla="*/ 9 h 18"/>
                <a:gd name="T34" fmla="*/ 2 w 15"/>
                <a:gd name="T35" fmla="*/ 3 h 18"/>
                <a:gd name="T36" fmla="*/ 8 w 15"/>
                <a:gd name="T37" fmla="*/ 0 h 18"/>
                <a:gd name="T38" fmla="*/ 13 w 15"/>
                <a:gd name="T39" fmla="*/ 3 h 18"/>
                <a:gd name="T40" fmla="*/ 15 w 15"/>
                <a:gd name="T41"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18">
                  <a:moveTo>
                    <a:pt x="4" y="7"/>
                  </a:moveTo>
                  <a:cubicBezTo>
                    <a:pt x="12" y="7"/>
                    <a:pt x="12" y="7"/>
                    <a:pt x="12" y="7"/>
                  </a:cubicBezTo>
                  <a:cubicBezTo>
                    <a:pt x="12" y="6"/>
                    <a:pt x="11" y="5"/>
                    <a:pt x="11" y="4"/>
                  </a:cubicBezTo>
                  <a:cubicBezTo>
                    <a:pt x="10" y="4"/>
                    <a:pt x="9" y="3"/>
                    <a:pt x="8" y="3"/>
                  </a:cubicBezTo>
                  <a:cubicBezTo>
                    <a:pt x="7" y="3"/>
                    <a:pt x="6" y="4"/>
                    <a:pt x="5" y="4"/>
                  </a:cubicBezTo>
                  <a:cubicBezTo>
                    <a:pt x="4" y="5"/>
                    <a:pt x="4" y="6"/>
                    <a:pt x="4" y="7"/>
                  </a:cubicBezTo>
                  <a:moveTo>
                    <a:pt x="15" y="9"/>
                  </a:moveTo>
                  <a:cubicBezTo>
                    <a:pt x="4" y="9"/>
                    <a:pt x="4" y="9"/>
                    <a:pt x="4" y="9"/>
                  </a:cubicBezTo>
                  <a:cubicBezTo>
                    <a:pt x="4" y="11"/>
                    <a:pt x="4" y="12"/>
                    <a:pt x="5" y="13"/>
                  </a:cubicBezTo>
                  <a:cubicBezTo>
                    <a:pt x="6" y="14"/>
                    <a:pt x="7" y="15"/>
                    <a:pt x="9" y="15"/>
                  </a:cubicBezTo>
                  <a:cubicBezTo>
                    <a:pt x="11" y="15"/>
                    <a:pt x="13" y="14"/>
                    <a:pt x="15" y="13"/>
                  </a:cubicBezTo>
                  <a:cubicBezTo>
                    <a:pt x="15" y="16"/>
                    <a:pt x="15" y="16"/>
                    <a:pt x="15" y="16"/>
                  </a:cubicBezTo>
                  <a:cubicBezTo>
                    <a:pt x="14" y="17"/>
                    <a:pt x="13" y="17"/>
                    <a:pt x="12" y="17"/>
                  </a:cubicBezTo>
                  <a:cubicBezTo>
                    <a:pt x="11" y="18"/>
                    <a:pt x="10" y="18"/>
                    <a:pt x="8" y="18"/>
                  </a:cubicBezTo>
                  <a:cubicBezTo>
                    <a:pt x="7" y="18"/>
                    <a:pt x="5" y="17"/>
                    <a:pt x="4" y="17"/>
                  </a:cubicBezTo>
                  <a:cubicBezTo>
                    <a:pt x="3" y="16"/>
                    <a:pt x="2" y="15"/>
                    <a:pt x="1" y="13"/>
                  </a:cubicBezTo>
                  <a:cubicBezTo>
                    <a:pt x="1" y="12"/>
                    <a:pt x="0" y="11"/>
                    <a:pt x="0" y="9"/>
                  </a:cubicBezTo>
                  <a:cubicBezTo>
                    <a:pt x="0" y="6"/>
                    <a:pt x="1" y="4"/>
                    <a:pt x="2" y="3"/>
                  </a:cubicBezTo>
                  <a:cubicBezTo>
                    <a:pt x="4" y="1"/>
                    <a:pt x="6" y="0"/>
                    <a:pt x="8" y="0"/>
                  </a:cubicBezTo>
                  <a:cubicBezTo>
                    <a:pt x="10" y="0"/>
                    <a:pt x="12" y="1"/>
                    <a:pt x="13" y="3"/>
                  </a:cubicBezTo>
                  <a:cubicBezTo>
                    <a:pt x="15" y="4"/>
                    <a:pt x="15" y="6"/>
                    <a:pt x="15"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96" name="Freeform 19"/>
            <p:cNvSpPr>
              <a:spLocks/>
            </p:cNvSpPr>
            <p:nvPr userDrawn="1"/>
          </p:nvSpPr>
          <p:spPr bwMode="auto">
            <a:xfrm>
              <a:off x="8731250" y="4941888"/>
              <a:ext cx="19050" cy="26988"/>
            </a:xfrm>
            <a:custGeom>
              <a:avLst/>
              <a:gdLst>
                <a:gd name="T0" fmla="*/ 13 w 13"/>
                <a:gd name="T1" fmla="*/ 14 h 18"/>
                <a:gd name="T2" fmla="*/ 13 w 13"/>
                <a:gd name="T3" fmla="*/ 17 h 18"/>
                <a:gd name="T4" fmla="*/ 8 w 13"/>
                <a:gd name="T5" fmla="*/ 18 h 18"/>
                <a:gd name="T6" fmla="*/ 2 w 13"/>
                <a:gd name="T7" fmla="*/ 15 h 18"/>
                <a:gd name="T8" fmla="*/ 0 w 13"/>
                <a:gd name="T9" fmla="*/ 9 h 18"/>
                <a:gd name="T10" fmla="*/ 2 w 13"/>
                <a:gd name="T11" fmla="*/ 3 h 18"/>
                <a:gd name="T12" fmla="*/ 8 w 13"/>
                <a:gd name="T13" fmla="*/ 0 h 18"/>
                <a:gd name="T14" fmla="*/ 10 w 13"/>
                <a:gd name="T15" fmla="*/ 1 h 18"/>
                <a:gd name="T16" fmla="*/ 13 w 13"/>
                <a:gd name="T17" fmla="*/ 2 h 18"/>
                <a:gd name="T18" fmla="*/ 13 w 13"/>
                <a:gd name="T19" fmla="*/ 5 h 18"/>
                <a:gd name="T20" fmla="*/ 8 w 13"/>
                <a:gd name="T21" fmla="*/ 4 h 18"/>
                <a:gd name="T22" fmla="*/ 5 w 13"/>
                <a:gd name="T23" fmla="*/ 5 h 18"/>
                <a:gd name="T24" fmla="*/ 3 w 13"/>
                <a:gd name="T25" fmla="*/ 9 h 18"/>
                <a:gd name="T26" fmla="*/ 5 w 13"/>
                <a:gd name="T27" fmla="*/ 13 h 18"/>
                <a:gd name="T28" fmla="*/ 9 w 13"/>
                <a:gd name="T29" fmla="*/ 15 h 18"/>
                <a:gd name="T30" fmla="*/ 13 w 13"/>
                <a:gd name="T31"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8">
                  <a:moveTo>
                    <a:pt x="13" y="14"/>
                  </a:moveTo>
                  <a:cubicBezTo>
                    <a:pt x="13" y="17"/>
                    <a:pt x="13" y="17"/>
                    <a:pt x="13" y="17"/>
                  </a:cubicBezTo>
                  <a:cubicBezTo>
                    <a:pt x="12" y="17"/>
                    <a:pt x="10" y="18"/>
                    <a:pt x="8" y="18"/>
                  </a:cubicBezTo>
                  <a:cubicBezTo>
                    <a:pt x="6" y="18"/>
                    <a:pt x="4" y="17"/>
                    <a:pt x="2" y="15"/>
                  </a:cubicBezTo>
                  <a:cubicBezTo>
                    <a:pt x="1" y="14"/>
                    <a:pt x="0" y="12"/>
                    <a:pt x="0" y="9"/>
                  </a:cubicBezTo>
                  <a:cubicBezTo>
                    <a:pt x="0" y="7"/>
                    <a:pt x="1" y="4"/>
                    <a:pt x="2" y="3"/>
                  </a:cubicBezTo>
                  <a:cubicBezTo>
                    <a:pt x="4" y="1"/>
                    <a:pt x="6" y="0"/>
                    <a:pt x="8" y="0"/>
                  </a:cubicBezTo>
                  <a:cubicBezTo>
                    <a:pt x="9" y="0"/>
                    <a:pt x="10" y="1"/>
                    <a:pt x="10" y="1"/>
                  </a:cubicBezTo>
                  <a:cubicBezTo>
                    <a:pt x="11" y="1"/>
                    <a:pt x="12" y="1"/>
                    <a:pt x="13" y="2"/>
                  </a:cubicBezTo>
                  <a:cubicBezTo>
                    <a:pt x="13" y="5"/>
                    <a:pt x="13" y="5"/>
                    <a:pt x="13" y="5"/>
                  </a:cubicBezTo>
                  <a:cubicBezTo>
                    <a:pt x="11" y="4"/>
                    <a:pt x="10" y="4"/>
                    <a:pt x="8" y="4"/>
                  </a:cubicBezTo>
                  <a:cubicBezTo>
                    <a:pt x="7" y="4"/>
                    <a:pt x="6" y="4"/>
                    <a:pt x="5" y="5"/>
                  </a:cubicBezTo>
                  <a:cubicBezTo>
                    <a:pt x="4" y="6"/>
                    <a:pt x="3" y="7"/>
                    <a:pt x="3" y="9"/>
                  </a:cubicBezTo>
                  <a:cubicBezTo>
                    <a:pt x="3" y="11"/>
                    <a:pt x="4" y="12"/>
                    <a:pt x="5" y="13"/>
                  </a:cubicBezTo>
                  <a:cubicBezTo>
                    <a:pt x="6" y="14"/>
                    <a:pt x="7" y="15"/>
                    <a:pt x="9" y="15"/>
                  </a:cubicBezTo>
                  <a:cubicBezTo>
                    <a:pt x="10" y="15"/>
                    <a:pt x="12" y="14"/>
                    <a:pt x="13" y="1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97" name="Freeform 20"/>
            <p:cNvSpPr>
              <a:spLocks/>
            </p:cNvSpPr>
            <p:nvPr userDrawn="1"/>
          </p:nvSpPr>
          <p:spPr bwMode="auto">
            <a:xfrm>
              <a:off x="8763000" y="4937125"/>
              <a:ext cx="17462" cy="31750"/>
            </a:xfrm>
            <a:custGeom>
              <a:avLst/>
              <a:gdLst>
                <a:gd name="T0" fmla="*/ 0 w 12"/>
                <a:gd name="T1" fmla="*/ 6 h 21"/>
                <a:gd name="T2" fmla="*/ 6 w 12"/>
                <a:gd name="T3" fmla="*/ 0 h 21"/>
                <a:gd name="T4" fmla="*/ 6 w 12"/>
                <a:gd name="T5" fmla="*/ 4 h 21"/>
                <a:gd name="T6" fmla="*/ 11 w 12"/>
                <a:gd name="T7" fmla="*/ 4 h 21"/>
                <a:gd name="T8" fmla="*/ 11 w 12"/>
                <a:gd name="T9" fmla="*/ 7 h 21"/>
                <a:gd name="T10" fmla="*/ 6 w 12"/>
                <a:gd name="T11" fmla="*/ 7 h 21"/>
                <a:gd name="T12" fmla="*/ 6 w 12"/>
                <a:gd name="T13" fmla="*/ 15 h 21"/>
                <a:gd name="T14" fmla="*/ 8 w 12"/>
                <a:gd name="T15" fmla="*/ 18 h 21"/>
                <a:gd name="T16" fmla="*/ 12 w 12"/>
                <a:gd name="T17" fmla="*/ 17 h 21"/>
                <a:gd name="T18" fmla="*/ 12 w 12"/>
                <a:gd name="T19" fmla="*/ 20 h 21"/>
                <a:gd name="T20" fmla="*/ 8 w 12"/>
                <a:gd name="T21" fmla="*/ 21 h 21"/>
                <a:gd name="T22" fmla="*/ 4 w 12"/>
                <a:gd name="T23" fmla="*/ 19 h 21"/>
                <a:gd name="T24" fmla="*/ 3 w 12"/>
                <a:gd name="T25" fmla="*/ 19 h 21"/>
                <a:gd name="T26" fmla="*/ 3 w 12"/>
                <a:gd name="T27" fmla="*/ 17 h 21"/>
                <a:gd name="T28" fmla="*/ 3 w 12"/>
                <a:gd name="T29" fmla="*/ 14 h 21"/>
                <a:gd name="T30" fmla="*/ 3 w 12"/>
                <a:gd name="T31" fmla="*/ 7 h 21"/>
                <a:gd name="T32" fmla="*/ 0 w 12"/>
                <a:gd name="T33" fmla="*/ 7 h 21"/>
                <a:gd name="T34" fmla="*/ 0 w 12"/>
                <a:gd name="T35"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1">
                  <a:moveTo>
                    <a:pt x="0" y="6"/>
                  </a:moveTo>
                  <a:cubicBezTo>
                    <a:pt x="6" y="0"/>
                    <a:pt x="6" y="0"/>
                    <a:pt x="6" y="0"/>
                  </a:cubicBezTo>
                  <a:cubicBezTo>
                    <a:pt x="6" y="4"/>
                    <a:pt x="6" y="4"/>
                    <a:pt x="6" y="4"/>
                  </a:cubicBezTo>
                  <a:cubicBezTo>
                    <a:pt x="11" y="4"/>
                    <a:pt x="11" y="4"/>
                    <a:pt x="11" y="4"/>
                  </a:cubicBezTo>
                  <a:cubicBezTo>
                    <a:pt x="11" y="7"/>
                    <a:pt x="11" y="7"/>
                    <a:pt x="11" y="7"/>
                  </a:cubicBezTo>
                  <a:cubicBezTo>
                    <a:pt x="6" y="7"/>
                    <a:pt x="6" y="7"/>
                    <a:pt x="6" y="7"/>
                  </a:cubicBezTo>
                  <a:cubicBezTo>
                    <a:pt x="6" y="15"/>
                    <a:pt x="6" y="15"/>
                    <a:pt x="6" y="15"/>
                  </a:cubicBezTo>
                  <a:cubicBezTo>
                    <a:pt x="6" y="17"/>
                    <a:pt x="7" y="18"/>
                    <a:pt x="8" y="18"/>
                  </a:cubicBezTo>
                  <a:cubicBezTo>
                    <a:pt x="9" y="18"/>
                    <a:pt x="11" y="17"/>
                    <a:pt x="12" y="17"/>
                  </a:cubicBezTo>
                  <a:cubicBezTo>
                    <a:pt x="12" y="20"/>
                    <a:pt x="12" y="20"/>
                    <a:pt x="12" y="20"/>
                  </a:cubicBezTo>
                  <a:cubicBezTo>
                    <a:pt x="11" y="20"/>
                    <a:pt x="9" y="21"/>
                    <a:pt x="8" y="21"/>
                  </a:cubicBezTo>
                  <a:cubicBezTo>
                    <a:pt x="6" y="21"/>
                    <a:pt x="5" y="20"/>
                    <a:pt x="4" y="19"/>
                  </a:cubicBezTo>
                  <a:cubicBezTo>
                    <a:pt x="4" y="19"/>
                    <a:pt x="4" y="19"/>
                    <a:pt x="3" y="19"/>
                  </a:cubicBezTo>
                  <a:cubicBezTo>
                    <a:pt x="3" y="18"/>
                    <a:pt x="3" y="18"/>
                    <a:pt x="3" y="17"/>
                  </a:cubicBezTo>
                  <a:cubicBezTo>
                    <a:pt x="3" y="17"/>
                    <a:pt x="3" y="16"/>
                    <a:pt x="3" y="14"/>
                  </a:cubicBezTo>
                  <a:cubicBezTo>
                    <a:pt x="3" y="7"/>
                    <a:pt x="3" y="7"/>
                    <a:pt x="3" y="7"/>
                  </a:cubicBezTo>
                  <a:cubicBezTo>
                    <a:pt x="0" y="7"/>
                    <a:pt x="0" y="7"/>
                    <a:pt x="0" y="7"/>
                  </a:cubicBezTo>
                  <a:lnTo>
                    <a:pt x="0" y="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98" name="Freeform 21"/>
            <p:cNvSpPr>
              <a:spLocks/>
            </p:cNvSpPr>
            <p:nvPr userDrawn="1"/>
          </p:nvSpPr>
          <p:spPr bwMode="auto">
            <a:xfrm>
              <a:off x="8794750" y="4941888"/>
              <a:ext cx="17462" cy="25400"/>
            </a:xfrm>
            <a:custGeom>
              <a:avLst/>
              <a:gdLst>
                <a:gd name="T0" fmla="*/ 3 w 12"/>
                <a:gd name="T1" fmla="*/ 1 h 17"/>
                <a:gd name="T2" fmla="*/ 3 w 12"/>
                <a:gd name="T3" fmla="*/ 5 h 17"/>
                <a:gd name="T4" fmla="*/ 3 w 12"/>
                <a:gd name="T5" fmla="*/ 4 h 17"/>
                <a:gd name="T6" fmla="*/ 8 w 12"/>
                <a:gd name="T7" fmla="*/ 0 h 17"/>
                <a:gd name="T8" fmla="*/ 12 w 12"/>
                <a:gd name="T9" fmla="*/ 2 h 17"/>
                <a:gd name="T10" fmla="*/ 10 w 12"/>
                <a:gd name="T11" fmla="*/ 5 h 17"/>
                <a:gd name="T12" fmla="*/ 7 w 12"/>
                <a:gd name="T13" fmla="*/ 4 h 17"/>
                <a:gd name="T14" fmla="*/ 4 w 12"/>
                <a:gd name="T15" fmla="*/ 5 h 17"/>
                <a:gd name="T16" fmla="*/ 3 w 12"/>
                <a:gd name="T17" fmla="*/ 9 h 17"/>
                <a:gd name="T18" fmla="*/ 3 w 12"/>
                <a:gd name="T19" fmla="*/ 17 h 17"/>
                <a:gd name="T20" fmla="*/ 0 w 12"/>
                <a:gd name="T21" fmla="*/ 17 h 17"/>
                <a:gd name="T22" fmla="*/ 0 w 12"/>
                <a:gd name="T23" fmla="*/ 1 h 17"/>
                <a:gd name="T24" fmla="*/ 3 w 12"/>
                <a:gd name="T25"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7">
                  <a:moveTo>
                    <a:pt x="3" y="1"/>
                  </a:moveTo>
                  <a:cubicBezTo>
                    <a:pt x="3" y="5"/>
                    <a:pt x="3" y="5"/>
                    <a:pt x="3" y="5"/>
                  </a:cubicBezTo>
                  <a:cubicBezTo>
                    <a:pt x="3" y="4"/>
                    <a:pt x="3" y="4"/>
                    <a:pt x="3" y="4"/>
                  </a:cubicBezTo>
                  <a:cubicBezTo>
                    <a:pt x="5" y="2"/>
                    <a:pt x="6" y="0"/>
                    <a:pt x="8" y="0"/>
                  </a:cubicBezTo>
                  <a:cubicBezTo>
                    <a:pt x="9" y="0"/>
                    <a:pt x="10" y="1"/>
                    <a:pt x="12" y="2"/>
                  </a:cubicBezTo>
                  <a:cubicBezTo>
                    <a:pt x="10" y="5"/>
                    <a:pt x="10" y="5"/>
                    <a:pt x="10" y="5"/>
                  </a:cubicBezTo>
                  <a:cubicBezTo>
                    <a:pt x="9" y="4"/>
                    <a:pt x="8" y="4"/>
                    <a:pt x="7" y="4"/>
                  </a:cubicBezTo>
                  <a:cubicBezTo>
                    <a:pt x="6" y="4"/>
                    <a:pt x="5" y="4"/>
                    <a:pt x="4" y="5"/>
                  </a:cubicBezTo>
                  <a:cubicBezTo>
                    <a:pt x="3" y="6"/>
                    <a:pt x="3" y="7"/>
                    <a:pt x="3" y="9"/>
                  </a:cubicBezTo>
                  <a:cubicBezTo>
                    <a:pt x="3" y="17"/>
                    <a:pt x="3" y="17"/>
                    <a:pt x="3" y="17"/>
                  </a:cubicBezTo>
                  <a:cubicBezTo>
                    <a:pt x="0" y="17"/>
                    <a:pt x="0" y="17"/>
                    <a:pt x="0" y="17"/>
                  </a:cubicBezTo>
                  <a:cubicBezTo>
                    <a:pt x="0" y="1"/>
                    <a:pt x="0" y="1"/>
                    <a:pt x="0" y="1"/>
                  </a:cubicBezTo>
                  <a:lnTo>
                    <a:pt x="3" y="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99" name="Freeform 22"/>
            <p:cNvSpPr>
              <a:spLocks noEditPoints="1"/>
            </p:cNvSpPr>
            <p:nvPr userDrawn="1"/>
          </p:nvSpPr>
          <p:spPr bwMode="auto">
            <a:xfrm>
              <a:off x="8826500" y="4932363"/>
              <a:ext cx="4762" cy="34925"/>
            </a:xfrm>
            <a:custGeom>
              <a:avLst/>
              <a:gdLst>
                <a:gd name="T0" fmla="*/ 0 w 4"/>
                <a:gd name="T1" fmla="*/ 7 h 23"/>
                <a:gd name="T2" fmla="*/ 3 w 4"/>
                <a:gd name="T3" fmla="*/ 7 h 23"/>
                <a:gd name="T4" fmla="*/ 3 w 4"/>
                <a:gd name="T5" fmla="*/ 23 h 23"/>
                <a:gd name="T6" fmla="*/ 0 w 4"/>
                <a:gd name="T7" fmla="*/ 23 h 23"/>
                <a:gd name="T8" fmla="*/ 0 w 4"/>
                <a:gd name="T9" fmla="*/ 7 h 23"/>
                <a:gd name="T10" fmla="*/ 2 w 4"/>
                <a:gd name="T11" fmla="*/ 0 h 23"/>
                <a:gd name="T12" fmla="*/ 3 w 4"/>
                <a:gd name="T13" fmla="*/ 0 h 23"/>
                <a:gd name="T14" fmla="*/ 4 w 4"/>
                <a:gd name="T15" fmla="*/ 2 h 23"/>
                <a:gd name="T16" fmla="*/ 3 w 4"/>
                <a:gd name="T17" fmla="*/ 3 h 23"/>
                <a:gd name="T18" fmla="*/ 2 w 4"/>
                <a:gd name="T19" fmla="*/ 4 h 23"/>
                <a:gd name="T20" fmla="*/ 0 w 4"/>
                <a:gd name="T21" fmla="*/ 3 h 23"/>
                <a:gd name="T22" fmla="*/ 0 w 4"/>
                <a:gd name="T23" fmla="*/ 2 h 23"/>
                <a:gd name="T24" fmla="*/ 0 w 4"/>
                <a:gd name="T25" fmla="*/ 0 h 23"/>
                <a:gd name="T26" fmla="*/ 2 w 4"/>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23">
                  <a:moveTo>
                    <a:pt x="0" y="7"/>
                  </a:moveTo>
                  <a:cubicBezTo>
                    <a:pt x="3" y="7"/>
                    <a:pt x="3" y="7"/>
                    <a:pt x="3" y="7"/>
                  </a:cubicBezTo>
                  <a:cubicBezTo>
                    <a:pt x="3" y="23"/>
                    <a:pt x="3" y="23"/>
                    <a:pt x="3" y="23"/>
                  </a:cubicBezTo>
                  <a:cubicBezTo>
                    <a:pt x="0" y="23"/>
                    <a:pt x="0" y="23"/>
                    <a:pt x="0" y="23"/>
                  </a:cubicBezTo>
                  <a:lnTo>
                    <a:pt x="0" y="7"/>
                  </a:lnTo>
                  <a:close/>
                  <a:moveTo>
                    <a:pt x="2" y="0"/>
                  </a:moveTo>
                  <a:cubicBezTo>
                    <a:pt x="2" y="0"/>
                    <a:pt x="3" y="0"/>
                    <a:pt x="3" y="0"/>
                  </a:cubicBezTo>
                  <a:cubicBezTo>
                    <a:pt x="4" y="1"/>
                    <a:pt x="4" y="1"/>
                    <a:pt x="4" y="2"/>
                  </a:cubicBezTo>
                  <a:cubicBezTo>
                    <a:pt x="4" y="2"/>
                    <a:pt x="4" y="3"/>
                    <a:pt x="3" y="3"/>
                  </a:cubicBezTo>
                  <a:cubicBezTo>
                    <a:pt x="3" y="4"/>
                    <a:pt x="2" y="4"/>
                    <a:pt x="2" y="4"/>
                  </a:cubicBezTo>
                  <a:cubicBezTo>
                    <a:pt x="1" y="4"/>
                    <a:pt x="1" y="4"/>
                    <a:pt x="0" y="3"/>
                  </a:cubicBezTo>
                  <a:cubicBezTo>
                    <a:pt x="0" y="3"/>
                    <a:pt x="0" y="2"/>
                    <a:pt x="0" y="2"/>
                  </a:cubicBezTo>
                  <a:cubicBezTo>
                    <a:pt x="0" y="1"/>
                    <a:pt x="0" y="1"/>
                    <a:pt x="0" y="0"/>
                  </a:cubicBezTo>
                  <a:cubicBezTo>
                    <a:pt x="1" y="0"/>
                    <a:pt x="1" y="0"/>
                    <a:pt x="2"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100" name="Freeform 23"/>
            <p:cNvSpPr>
              <a:spLocks/>
            </p:cNvSpPr>
            <p:nvPr userDrawn="1"/>
          </p:nvSpPr>
          <p:spPr bwMode="auto">
            <a:xfrm>
              <a:off x="8845550" y="4941888"/>
              <a:ext cx="20637" cy="26988"/>
            </a:xfrm>
            <a:custGeom>
              <a:avLst/>
              <a:gdLst>
                <a:gd name="T0" fmla="*/ 14 w 14"/>
                <a:gd name="T1" fmla="*/ 14 h 18"/>
                <a:gd name="T2" fmla="*/ 14 w 14"/>
                <a:gd name="T3" fmla="*/ 17 h 18"/>
                <a:gd name="T4" fmla="*/ 9 w 14"/>
                <a:gd name="T5" fmla="*/ 18 h 18"/>
                <a:gd name="T6" fmla="*/ 3 w 14"/>
                <a:gd name="T7" fmla="*/ 15 h 18"/>
                <a:gd name="T8" fmla="*/ 0 w 14"/>
                <a:gd name="T9" fmla="*/ 9 h 18"/>
                <a:gd name="T10" fmla="*/ 3 w 14"/>
                <a:gd name="T11" fmla="*/ 3 h 18"/>
                <a:gd name="T12" fmla="*/ 9 w 14"/>
                <a:gd name="T13" fmla="*/ 0 h 18"/>
                <a:gd name="T14" fmla="*/ 11 w 14"/>
                <a:gd name="T15" fmla="*/ 1 h 18"/>
                <a:gd name="T16" fmla="*/ 13 w 14"/>
                <a:gd name="T17" fmla="*/ 2 h 18"/>
                <a:gd name="T18" fmla="*/ 13 w 14"/>
                <a:gd name="T19" fmla="*/ 5 h 18"/>
                <a:gd name="T20" fmla="*/ 9 w 14"/>
                <a:gd name="T21" fmla="*/ 4 h 18"/>
                <a:gd name="T22" fmla="*/ 5 w 14"/>
                <a:gd name="T23" fmla="*/ 5 h 18"/>
                <a:gd name="T24" fmla="*/ 4 w 14"/>
                <a:gd name="T25" fmla="*/ 9 h 18"/>
                <a:gd name="T26" fmla="*/ 5 w 14"/>
                <a:gd name="T27" fmla="*/ 13 h 18"/>
                <a:gd name="T28" fmla="*/ 9 w 14"/>
                <a:gd name="T29" fmla="*/ 15 h 18"/>
                <a:gd name="T30" fmla="*/ 14 w 14"/>
                <a:gd name="T31"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8">
                  <a:moveTo>
                    <a:pt x="14" y="14"/>
                  </a:moveTo>
                  <a:cubicBezTo>
                    <a:pt x="14" y="17"/>
                    <a:pt x="14" y="17"/>
                    <a:pt x="14" y="17"/>
                  </a:cubicBezTo>
                  <a:cubicBezTo>
                    <a:pt x="12" y="17"/>
                    <a:pt x="10" y="18"/>
                    <a:pt x="9" y="18"/>
                  </a:cubicBezTo>
                  <a:cubicBezTo>
                    <a:pt x="6" y="18"/>
                    <a:pt x="4" y="17"/>
                    <a:pt x="3" y="15"/>
                  </a:cubicBezTo>
                  <a:cubicBezTo>
                    <a:pt x="1" y="14"/>
                    <a:pt x="0" y="12"/>
                    <a:pt x="0" y="9"/>
                  </a:cubicBezTo>
                  <a:cubicBezTo>
                    <a:pt x="0" y="7"/>
                    <a:pt x="1" y="4"/>
                    <a:pt x="3" y="3"/>
                  </a:cubicBezTo>
                  <a:cubicBezTo>
                    <a:pt x="4" y="1"/>
                    <a:pt x="6" y="0"/>
                    <a:pt x="9" y="0"/>
                  </a:cubicBezTo>
                  <a:cubicBezTo>
                    <a:pt x="9" y="0"/>
                    <a:pt x="10" y="1"/>
                    <a:pt x="11" y="1"/>
                  </a:cubicBezTo>
                  <a:cubicBezTo>
                    <a:pt x="12" y="1"/>
                    <a:pt x="12" y="1"/>
                    <a:pt x="13" y="2"/>
                  </a:cubicBezTo>
                  <a:cubicBezTo>
                    <a:pt x="13" y="5"/>
                    <a:pt x="13" y="5"/>
                    <a:pt x="13" y="5"/>
                  </a:cubicBezTo>
                  <a:cubicBezTo>
                    <a:pt x="12" y="4"/>
                    <a:pt x="10" y="4"/>
                    <a:pt x="9" y="4"/>
                  </a:cubicBezTo>
                  <a:cubicBezTo>
                    <a:pt x="7" y="4"/>
                    <a:pt x="6" y="4"/>
                    <a:pt x="5" y="5"/>
                  </a:cubicBezTo>
                  <a:cubicBezTo>
                    <a:pt x="4" y="6"/>
                    <a:pt x="4" y="7"/>
                    <a:pt x="4" y="9"/>
                  </a:cubicBezTo>
                  <a:cubicBezTo>
                    <a:pt x="4" y="11"/>
                    <a:pt x="4" y="12"/>
                    <a:pt x="5" y="13"/>
                  </a:cubicBezTo>
                  <a:cubicBezTo>
                    <a:pt x="6" y="14"/>
                    <a:pt x="8" y="15"/>
                    <a:pt x="9" y="15"/>
                  </a:cubicBezTo>
                  <a:cubicBezTo>
                    <a:pt x="11" y="15"/>
                    <a:pt x="12" y="14"/>
                    <a:pt x="14" y="1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101" name="Rectangle 24"/>
            <p:cNvSpPr>
              <a:spLocks noChangeArrowheads="1"/>
            </p:cNvSpPr>
            <p:nvPr userDrawn="1"/>
          </p:nvSpPr>
          <p:spPr bwMode="auto">
            <a:xfrm>
              <a:off x="8201025" y="4873625"/>
              <a:ext cx="665162" cy="317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102" name="Freeform 25"/>
            <p:cNvSpPr>
              <a:spLocks noEditPoints="1"/>
            </p:cNvSpPr>
            <p:nvPr userDrawn="1"/>
          </p:nvSpPr>
          <p:spPr bwMode="auto">
            <a:xfrm>
              <a:off x="8637588" y="4629150"/>
              <a:ext cx="228600" cy="114300"/>
            </a:xfrm>
            <a:custGeom>
              <a:avLst/>
              <a:gdLst>
                <a:gd name="T0" fmla="*/ 95 w 157"/>
                <a:gd name="T1" fmla="*/ 40 h 78"/>
                <a:gd name="T2" fmla="*/ 105 w 157"/>
                <a:gd name="T3" fmla="*/ 21 h 78"/>
                <a:gd name="T4" fmla="*/ 95 w 157"/>
                <a:gd name="T5" fmla="*/ 40 h 78"/>
                <a:gd name="T6" fmla="*/ 30 w 157"/>
                <a:gd name="T7" fmla="*/ 43 h 78"/>
                <a:gd name="T8" fmla="*/ 36 w 157"/>
                <a:gd name="T9" fmla="*/ 20 h 78"/>
                <a:gd name="T10" fmla="*/ 30 w 157"/>
                <a:gd name="T11" fmla="*/ 43 h 78"/>
                <a:gd name="T12" fmla="*/ 127 w 157"/>
                <a:gd name="T13" fmla="*/ 32 h 78"/>
                <a:gd name="T14" fmla="*/ 117 w 157"/>
                <a:gd name="T15" fmla="*/ 39 h 78"/>
                <a:gd name="T16" fmla="*/ 108 w 157"/>
                <a:gd name="T17" fmla="*/ 43 h 78"/>
                <a:gd name="T18" fmla="*/ 114 w 157"/>
                <a:gd name="T19" fmla="*/ 36 h 78"/>
                <a:gd name="T20" fmla="*/ 122 w 157"/>
                <a:gd name="T21" fmla="*/ 11 h 78"/>
                <a:gd name="T22" fmla="*/ 109 w 157"/>
                <a:gd name="T23" fmla="*/ 7 h 78"/>
                <a:gd name="T24" fmla="*/ 101 w 157"/>
                <a:gd name="T25" fmla="*/ 10 h 78"/>
                <a:gd name="T26" fmla="*/ 82 w 157"/>
                <a:gd name="T27" fmla="*/ 45 h 78"/>
                <a:gd name="T28" fmla="*/ 83 w 157"/>
                <a:gd name="T29" fmla="*/ 50 h 78"/>
                <a:gd name="T30" fmla="*/ 84 w 157"/>
                <a:gd name="T31" fmla="*/ 23 h 78"/>
                <a:gd name="T32" fmla="*/ 70 w 157"/>
                <a:gd name="T33" fmla="*/ 9 h 78"/>
                <a:gd name="T34" fmla="*/ 60 w 157"/>
                <a:gd name="T35" fmla="*/ 12 h 78"/>
                <a:gd name="T36" fmla="*/ 59 w 157"/>
                <a:gd name="T37" fmla="*/ 22 h 78"/>
                <a:gd name="T38" fmla="*/ 51 w 157"/>
                <a:gd name="T39" fmla="*/ 42 h 78"/>
                <a:gd name="T40" fmla="*/ 53 w 157"/>
                <a:gd name="T41" fmla="*/ 30 h 78"/>
                <a:gd name="T42" fmla="*/ 38 w 157"/>
                <a:gd name="T43" fmla="*/ 5 h 78"/>
                <a:gd name="T44" fmla="*/ 26 w 157"/>
                <a:gd name="T45" fmla="*/ 10 h 78"/>
                <a:gd name="T46" fmla="*/ 17 w 157"/>
                <a:gd name="T47" fmla="*/ 62 h 78"/>
                <a:gd name="T48" fmla="*/ 36 w 157"/>
                <a:gd name="T49" fmla="*/ 57 h 78"/>
                <a:gd name="T50" fmla="*/ 69 w 157"/>
                <a:gd name="T51" fmla="*/ 28 h 78"/>
                <a:gd name="T52" fmla="*/ 71 w 157"/>
                <a:gd name="T53" fmla="*/ 30 h 78"/>
                <a:gd name="T54" fmla="*/ 68 w 157"/>
                <a:gd name="T55" fmla="*/ 60 h 78"/>
                <a:gd name="T56" fmla="*/ 90 w 157"/>
                <a:gd name="T57" fmla="*/ 57 h 78"/>
                <a:gd name="T58" fmla="*/ 102 w 157"/>
                <a:gd name="T59" fmla="*/ 59 h 78"/>
                <a:gd name="T60" fmla="*/ 138 w 157"/>
                <a:gd name="T61" fmla="*/ 33 h 78"/>
                <a:gd name="T62" fmla="*/ 155 w 157"/>
                <a:gd name="T63" fmla="*/ 7 h 78"/>
                <a:gd name="T64" fmla="*/ 157 w 157"/>
                <a:gd name="T65" fmla="*/ 0 h 78"/>
                <a:gd name="T66" fmla="*/ 127 w 157"/>
                <a:gd name="T67" fmla="*/ 3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78">
                  <a:moveTo>
                    <a:pt x="95" y="40"/>
                  </a:moveTo>
                  <a:cubicBezTo>
                    <a:pt x="90" y="36"/>
                    <a:pt x="99" y="23"/>
                    <a:pt x="105" y="21"/>
                  </a:cubicBezTo>
                  <a:cubicBezTo>
                    <a:pt x="118" y="18"/>
                    <a:pt x="102" y="38"/>
                    <a:pt x="95" y="40"/>
                  </a:cubicBezTo>
                  <a:moveTo>
                    <a:pt x="30" y="43"/>
                  </a:moveTo>
                  <a:cubicBezTo>
                    <a:pt x="18" y="47"/>
                    <a:pt x="26" y="21"/>
                    <a:pt x="36" y="20"/>
                  </a:cubicBezTo>
                  <a:cubicBezTo>
                    <a:pt x="46" y="20"/>
                    <a:pt x="35" y="42"/>
                    <a:pt x="30" y="43"/>
                  </a:cubicBezTo>
                  <a:moveTo>
                    <a:pt x="127" y="32"/>
                  </a:moveTo>
                  <a:cubicBezTo>
                    <a:pt x="125" y="34"/>
                    <a:pt x="119" y="38"/>
                    <a:pt x="117" y="39"/>
                  </a:cubicBezTo>
                  <a:cubicBezTo>
                    <a:pt x="115" y="41"/>
                    <a:pt x="111" y="43"/>
                    <a:pt x="108" y="43"/>
                  </a:cubicBezTo>
                  <a:cubicBezTo>
                    <a:pt x="111" y="41"/>
                    <a:pt x="111" y="39"/>
                    <a:pt x="114" y="36"/>
                  </a:cubicBezTo>
                  <a:cubicBezTo>
                    <a:pt x="117" y="33"/>
                    <a:pt x="129" y="18"/>
                    <a:pt x="122" y="11"/>
                  </a:cubicBezTo>
                  <a:cubicBezTo>
                    <a:pt x="120" y="8"/>
                    <a:pt x="115" y="7"/>
                    <a:pt x="109" y="7"/>
                  </a:cubicBezTo>
                  <a:cubicBezTo>
                    <a:pt x="107" y="8"/>
                    <a:pt x="103" y="9"/>
                    <a:pt x="101" y="10"/>
                  </a:cubicBezTo>
                  <a:cubicBezTo>
                    <a:pt x="91" y="17"/>
                    <a:pt x="80" y="29"/>
                    <a:pt x="82" y="45"/>
                  </a:cubicBezTo>
                  <a:cubicBezTo>
                    <a:pt x="82" y="46"/>
                    <a:pt x="82" y="48"/>
                    <a:pt x="83" y="50"/>
                  </a:cubicBezTo>
                  <a:cubicBezTo>
                    <a:pt x="70" y="55"/>
                    <a:pt x="83" y="24"/>
                    <a:pt x="84" y="23"/>
                  </a:cubicBezTo>
                  <a:cubicBezTo>
                    <a:pt x="73" y="19"/>
                    <a:pt x="73" y="13"/>
                    <a:pt x="70" y="9"/>
                  </a:cubicBezTo>
                  <a:cubicBezTo>
                    <a:pt x="67" y="11"/>
                    <a:pt x="65" y="11"/>
                    <a:pt x="60" y="12"/>
                  </a:cubicBezTo>
                  <a:cubicBezTo>
                    <a:pt x="60" y="15"/>
                    <a:pt x="60" y="20"/>
                    <a:pt x="59" y="22"/>
                  </a:cubicBezTo>
                  <a:cubicBezTo>
                    <a:pt x="58" y="28"/>
                    <a:pt x="54" y="38"/>
                    <a:pt x="51" y="42"/>
                  </a:cubicBezTo>
                  <a:cubicBezTo>
                    <a:pt x="46" y="48"/>
                    <a:pt x="52" y="32"/>
                    <a:pt x="53" y="30"/>
                  </a:cubicBezTo>
                  <a:cubicBezTo>
                    <a:pt x="56" y="18"/>
                    <a:pt x="54" y="4"/>
                    <a:pt x="38" y="5"/>
                  </a:cubicBezTo>
                  <a:cubicBezTo>
                    <a:pt x="35" y="5"/>
                    <a:pt x="30" y="6"/>
                    <a:pt x="26" y="10"/>
                  </a:cubicBezTo>
                  <a:cubicBezTo>
                    <a:pt x="12" y="21"/>
                    <a:pt x="0" y="57"/>
                    <a:pt x="17" y="62"/>
                  </a:cubicBezTo>
                  <a:cubicBezTo>
                    <a:pt x="25" y="65"/>
                    <a:pt x="30" y="60"/>
                    <a:pt x="36" y="57"/>
                  </a:cubicBezTo>
                  <a:cubicBezTo>
                    <a:pt x="48" y="78"/>
                    <a:pt x="65" y="37"/>
                    <a:pt x="69" y="28"/>
                  </a:cubicBezTo>
                  <a:cubicBezTo>
                    <a:pt x="69" y="29"/>
                    <a:pt x="71" y="29"/>
                    <a:pt x="71" y="30"/>
                  </a:cubicBezTo>
                  <a:cubicBezTo>
                    <a:pt x="69" y="37"/>
                    <a:pt x="64" y="54"/>
                    <a:pt x="68" y="60"/>
                  </a:cubicBezTo>
                  <a:cubicBezTo>
                    <a:pt x="72" y="68"/>
                    <a:pt x="86" y="59"/>
                    <a:pt x="90" y="57"/>
                  </a:cubicBezTo>
                  <a:cubicBezTo>
                    <a:pt x="94" y="59"/>
                    <a:pt x="96" y="59"/>
                    <a:pt x="102" y="59"/>
                  </a:cubicBezTo>
                  <a:cubicBezTo>
                    <a:pt x="117" y="57"/>
                    <a:pt x="129" y="42"/>
                    <a:pt x="138" y="33"/>
                  </a:cubicBezTo>
                  <a:cubicBezTo>
                    <a:pt x="144" y="26"/>
                    <a:pt x="151" y="16"/>
                    <a:pt x="155" y="7"/>
                  </a:cubicBezTo>
                  <a:cubicBezTo>
                    <a:pt x="156" y="4"/>
                    <a:pt x="157" y="3"/>
                    <a:pt x="157" y="0"/>
                  </a:cubicBezTo>
                  <a:cubicBezTo>
                    <a:pt x="145" y="13"/>
                    <a:pt x="143" y="20"/>
                    <a:pt x="127" y="32"/>
                  </a:cubicBezTo>
                </a:path>
              </a:pathLst>
            </a:custGeom>
            <a:solidFill>
              <a:srgbClr val="00A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103" name="Freeform 26"/>
            <p:cNvSpPr>
              <a:spLocks/>
            </p:cNvSpPr>
            <p:nvPr userDrawn="1"/>
          </p:nvSpPr>
          <p:spPr bwMode="auto">
            <a:xfrm>
              <a:off x="8069263" y="4589463"/>
              <a:ext cx="160337" cy="227013"/>
            </a:xfrm>
            <a:custGeom>
              <a:avLst/>
              <a:gdLst>
                <a:gd name="T0" fmla="*/ 100 w 110"/>
                <a:gd name="T1" fmla="*/ 0 h 155"/>
                <a:gd name="T2" fmla="*/ 98 w 110"/>
                <a:gd name="T3" fmla="*/ 88 h 155"/>
                <a:gd name="T4" fmla="*/ 73 w 110"/>
                <a:gd name="T5" fmla="*/ 148 h 155"/>
                <a:gd name="T6" fmla="*/ 69 w 110"/>
                <a:gd name="T7" fmla="*/ 117 h 155"/>
                <a:gd name="T8" fmla="*/ 68 w 110"/>
                <a:gd name="T9" fmla="*/ 110 h 155"/>
                <a:gd name="T10" fmla="*/ 40 w 110"/>
                <a:gd name="T11" fmla="*/ 155 h 155"/>
                <a:gd name="T12" fmla="*/ 23 w 110"/>
                <a:gd name="T13" fmla="*/ 55 h 155"/>
                <a:gd name="T14" fmla="*/ 0 w 110"/>
                <a:gd name="T15" fmla="*/ 50 h 155"/>
                <a:gd name="T16" fmla="*/ 28 w 110"/>
                <a:gd name="T17" fmla="*/ 38 h 155"/>
                <a:gd name="T18" fmla="*/ 49 w 110"/>
                <a:gd name="T19" fmla="*/ 23 h 155"/>
                <a:gd name="T20" fmla="*/ 55 w 110"/>
                <a:gd name="T21" fmla="*/ 18 h 155"/>
                <a:gd name="T22" fmla="*/ 45 w 110"/>
                <a:gd name="T23" fmla="*/ 82 h 155"/>
                <a:gd name="T24" fmla="*/ 45 w 110"/>
                <a:gd name="T25" fmla="*/ 101 h 155"/>
                <a:gd name="T26" fmla="*/ 67 w 110"/>
                <a:gd name="T27" fmla="*/ 52 h 155"/>
                <a:gd name="T28" fmla="*/ 78 w 110"/>
                <a:gd name="T29" fmla="*/ 75 h 155"/>
                <a:gd name="T30" fmla="*/ 80 w 110"/>
                <a:gd name="T31" fmla="*/ 71 h 155"/>
                <a:gd name="T32" fmla="*/ 100 w 110"/>
                <a:gd name="T33"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 h="155">
                  <a:moveTo>
                    <a:pt x="100" y="0"/>
                  </a:moveTo>
                  <a:cubicBezTo>
                    <a:pt x="110" y="24"/>
                    <a:pt x="104" y="65"/>
                    <a:pt x="98" y="88"/>
                  </a:cubicBezTo>
                  <a:cubicBezTo>
                    <a:pt x="97" y="92"/>
                    <a:pt x="86" y="126"/>
                    <a:pt x="73" y="148"/>
                  </a:cubicBezTo>
                  <a:cubicBezTo>
                    <a:pt x="72" y="141"/>
                    <a:pt x="71" y="125"/>
                    <a:pt x="69" y="117"/>
                  </a:cubicBezTo>
                  <a:cubicBezTo>
                    <a:pt x="69" y="115"/>
                    <a:pt x="69" y="112"/>
                    <a:pt x="68" y="110"/>
                  </a:cubicBezTo>
                  <a:cubicBezTo>
                    <a:pt x="64" y="119"/>
                    <a:pt x="51" y="143"/>
                    <a:pt x="40" y="155"/>
                  </a:cubicBezTo>
                  <a:cubicBezTo>
                    <a:pt x="19" y="128"/>
                    <a:pt x="20" y="97"/>
                    <a:pt x="23" y="55"/>
                  </a:cubicBezTo>
                  <a:cubicBezTo>
                    <a:pt x="14" y="54"/>
                    <a:pt x="6" y="53"/>
                    <a:pt x="0" y="50"/>
                  </a:cubicBezTo>
                  <a:cubicBezTo>
                    <a:pt x="11" y="47"/>
                    <a:pt x="19" y="43"/>
                    <a:pt x="28" y="38"/>
                  </a:cubicBezTo>
                  <a:cubicBezTo>
                    <a:pt x="35" y="33"/>
                    <a:pt x="43" y="28"/>
                    <a:pt x="49" y="23"/>
                  </a:cubicBezTo>
                  <a:cubicBezTo>
                    <a:pt x="51" y="21"/>
                    <a:pt x="53" y="20"/>
                    <a:pt x="55" y="18"/>
                  </a:cubicBezTo>
                  <a:cubicBezTo>
                    <a:pt x="54" y="24"/>
                    <a:pt x="46" y="47"/>
                    <a:pt x="45" y="82"/>
                  </a:cubicBezTo>
                  <a:cubicBezTo>
                    <a:pt x="44" y="85"/>
                    <a:pt x="44" y="92"/>
                    <a:pt x="45" y="101"/>
                  </a:cubicBezTo>
                  <a:cubicBezTo>
                    <a:pt x="52" y="87"/>
                    <a:pt x="60" y="68"/>
                    <a:pt x="67" y="52"/>
                  </a:cubicBezTo>
                  <a:cubicBezTo>
                    <a:pt x="71" y="59"/>
                    <a:pt x="74" y="69"/>
                    <a:pt x="78" y="75"/>
                  </a:cubicBezTo>
                  <a:cubicBezTo>
                    <a:pt x="80" y="71"/>
                    <a:pt x="80" y="71"/>
                    <a:pt x="80" y="71"/>
                  </a:cubicBezTo>
                  <a:cubicBezTo>
                    <a:pt x="91" y="48"/>
                    <a:pt x="98" y="13"/>
                    <a:pt x="100" y="0"/>
                  </a:cubicBezTo>
                </a:path>
              </a:pathLst>
            </a:custGeom>
            <a:solidFill>
              <a:srgbClr val="00A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104" name="Freeform 27"/>
            <p:cNvSpPr>
              <a:spLocks noEditPoints="1"/>
            </p:cNvSpPr>
            <p:nvPr userDrawn="1"/>
          </p:nvSpPr>
          <p:spPr bwMode="auto">
            <a:xfrm>
              <a:off x="8088313" y="4573588"/>
              <a:ext cx="647700" cy="358775"/>
            </a:xfrm>
            <a:custGeom>
              <a:avLst/>
              <a:gdLst>
                <a:gd name="T0" fmla="*/ 120 w 443"/>
                <a:gd name="T1" fmla="*/ 66 h 245"/>
                <a:gd name="T2" fmla="*/ 102 w 443"/>
                <a:gd name="T3" fmla="*/ 96 h 245"/>
                <a:gd name="T4" fmla="*/ 119 w 443"/>
                <a:gd name="T5" fmla="*/ 85 h 245"/>
                <a:gd name="T6" fmla="*/ 213 w 443"/>
                <a:gd name="T7" fmla="*/ 74 h 245"/>
                <a:gd name="T8" fmla="*/ 200 w 443"/>
                <a:gd name="T9" fmla="*/ 96 h 245"/>
                <a:gd name="T10" fmla="*/ 213 w 443"/>
                <a:gd name="T11" fmla="*/ 74 h 245"/>
                <a:gd name="T12" fmla="*/ 251 w 443"/>
                <a:gd name="T13" fmla="*/ 77 h 245"/>
                <a:gd name="T14" fmla="*/ 437 w 443"/>
                <a:gd name="T15" fmla="*/ 131 h 245"/>
                <a:gd name="T16" fmla="*/ 176 w 443"/>
                <a:gd name="T17" fmla="*/ 120 h 245"/>
                <a:gd name="T18" fmla="*/ 194 w 443"/>
                <a:gd name="T19" fmla="*/ 112 h 245"/>
                <a:gd name="T20" fmla="*/ 242 w 443"/>
                <a:gd name="T21" fmla="*/ 100 h 245"/>
                <a:gd name="T22" fmla="*/ 295 w 443"/>
                <a:gd name="T23" fmla="*/ 80 h 245"/>
                <a:gd name="T24" fmla="*/ 307 w 443"/>
                <a:gd name="T25" fmla="*/ 65 h 245"/>
                <a:gd name="T26" fmla="*/ 324 w 443"/>
                <a:gd name="T27" fmla="*/ 94 h 245"/>
                <a:gd name="T28" fmla="*/ 363 w 443"/>
                <a:gd name="T29" fmla="*/ 98 h 245"/>
                <a:gd name="T30" fmla="*/ 381 w 443"/>
                <a:gd name="T31" fmla="*/ 46 h 245"/>
                <a:gd name="T32" fmla="*/ 369 w 443"/>
                <a:gd name="T33" fmla="*/ 53 h 245"/>
                <a:gd name="T34" fmla="*/ 361 w 443"/>
                <a:gd name="T35" fmla="*/ 75 h 245"/>
                <a:gd name="T36" fmla="*/ 353 w 443"/>
                <a:gd name="T37" fmla="*/ 61 h 245"/>
                <a:gd name="T38" fmla="*/ 340 w 443"/>
                <a:gd name="T39" fmla="*/ 75 h 245"/>
                <a:gd name="T40" fmla="*/ 360 w 443"/>
                <a:gd name="T41" fmla="*/ 36 h 245"/>
                <a:gd name="T42" fmla="*/ 341 w 443"/>
                <a:gd name="T43" fmla="*/ 45 h 245"/>
                <a:gd name="T44" fmla="*/ 332 w 443"/>
                <a:gd name="T45" fmla="*/ 60 h 245"/>
                <a:gd name="T46" fmla="*/ 322 w 443"/>
                <a:gd name="T47" fmla="*/ 83 h 245"/>
                <a:gd name="T48" fmla="*/ 322 w 443"/>
                <a:gd name="T49" fmla="*/ 59 h 245"/>
                <a:gd name="T50" fmla="*/ 294 w 443"/>
                <a:gd name="T51" fmla="*/ 47 h 245"/>
                <a:gd name="T52" fmla="*/ 256 w 443"/>
                <a:gd name="T53" fmla="*/ 90 h 245"/>
                <a:gd name="T54" fmla="*/ 249 w 443"/>
                <a:gd name="T55" fmla="*/ 57 h 245"/>
                <a:gd name="T56" fmla="*/ 231 w 443"/>
                <a:gd name="T57" fmla="*/ 84 h 245"/>
                <a:gd name="T58" fmla="*/ 258 w 443"/>
                <a:gd name="T59" fmla="*/ 0 h 245"/>
                <a:gd name="T60" fmla="*/ 222 w 443"/>
                <a:gd name="T61" fmla="*/ 60 h 245"/>
                <a:gd name="T62" fmla="*/ 185 w 443"/>
                <a:gd name="T63" fmla="*/ 79 h 245"/>
                <a:gd name="T64" fmla="*/ 169 w 443"/>
                <a:gd name="T65" fmla="*/ 54 h 245"/>
                <a:gd name="T66" fmla="*/ 167 w 443"/>
                <a:gd name="T67" fmla="*/ 45 h 245"/>
                <a:gd name="T68" fmla="*/ 142 w 443"/>
                <a:gd name="T69" fmla="*/ 66 h 245"/>
                <a:gd name="T70" fmla="*/ 113 w 443"/>
                <a:gd name="T71" fmla="*/ 61 h 245"/>
                <a:gd name="T72" fmla="*/ 91 w 443"/>
                <a:gd name="T73" fmla="*/ 83 h 245"/>
                <a:gd name="T74" fmla="*/ 133 w 443"/>
                <a:gd name="T75" fmla="*/ 86 h 245"/>
                <a:gd name="T76" fmla="*/ 133 w 443"/>
                <a:gd name="T77" fmla="*/ 91 h 245"/>
                <a:gd name="T78" fmla="*/ 146 w 443"/>
                <a:gd name="T79" fmla="*/ 122 h 245"/>
                <a:gd name="T80" fmla="*/ 153 w 443"/>
                <a:gd name="T81" fmla="*/ 83 h 245"/>
                <a:gd name="T82" fmla="*/ 171 w 443"/>
                <a:gd name="T83" fmla="*/ 80 h 245"/>
                <a:gd name="T84" fmla="*/ 181 w 443"/>
                <a:gd name="T85" fmla="*/ 137 h 245"/>
                <a:gd name="T86" fmla="*/ 375 w 443"/>
                <a:gd name="T87" fmla="*/ 118 h 245"/>
                <a:gd name="T88" fmla="*/ 403 w 443"/>
                <a:gd name="T89" fmla="*/ 143 h 245"/>
                <a:gd name="T90" fmla="*/ 306 w 443"/>
                <a:gd name="T91" fmla="*/ 154 h 245"/>
                <a:gd name="T92" fmla="*/ 36 w 443"/>
                <a:gd name="T93" fmla="*/ 190 h 245"/>
                <a:gd name="T94" fmla="*/ 69 w 443"/>
                <a:gd name="T95" fmla="*/ 240 h 245"/>
                <a:gd name="T96" fmla="*/ 106 w 443"/>
                <a:gd name="T97" fmla="*/ 178 h 245"/>
                <a:gd name="T98" fmla="*/ 267 w 443"/>
                <a:gd name="T99" fmla="*/ 168 h 245"/>
                <a:gd name="T100" fmla="*/ 437 w 443"/>
                <a:gd name="T101" fmla="*/ 13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3" h="245">
                  <a:moveTo>
                    <a:pt x="124" y="74"/>
                  </a:moveTo>
                  <a:cubicBezTo>
                    <a:pt x="120" y="76"/>
                    <a:pt x="118" y="68"/>
                    <a:pt x="120" y="66"/>
                  </a:cubicBezTo>
                  <a:cubicBezTo>
                    <a:pt x="124" y="66"/>
                    <a:pt x="125" y="70"/>
                    <a:pt x="124" y="74"/>
                  </a:cubicBezTo>
                  <a:moveTo>
                    <a:pt x="102" y="96"/>
                  </a:moveTo>
                  <a:cubicBezTo>
                    <a:pt x="103" y="87"/>
                    <a:pt x="107" y="79"/>
                    <a:pt x="111" y="76"/>
                  </a:cubicBezTo>
                  <a:cubicBezTo>
                    <a:pt x="113" y="80"/>
                    <a:pt x="115" y="83"/>
                    <a:pt x="119" y="85"/>
                  </a:cubicBezTo>
                  <a:cubicBezTo>
                    <a:pt x="117" y="97"/>
                    <a:pt x="98" y="124"/>
                    <a:pt x="102" y="96"/>
                  </a:cubicBezTo>
                  <a:moveTo>
                    <a:pt x="213" y="74"/>
                  </a:moveTo>
                  <a:cubicBezTo>
                    <a:pt x="216" y="76"/>
                    <a:pt x="214" y="82"/>
                    <a:pt x="211" y="88"/>
                  </a:cubicBezTo>
                  <a:cubicBezTo>
                    <a:pt x="207" y="94"/>
                    <a:pt x="203" y="98"/>
                    <a:pt x="200" y="96"/>
                  </a:cubicBezTo>
                  <a:cubicBezTo>
                    <a:pt x="196" y="94"/>
                    <a:pt x="197" y="88"/>
                    <a:pt x="200" y="82"/>
                  </a:cubicBezTo>
                  <a:cubicBezTo>
                    <a:pt x="204" y="76"/>
                    <a:pt x="210" y="73"/>
                    <a:pt x="213" y="74"/>
                  </a:cubicBezTo>
                  <a:moveTo>
                    <a:pt x="268" y="59"/>
                  </a:moveTo>
                  <a:cubicBezTo>
                    <a:pt x="273" y="60"/>
                    <a:pt x="263" y="76"/>
                    <a:pt x="251" y="77"/>
                  </a:cubicBezTo>
                  <a:cubicBezTo>
                    <a:pt x="252" y="70"/>
                    <a:pt x="260" y="59"/>
                    <a:pt x="268" y="59"/>
                  </a:cubicBezTo>
                  <a:moveTo>
                    <a:pt x="437" y="131"/>
                  </a:moveTo>
                  <a:cubicBezTo>
                    <a:pt x="399" y="80"/>
                    <a:pt x="236" y="110"/>
                    <a:pt x="194" y="120"/>
                  </a:cubicBezTo>
                  <a:cubicBezTo>
                    <a:pt x="188" y="121"/>
                    <a:pt x="181" y="121"/>
                    <a:pt x="176" y="120"/>
                  </a:cubicBezTo>
                  <a:cubicBezTo>
                    <a:pt x="169" y="118"/>
                    <a:pt x="178" y="95"/>
                    <a:pt x="184" y="83"/>
                  </a:cubicBezTo>
                  <a:cubicBezTo>
                    <a:pt x="181" y="94"/>
                    <a:pt x="183" y="108"/>
                    <a:pt x="194" y="112"/>
                  </a:cubicBezTo>
                  <a:cubicBezTo>
                    <a:pt x="203" y="115"/>
                    <a:pt x="216" y="108"/>
                    <a:pt x="220" y="100"/>
                  </a:cubicBezTo>
                  <a:cubicBezTo>
                    <a:pt x="234" y="108"/>
                    <a:pt x="239" y="101"/>
                    <a:pt x="242" y="100"/>
                  </a:cubicBezTo>
                  <a:cubicBezTo>
                    <a:pt x="244" y="101"/>
                    <a:pt x="251" y="105"/>
                    <a:pt x="258" y="104"/>
                  </a:cubicBezTo>
                  <a:cubicBezTo>
                    <a:pt x="276" y="102"/>
                    <a:pt x="285" y="90"/>
                    <a:pt x="295" y="80"/>
                  </a:cubicBezTo>
                  <a:cubicBezTo>
                    <a:pt x="301" y="73"/>
                    <a:pt x="303" y="68"/>
                    <a:pt x="305" y="63"/>
                  </a:cubicBezTo>
                  <a:cubicBezTo>
                    <a:pt x="306" y="64"/>
                    <a:pt x="307" y="64"/>
                    <a:pt x="307" y="65"/>
                  </a:cubicBezTo>
                  <a:cubicBezTo>
                    <a:pt x="306" y="72"/>
                    <a:pt x="295" y="98"/>
                    <a:pt x="315" y="97"/>
                  </a:cubicBezTo>
                  <a:cubicBezTo>
                    <a:pt x="319" y="97"/>
                    <a:pt x="319" y="96"/>
                    <a:pt x="324" y="94"/>
                  </a:cubicBezTo>
                  <a:cubicBezTo>
                    <a:pt x="335" y="101"/>
                    <a:pt x="346" y="95"/>
                    <a:pt x="351" y="89"/>
                  </a:cubicBezTo>
                  <a:cubicBezTo>
                    <a:pt x="354" y="94"/>
                    <a:pt x="357" y="98"/>
                    <a:pt x="363" y="98"/>
                  </a:cubicBezTo>
                  <a:cubicBezTo>
                    <a:pt x="375" y="97"/>
                    <a:pt x="381" y="85"/>
                    <a:pt x="380" y="86"/>
                  </a:cubicBezTo>
                  <a:cubicBezTo>
                    <a:pt x="387" y="75"/>
                    <a:pt x="385" y="56"/>
                    <a:pt x="381" y="46"/>
                  </a:cubicBezTo>
                  <a:cubicBezTo>
                    <a:pt x="377" y="44"/>
                    <a:pt x="373" y="44"/>
                    <a:pt x="364" y="39"/>
                  </a:cubicBezTo>
                  <a:cubicBezTo>
                    <a:pt x="367" y="46"/>
                    <a:pt x="369" y="53"/>
                    <a:pt x="369" y="53"/>
                  </a:cubicBezTo>
                  <a:cubicBezTo>
                    <a:pt x="371" y="60"/>
                    <a:pt x="371" y="69"/>
                    <a:pt x="369" y="76"/>
                  </a:cubicBezTo>
                  <a:cubicBezTo>
                    <a:pt x="367" y="82"/>
                    <a:pt x="363" y="79"/>
                    <a:pt x="361" y="75"/>
                  </a:cubicBezTo>
                  <a:cubicBezTo>
                    <a:pt x="358" y="67"/>
                    <a:pt x="358" y="57"/>
                    <a:pt x="358" y="53"/>
                  </a:cubicBezTo>
                  <a:cubicBezTo>
                    <a:pt x="357" y="56"/>
                    <a:pt x="355" y="58"/>
                    <a:pt x="353" y="61"/>
                  </a:cubicBezTo>
                  <a:cubicBezTo>
                    <a:pt x="350" y="67"/>
                    <a:pt x="349" y="74"/>
                    <a:pt x="343" y="79"/>
                  </a:cubicBezTo>
                  <a:cubicBezTo>
                    <a:pt x="339" y="80"/>
                    <a:pt x="340" y="73"/>
                    <a:pt x="340" y="75"/>
                  </a:cubicBezTo>
                  <a:cubicBezTo>
                    <a:pt x="340" y="71"/>
                    <a:pt x="343" y="65"/>
                    <a:pt x="345" y="62"/>
                  </a:cubicBezTo>
                  <a:cubicBezTo>
                    <a:pt x="349" y="52"/>
                    <a:pt x="354" y="46"/>
                    <a:pt x="360" y="36"/>
                  </a:cubicBezTo>
                  <a:cubicBezTo>
                    <a:pt x="359" y="36"/>
                    <a:pt x="353" y="39"/>
                    <a:pt x="351" y="41"/>
                  </a:cubicBezTo>
                  <a:cubicBezTo>
                    <a:pt x="346" y="43"/>
                    <a:pt x="345" y="44"/>
                    <a:pt x="341" y="45"/>
                  </a:cubicBezTo>
                  <a:cubicBezTo>
                    <a:pt x="342" y="45"/>
                    <a:pt x="340" y="48"/>
                    <a:pt x="338" y="50"/>
                  </a:cubicBezTo>
                  <a:cubicBezTo>
                    <a:pt x="335" y="54"/>
                    <a:pt x="333" y="58"/>
                    <a:pt x="332" y="60"/>
                  </a:cubicBezTo>
                  <a:cubicBezTo>
                    <a:pt x="328" y="65"/>
                    <a:pt x="326" y="69"/>
                    <a:pt x="324" y="75"/>
                  </a:cubicBezTo>
                  <a:cubicBezTo>
                    <a:pt x="323" y="76"/>
                    <a:pt x="322" y="81"/>
                    <a:pt x="322" y="83"/>
                  </a:cubicBezTo>
                  <a:cubicBezTo>
                    <a:pt x="318" y="85"/>
                    <a:pt x="314" y="84"/>
                    <a:pt x="316" y="74"/>
                  </a:cubicBezTo>
                  <a:cubicBezTo>
                    <a:pt x="317" y="69"/>
                    <a:pt x="319" y="63"/>
                    <a:pt x="322" y="59"/>
                  </a:cubicBezTo>
                  <a:cubicBezTo>
                    <a:pt x="312" y="55"/>
                    <a:pt x="309" y="51"/>
                    <a:pt x="305" y="42"/>
                  </a:cubicBezTo>
                  <a:cubicBezTo>
                    <a:pt x="301" y="44"/>
                    <a:pt x="298" y="46"/>
                    <a:pt x="294" y="47"/>
                  </a:cubicBezTo>
                  <a:cubicBezTo>
                    <a:pt x="293" y="64"/>
                    <a:pt x="283" y="75"/>
                    <a:pt x="278" y="81"/>
                  </a:cubicBezTo>
                  <a:cubicBezTo>
                    <a:pt x="275" y="84"/>
                    <a:pt x="260" y="95"/>
                    <a:pt x="256" y="90"/>
                  </a:cubicBezTo>
                  <a:cubicBezTo>
                    <a:pt x="263" y="87"/>
                    <a:pt x="266" y="83"/>
                    <a:pt x="270" y="80"/>
                  </a:cubicBezTo>
                  <a:cubicBezTo>
                    <a:pt x="301" y="54"/>
                    <a:pt x="275" y="33"/>
                    <a:pt x="249" y="57"/>
                  </a:cubicBezTo>
                  <a:cubicBezTo>
                    <a:pt x="242" y="64"/>
                    <a:pt x="236" y="74"/>
                    <a:pt x="236" y="87"/>
                  </a:cubicBezTo>
                  <a:cubicBezTo>
                    <a:pt x="234" y="87"/>
                    <a:pt x="233" y="87"/>
                    <a:pt x="231" y="84"/>
                  </a:cubicBezTo>
                  <a:cubicBezTo>
                    <a:pt x="230" y="74"/>
                    <a:pt x="233" y="70"/>
                    <a:pt x="235" y="64"/>
                  </a:cubicBezTo>
                  <a:cubicBezTo>
                    <a:pt x="243" y="40"/>
                    <a:pt x="255" y="20"/>
                    <a:pt x="258" y="0"/>
                  </a:cubicBezTo>
                  <a:cubicBezTo>
                    <a:pt x="250" y="5"/>
                    <a:pt x="242" y="9"/>
                    <a:pt x="234" y="14"/>
                  </a:cubicBezTo>
                  <a:cubicBezTo>
                    <a:pt x="240" y="22"/>
                    <a:pt x="227" y="47"/>
                    <a:pt x="222" y="60"/>
                  </a:cubicBezTo>
                  <a:cubicBezTo>
                    <a:pt x="214" y="57"/>
                    <a:pt x="199" y="61"/>
                    <a:pt x="193" y="68"/>
                  </a:cubicBezTo>
                  <a:cubicBezTo>
                    <a:pt x="191" y="70"/>
                    <a:pt x="188" y="74"/>
                    <a:pt x="185" y="79"/>
                  </a:cubicBezTo>
                  <a:cubicBezTo>
                    <a:pt x="186" y="76"/>
                    <a:pt x="190" y="67"/>
                    <a:pt x="187" y="59"/>
                  </a:cubicBezTo>
                  <a:cubicBezTo>
                    <a:pt x="185" y="52"/>
                    <a:pt x="176" y="52"/>
                    <a:pt x="169" y="54"/>
                  </a:cubicBezTo>
                  <a:cubicBezTo>
                    <a:pt x="167" y="54"/>
                    <a:pt x="166" y="55"/>
                    <a:pt x="164" y="56"/>
                  </a:cubicBezTo>
                  <a:cubicBezTo>
                    <a:pt x="164" y="53"/>
                    <a:pt x="166" y="48"/>
                    <a:pt x="167" y="45"/>
                  </a:cubicBezTo>
                  <a:cubicBezTo>
                    <a:pt x="165" y="46"/>
                    <a:pt x="151" y="53"/>
                    <a:pt x="148" y="56"/>
                  </a:cubicBezTo>
                  <a:cubicBezTo>
                    <a:pt x="146" y="58"/>
                    <a:pt x="149" y="57"/>
                    <a:pt x="142" y="66"/>
                  </a:cubicBezTo>
                  <a:cubicBezTo>
                    <a:pt x="141" y="68"/>
                    <a:pt x="138" y="70"/>
                    <a:pt x="136" y="69"/>
                  </a:cubicBezTo>
                  <a:cubicBezTo>
                    <a:pt x="131" y="55"/>
                    <a:pt x="120" y="55"/>
                    <a:pt x="113" y="61"/>
                  </a:cubicBezTo>
                  <a:cubicBezTo>
                    <a:pt x="107" y="61"/>
                    <a:pt x="98" y="72"/>
                    <a:pt x="96" y="75"/>
                  </a:cubicBezTo>
                  <a:cubicBezTo>
                    <a:pt x="95" y="76"/>
                    <a:pt x="92" y="82"/>
                    <a:pt x="91" y="83"/>
                  </a:cubicBezTo>
                  <a:cubicBezTo>
                    <a:pt x="80" y="105"/>
                    <a:pt x="89" y="135"/>
                    <a:pt x="109" y="126"/>
                  </a:cubicBezTo>
                  <a:cubicBezTo>
                    <a:pt x="119" y="121"/>
                    <a:pt x="127" y="100"/>
                    <a:pt x="133" y="86"/>
                  </a:cubicBezTo>
                  <a:cubicBezTo>
                    <a:pt x="134" y="85"/>
                    <a:pt x="135" y="85"/>
                    <a:pt x="136" y="85"/>
                  </a:cubicBezTo>
                  <a:cubicBezTo>
                    <a:pt x="135" y="86"/>
                    <a:pt x="134" y="90"/>
                    <a:pt x="133" y="91"/>
                  </a:cubicBezTo>
                  <a:cubicBezTo>
                    <a:pt x="129" y="103"/>
                    <a:pt x="125" y="114"/>
                    <a:pt x="120" y="124"/>
                  </a:cubicBezTo>
                  <a:cubicBezTo>
                    <a:pt x="127" y="124"/>
                    <a:pt x="141" y="122"/>
                    <a:pt x="146" y="122"/>
                  </a:cubicBezTo>
                  <a:cubicBezTo>
                    <a:pt x="144" y="120"/>
                    <a:pt x="144" y="121"/>
                    <a:pt x="143" y="116"/>
                  </a:cubicBezTo>
                  <a:cubicBezTo>
                    <a:pt x="140" y="107"/>
                    <a:pt x="149" y="93"/>
                    <a:pt x="153" y="83"/>
                  </a:cubicBezTo>
                  <a:cubicBezTo>
                    <a:pt x="155" y="76"/>
                    <a:pt x="159" y="70"/>
                    <a:pt x="166" y="70"/>
                  </a:cubicBezTo>
                  <a:cubicBezTo>
                    <a:pt x="169" y="71"/>
                    <a:pt x="173" y="73"/>
                    <a:pt x="171" y="80"/>
                  </a:cubicBezTo>
                  <a:cubicBezTo>
                    <a:pt x="163" y="104"/>
                    <a:pt x="156" y="110"/>
                    <a:pt x="156" y="126"/>
                  </a:cubicBezTo>
                  <a:cubicBezTo>
                    <a:pt x="156" y="137"/>
                    <a:pt x="172" y="138"/>
                    <a:pt x="181" y="137"/>
                  </a:cubicBezTo>
                  <a:cubicBezTo>
                    <a:pt x="196" y="137"/>
                    <a:pt x="215" y="129"/>
                    <a:pt x="229" y="125"/>
                  </a:cubicBezTo>
                  <a:cubicBezTo>
                    <a:pt x="274" y="112"/>
                    <a:pt x="326" y="108"/>
                    <a:pt x="375" y="118"/>
                  </a:cubicBezTo>
                  <a:cubicBezTo>
                    <a:pt x="386" y="120"/>
                    <a:pt x="399" y="123"/>
                    <a:pt x="404" y="130"/>
                  </a:cubicBezTo>
                  <a:cubicBezTo>
                    <a:pt x="406" y="134"/>
                    <a:pt x="406" y="139"/>
                    <a:pt x="403" y="143"/>
                  </a:cubicBezTo>
                  <a:cubicBezTo>
                    <a:pt x="403" y="144"/>
                    <a:pt x="402" y="144"/>
                    <a:pt x="401" y="145"/>
                  </a:cubicBezTo>
                  <a:cubicBezTo>
                    <a:pt x="383" y="159"/>
                    <a:pt x="334" y="154"/>
                    <a:pt x="306" y="154"/>
                  </a:cubicBezTo>
                  <a:cubicBezTo>
                    <a:pt x="257" y="154"/>
                    <a:pt x="205" y="152"/>
                    <a:pt x="165" y="154"/>
                  </a:cubicBezTo>
                  <a:cubicBezTo>
                    <a:pt x="113" y="158"/>
                    <a:pt x="69" y="169"/>
                    <a:pt x="36" y="190"/>
                  </a:cubicBezTo>
                  <a:cubicBezTo>
                    <a:pt x="22" y="198"/>
                    <a:pt x="0" y="218"/>
                    <a:pt x="7" y="245"/>
                  </a:cubicBezTo>
                  <a:cubicBezTo>
                    <a:pt x="29" y="243"/>
                    <a:pt x="46" y="241"/>
                    <a:pt x="69" y="240"/>
                  </a:cubicBezTo>
                  <a:cubicBezTo>
                    <a:pt x="63" y="238"/>
                    <a:pt x="54" y="235"/>
                    <a:pt x="51" y="227"/>
                  </a:cubicBezTo>
                  <a:cubicBezTo>
                    <a:pt x="40" y="201"/>
                    <a:pt x="87" y="184"/>
                    <a:pt x="106" y="178"/>
                  </a:cubicBezTo>
                  <a:cubicBezTo>
                    <a:pt x="132" y="170"/>
                    <a:pt x="178" y="164"/>
                    <a:pt x="212" y="165"/>
                  </a:cubicBezTo>
                  <a:cubicBezTo>
                    <a:pt x="233" y="166"/>
                    <a:pt x="250" y="166"/>
                    <a:pt x="267" y="168"/>
                  </a:cubicBezTo>
                  <a:cubicBezTo>
                    <a:pt x="301" y="172"/>
                    <a:pt x="422" y="194"/>
                    <a:pt x="438" y="159"/>
                  </a:cubicBezTo>
                  <a:cubicBezTo>
                    <a:pt x="443" y="149"/>
                    <a:pt x="442" y="139"/>
                    <a:pt x="437" y="131"/>
                  </a:cubicBezTo>
                </a:path>
              </a:pathLst>
            </a:custGeom>
            <a:solidFill>
              <a:srgbClr val="00A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sp>
          <p:nvSpPr>
            <p:cNvPr id="105" name="Freeform 28"/>
            <p:cNvSpPr>
              <a:spLocks noEditPoints="1"/>
            </p:cNvSpPr>
            <p:nvPr userDrawn="1"/>
          </p:nvSpPr>
          <p:spPr bwMode="auto">
            <a:xfrm>
              <a:off x="8872538" y="4622800"/>
              <a:ext cx="20637" cy="20638"/>
            </a:xfrm>
            <a:custGeom>
              <a:avLst/>
              <a:gdLst>
                <a:gd name="T0" fmla="*/ 6 w 14"/>
                <a:gd name="T1" fmla="*/ 6 h 14"/>
                <a:gd name="T2" fmla="*/ 7 w 14"/>
                <a:gd name="T3" fmla="*/ 6 h 14"/>
                <a:gd name="T4" fmla="*/ 8 w 14"/>
                <a:gd name="T5" fmla="*/ 6 h 14"/>
                <a:gd name="T6" fmla="*/ 9 w 14"/>
                <a:gd name="T7" fmla="*/ 5 h 14"/>
                <a:gd name="T8" fmla="*/ 7 w 14"/>
                <a:gd name="T9" fmla="*/ 4 h 14"/>
                <a:gd name="T10" fmla="*/ 6 w 14"/>
                <a:gd name="T11" fmla="*/ 4 h 14"/>
                <a:gd name="T12" fmla="*/ 6 w 14"/>
                <a:gd name="T13" fmla="*/ 6 h 14"/>
                <a:gd name="T14" fmla="*/ 10 w 14"/>
                <a:gd name="T15" fmla="*/ 11 h 14"/>
                <a:gd name="T16" fmla="*/ 9 w 14"/>
                <a:gd name="T17" fmla="*/ 11 h 14"/>
                <a:gd name="T18" fmla="*/ 7 w 14"/>
                <a:gd name="T19" fmla="*/ 7 h 14"/>
                <a:gd name="T20" fmla="*/ 6 w 14"/>
                <a:gd name="T21" fmla="*/ 7 h 14"/>
                <a:gd name="T22" fmla="*/ 6 w 14"/>
                <a:gd name="T23" fmla="*/ 11 h 14"/>
                <a:gd name="T24" fmla="*/ 5 w 14"/>
                <a:gd name="T25" fmla="*/ 11 h 14"/>
                <a:gd name="T26" fmla="*/ 5 w 14"/>
                <a:gd name="T27" fmla="*/ 3 h 14"/>
                <a:gd name="T28" fmla="*/ 7 w 14"/>
                <a:gd name="T29" fmla="*/ 3 h 14"/>
                <a:gd name="T30" fmla="*/ 10 w 14"/>
                <a:gd name="T31" fmla="*/ 5 h 14"/>
                <a:gd name="T32" fmla="*/ 8 w 14"/>
                <a:gd name="T33" fmla="*/ 7 h 14"/>
                <a:gd name="T34" fmla="*/ 10 w 14"/>
                <a:gd name="T35" fmla="*/ 11 h 14"/>
                <a:gd name="T36" fmla="*/ 7 w 14"/>
                <a:gd name="T37" fmla="*/ 13 h 14"/>
                <a:gd name="T38" fmla="*/ 11 w 14"/>
                <a:gd name="T39" fmla="*/ 11 h 14"/>
                <a:gd name="T40" fmla="*/ 13 w 14"/>
                <a:gd name="T41" fmla="*/ 7 h 14"/>
                <a:gd name="T42" fmla="*/ 11 w 14"/>
                <a:gd name="T43" fmla="*/ 3 h 14"/>
                <a:gd name="T44" fmla="*/ 7 w 14"/>
                <a:gd name="T45" fmla="*/ 1 h 14"/>
                <a:gd name="T46" fmla="*/ 3 w 14"/>
                <a:gd name="T47" fmla="*/ 3 h 14"/>
                <a:gd name="T48" fmla="*/ 1 w 14"/>
                <a:gd name="T49" fmla="*/ 7 h 14"/>
                <a:gd name="T50" fmla="*/ 3 w 14"/>
                <a:gd name="T51" fmla="*/ 11 h 14"/>
                <a:gd name="T52" fmla="*/ 7 w 14"/>
                <a:gd name="T53" fmla="*/ 13 h 14"/>
                <a:gd name="T54" fmla="*/ 7 w 14"/>
                <a:gd name="T55" fmla="*/ 0 h 14"/>
                <a:gd name="T56" fmla="*/ 12 w 14"/>
                <a:gd name="T57" fmla="*/ 2 h 14"/>
                <a:gd name="T58" fmla="*/ 14 w 14"/>
                <a:gd name="T59" fmla="*/ 7 h 14"/>
                <a:gd name="T60" fmla="*/ 12 w 14"/>
                <a:gd name="T61" fmla="*/ 12 h 14"/>
                <a:gd name="T62" fmla="*/ 7 w 14"/>
                <a:gd name="T63" fmla="*/ 14 h 14"/>
                <a:gd name="T64" fmla="*/ 2 w 14"/>
                <a:gd name="T65" fmla="*/ 12 h 14"/>
                <a:gd name="T66" fmla="*/ 0 w 14"/>
                <a:gd name="T67" fmla="*/ 7 h 14"/>
                <a:gd name="T68" fmla="*/ 2 w 14"/>
                <a:gd name="T69" fmla="*/ 2 h 14"/>
                <a:gd name="T70" fmla="*/ 7 w 14"/>
                <a:gd name="T7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14">
                  <a:moveTo>
                    <a:pt x="6" y="6"/>
                  </a:moveTo>
                  <a:cubicBezTo>
                    <a:pt x="7" y="6"/>
                    <a:pt x="7" y="6"/>
                    <a:pt x="7" y="6"/>
                  </a:cubicBezTo>
                  <a:cubicBezTo>
                    <a:pt x="8" y="6"/>
                    <a:pt x="8" y="6"/>
                    <a:pt x="8" y="6"/>
                  </a:cubicBezTo>
                  <a:cubicBezTo>
                    <a:pt x="8" y="6"/>
                    <a:pt x="9" y="6"/>
                    <a:pt x="9" y="5"/>
                  </a:cubicBezTo>
                  <a:cubicBezTo>
                    <a:pt x="9" y="5"/>
                    <a:pt x="8" y="4"/>
                    <a:pt x="7" y="4"/>
                  </a:cubicBezTo>
                  <a:cubicBezTo>
                    <a:pt x="6" y="4"/>
                    <a:pt x="6" y="4"/>
                    <a:pt x="6" y="4"/>
                  </a:cubicBezTo>
                  <a:lnTo>
                    <a:pt x="6" y="6"/>
                  </a:lnTo>
                  <a:close/>
                  <a:moveTo>
                    <a:pt x="10" y="11"/>
                  </a:moveTo>
                  <a:cubicBezTo>
                    <a:pt x="9" y="11"/>
                    <a:pt x="9" y="11"/>
                    <a:pt x="9" y="11"/>
                  </a:cubicBezTo>
                  <a:cubicBezTo>
                    <a:pt x="7" y="7"/>
                    <a:pt x="7" y="7"/>
                    <a:pt x="7" y="7"/>
                  </a:cubicBezTo>
                  <a:cubicBezTo>
                    <a:pt x="6" y="7"/>
                    <a:pt x="6" y="7"/>
                    <a:pt x="6" y="7"/>
                  </a:cubicBezTo>
                  <a:cubicBezTo>
                    <a:pt x="6" y="11"/>
                    <a:pt x="6" y="11"/>
                    <a:pt x="6" y="11"/>
                  </a:cubicBezTo>
                  <a:cubicBezTo>
                    <a:pt x="5" y="11"/>
                    <a:pt x="5" y="11"/>
                    <a:pt x="5" y="11"/>
                  </a:cubicBezTo>
                  <a:cubicBezTo>
                    <a:pt x="5" y="3"/>
                    <a:pt x="5" y="3"/>
                    <a:pt x="5" y="3"/>
                  </a:cubicBezTo>
                  <a:cubicBezTo>
                    <a:pt x="7" y="3"/>
                    <a:pt x="7" y="3"/>
                    <a:pt x="7" y="3"/>
                  </a:cubicBezTo>
                  <a:cubicBezTo>
                    <a:pt x="9" y="3"/>
                    <a:pt x="10" y="4"/>
                    <a:pt x="10" y="5"/>
                  </a:cubicBezTo>
                  <a:cubicBezTo>
                    <a:pt x="10" y="6"/>
                    <a:pt x="9" y="7"/>
                    <a:pt x="8" y="7"/>
                  </a:cubicBezTo>
                  <a:lnTo>
                    <a:pt x="10" y="11"/>
                  </a:lnTo>
                  <a:close/>
                  <a:moveTo>
                    <a:pt x="7" y="13"/>
                  </a:moveTo>
                  <a:cubicBezTo>
                    <a:pt x="9" y="13"/>
                    <a:pt x="10" y="12"/>
                    <a:pt x="11" y="11"/>
                  </a:cubicBezTo>
                  <a:cubicBezTo>
                    <a:pt x="12" y="10"/>
                    <a:pt x="13" y="8"/>
                    <a:pt x="13" y="7"/>
                  </a:cubicBezTo>
                  <a:cubicBezTo>
                    <a:pt x="13" y="5"/>
                    <a:pt x="12" y="4"/>
                    <a:pt x="11" y="3"/>
                  </a:cubicBezTo>
                  <a:cubicBezTo>
                    <a:pt x="10" y="2"/>
                    <a:pt x="9" y="1"/>
                    <a:pt x="7" y="1"/>
                  </a:cubicBezTo>
                  <a:cubicBezTo>
                    <a:pt x="5" y="1"/>
                    <a:pt x="4" y="2"/>
                    <a:pt x="3" y="3"/>
                  </a:cubicBezTo>
                  <a:cubicBezTo>
                    <a:pt x="2" y="4"/>
                    <a:pt x="1" y="5"/>
                    <a:pt x="1" y="7"/>
                  </a:cubicBezTo>
                  <a:cubicBezTo>
                    <a:pt x="1" y="9"/>
                    <a:pt x="2" y="10"/>
                    <a:pt x="3" y="11"/>
                  </a:cubicBezTo>
                  <a:cubicBezTo>
                    <a:pt x="4" y="12"/>
                    <a:pt x="5" y="13"/>
                    <a:pt x="7" y="13"/>
                  </a:cubicBezTo>
                  <a:moveTo>
                    <a:pt x="7" y="0"/>
                  </a:moveTo>
                  <a:cubicBezTo>
                    <a:pt x="9" y="0"/>
                    <a:pt x="11" y="1"/>
                    <a:pt x="12" y="2"/>
                  </a:cubicBezTo>
                  <a:cubicBezTo>
                    <a:pt x="13" y="3"/>
                    <a:pt x="14" y="5"/>
                    <a:pt x="14" y="7"/>
                  </a:cubicBezTo>
                  <a:cubicBezTo>
                    <a:pt x="14" y="9"/>
                    <a:pt x="13" y="10"/>
                    <a:pt x="12" y="12"/>
                  </a:cubicBezTo>
                  <a:cubicBezTo>
                    <a:pt x="11" y="13"/>
                    <a:pt x="9" y="14"/>
                    <a:pt x="7" y="14"/>
                  </a:cubicBezTo>
                  <a:cubicBezTo>
                    <a:pt x="5" y="14"/>
                    <a:pt x="4" y="13"/>
                    <a:pt x="2" y="12"/>
                  </a:cubicBezTo>
                  <a:cubicBezTo>
                    <a:pt x="1" y="10"/>
                    <a:pt x="0" y="9"/>
                    <a:pt x="0" y="7"/>
                  </a:cubicBezTo>
                  <a:cubicBezTo>
                    <a:pt x="0" y="5"/>
                    <a:pt x="1" y="3"/>
                    <a:pt x="2" y="2"/>
                  </a:cubicBezTo>
                  <a:cubicBezTo>
                    <a:pt x="4" y="1"/>
                    <a:pt x="5" y="0"/>
                    <a:pt x="7" y="0"/>
                  </a:cubicBezTo>
                </a:path>
              </a:pathLst>
            </a:custGeom>
            <a:solidFill>
              <a:srgbClr val="00A0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09443"/>
              <a:endParaRPr lang="en-US" sz="3200">
                <a:solidFill>
                  <a:srgbClr val="000000"/>
                </a:solidFill>
              </a:endParaRPr>
            </a:p>
          </p:txBody>
        </p:sp>
      </p:grpSp>
    </p:spTree>
    <p:extLst>
      <p:ext uri="{BB962C8B-B14F-4D97-AF65-F5344CB8AC3E}">
        <p14:creationId xmlns:p14="http://schemas.microsoft.com/office/powerpoint/2010/main" val="631719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4078" y="306917"/>
            <a:ext cx="11511375" cy="492443"/>
          </a:xfrm>
          <a:prstGeom prst="rect">
            <a:avLst/>
          </a:prstGeom>
        </p:spPr>
        <p:txBody>
          <a:bodyPr lIns="121917" tIns="60958" rIns="121917" bIns="60958"/>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lIns="121917" tIns="60958" rIns="121917" bIns="60958"/>
          <a:lstStyle/>
          <a:p>
            <a:endParaRPr lang="en-US">
              <a:solidFill>
                <a:prstClr val="black">
                  <a:tint val="75000"/>
                </a:prstClr>
              </a:solidFill>
            </a:endParaRPr>
          </a:p>
        </p:txBody>
      </p:sp>
      <p:sp>
        <p:nvSpPr>
          <p:cNvPr id="4" name="Footer Placeholder 3"/>
          <p:cNvSpPr>
            <a:spLocks noGrp="1"/>
          </p:cNvSpPr>
          <p:nvPr>
            <p:ph type="ftr" sz="quarter" idx="11"/>
          </p:nvPr>
        </p:nvSpPr>
        <p:spPr>
          <a:xfrm>
            <a:off x="336553" y="6476209"/>
            <a:ext cx="2013023" cy="123111"/>
          </a:xfrm>
          <a:prstGeom prst="rect">
            <a:avLst/>
          </a:prstGeom>
        </p:spPr>
        <p:txBody>
          <a:bodyPr lIns="121917" tIns="60958" rIns="121917" bIns="60958"/>
          <a:lstStyle/>
          <a:p>
            <a:r>
              <a:rPr lang="en-US">
                <a:solidFill>
                  <a:prstClr val="black">
                    <a:tint val="75000"/>
                  </a:prstClr>
                </a:solidFill>
              </a:rPr>
              <a:t>Confidential Property of Schneider Electric |</a:t>
            </a:r>
          </a:p>
        </p:txBody>
      </p:sp>
      <p:sp>
        <p:nvSpPr>
          <p:cNvPr id="5" name="Slide Number Placeholder 4"/>
          <p:cNvSpPr>
            <a:spLocks noGrp="1"/>
          </p:cNvSpPr>
          <p:nvPr>
            <p:ph type="sldNum" sz="quarter" idx="12"/>
          </p:nvPr>
        </p:nvSpPr>
        <p:spPr>
          <a:xfrm>
            <a:off x="2330521" y="6476209"/>
            <a:ext cx="700920" cy="123111"/>
          </a:xfrm>
          <a:prstGeom prst="rect">
            <a:avLst/>
          </a:prstGeom>
        </p:spPr>
        <p:txBody>
          <a:bodyPr lIns="121917" tIns="60958" rIns="121917" bIns="60958"/>
          <a:lstStyle/>
          <a:p>
            <a:fld id="{855DD5E7-BB42-4169-9AE9-DD978E5FE98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8829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Disclaimer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Footer Placeholder 4">
            <a:extLst>
              <a:ext uri="{FF2B5EF4-FFF2-40B4-BE49-F238E27FC236}">
                <a16:creationId xmlns:a16="http://schemas.microsoft.com/office/drawing/2014/main" id="{D34DBEDF-5BD3-4B5C-AE1D-43D496134369}"/>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r>
              <a:rPr lang="en-US"/>
              <a:t>Confidential Property of Schneider Electric |</a:t>
            </a:r>
            <a:endParaRPr lang="en-GB" dirty="0"/>
          </a:p>
        </p:txBody>
      </p:sp>
      <p:sp>
        <p:nvSpPr>
          <p:cNvPr id="17" name="Slide Number Placeholder 5">
            <a:extLst>
              <a:ext uri="{FF2B5EF4-FFF2-40B4-BE49-F238E27FC236}">
                <a16:creationId xmlns:a16="http://schemas.microsoft.com/office/drawing/2014/main" id="{E00036F3-BC75-4C10-B4CF-54629948F1CF}"/>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bg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pic>
        <p:nvPicPr>
          <p:cNvPr id="3" name="Picture 2">
            <a:extLst>
              <a:ext uri="{FF2B5EF4-FFF2-40B4-BE49-F238E27FC236}">
                <a16:creationId xmlns:a16="http://schemas.microsoft.com/office/drawing/2014/main" id="{95E25DD1-103D-4B7B-B7F2-66AF8EDF99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8135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Bullets">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85195" y="587362"/>
            <a:ext cx="6628196" cy="1159143"/>
          </a:xfrm>
        </p:spPr>
        <p:txBody>
          <a:bodyPr wrap="square" tIns="0" bIns="0" anchor="ctr">
            <a:normAutofit/>
          </a:bodyPr>
          <a:lstStyle>
            <a:lvl1pPr algn="ctr">
              <a:lnSpc>
                <a:spcPct val="90000"/>
              </a:lnSpc>
              <a:defRPr sz="3600" b="0">
                <a:solidFill>
                  <a:schemeClr val="bg1"/>
                </a:solidFill>
                <a:latin typeface="+mj-lt"/>
                <a:cs typeface="Calibri" panose="020F0502020204030204" pitchFamily="34" charset="0"/>
              </a:defRPr>
            </a:lvl1pPr>
          </a:lstStyle>
          <a:p>
            <a:r>
              <a:rPr lang="en-US"/>
              <a:t>Insert Slide Title</a:t>
            </a:r>
          </a:p>
        </p:txBody>
      </p:sp>
      <p:sp>
        <p:nvSpPr>
          <p:cNvPr id="3" name="Content Placeholder 2"/>
          <p:cNvSpPr>
            <a:spLocks noGrp="1"/>
          </p:cNvSpPr>
          <p:nvPr>
            <p:ph idx="1"/>
          </p:nvPr>
        </p:nvSpPr>
        <p:spPr>
          <a:xfrm>
            <a:off x="2785195" y="1929384"/>
            <a:ext cx="6628196" cy="4169664"/>
          </a:xfrm>
        </p:spPr>
        <p:txBody>
          <a:bodyPr>
            <a:noAutofit/>
          </a:bodyPr>
          <a:lstStyle>
            <a:lvl1pPr marL="301744">
              <a:defRPr sz="2000">
                <a:solidFill>
                  <a:schemeClr val="bg1"/>
                </a:solidFill>
                <a:latin typeface="+mn-lt"/>
                <a:cs typeface="Calibri" panose="020F0502020204030204" pitchFamily="34" charset="0"/>
              </a:defRPr>
            </a:lvl1pPr>
            <a:lvl2pPr marL="594345">
              <a:defRPr sz="1800">
                <a:solidFill>
                  <a:schemeClr val="bg1"/>
                </a:solidFill>
                <a:latin typeface="+mn-lt"/>
                <a:cs typeface="Calibri" panose="020F0502020204030204" pitchFamily="34" charset="0"/>
              </a:defRPr>
            </a:lvl2pPr>
            <a:lvl3pPr marL="886946">
              <a:defRPr sz="1400">
                <a:solidFill>
                  <a:schemeClr val="bg1"/>
                </a:solidFill>
                <a:latin typeface="+mn-lt"/>
                <a:cs typeface="Calibri" panose="020F0502020204030204" pitchFamily="34" charset="0"/>
              </a:defRPr>
            </a:lvl3pPr>
            <a:lvl4pPr marL="1170403">
              <a:defRPr sz="1400">
                <a:solidFill>
                  <a:schemeClr val="bg1"/>
                </a:solidFill>
                <a:latin typeface="+mn-lt"/>
                <a:cs typeface="Calibri" panose="020F0502020204030204" pitchFamily="34" charset="0"/>
              </a:defRPr>
            </a:lvl4pPr>
            <a:lvl5pPr marL="1463003">
              <a:defRPr sz="1400">
                <a:solidFill>
                  <a:schemeClr val="bg1"/>
                </a:solidFill>
                <a:latin typeface="+mn-lt"/>
                <a:cs typeface="Calibri" panose="020F0502020204030204" pitchFamily="34" charset="0"/>
              </a:defRPr>
            </a:lvl5pPr>
            <a:lvl6pPr marL="1725708" indent="-285744">
              <a:buFont typeface="Arial" panose="020B0604020202020204" pitchFamily="34" charset="0"/>
              <a:buChar cha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2785195" y="6552000"/>
            <a:ext cx="4257423" cy="180000"/>
          </a:xfrm>
          <a:prstGeom prst="rect">
            <a:avLst/>
          </a:prstGeom>
        </p:spPr>
        <p:txBody>
          <a:bodyPr vert="horz" lIns="0" tIns="0" rIns="0" bIns="0" rtlCol="0" anchor="t" anchorCtr="0"/>
          <a:lstStyle>
            <a:lvl1pPr algn="l">
              <a:defRPr sz="700">
                <a:solidFill>
                  <a:schemeClr val="bg1"/>
                </a:solidFill>
                <a:latin typeface="+mn-lt"/>
                <a:cs typeface="Calibri" panose="020F0502020204030204" pitchFamily="34" charset="0"/>
              </a:defRPr>
            </a:lvl1pPr>
          </a:lstStyle>
          <a:p>
            <a:pPr defTabSz="457189">
              <a:defRPr/>
            </a:pPr>
            <a:r>
              <a:rPr lang="en-US">
                <a:solidFill>
                  <a:prstClr val="white"/>
                </a:solidFill>
                <a:latin typeface="Calibri" panose="020F0502020204030204"/>
              </a:rPr>
              <a:t>Confidential Property of Schneider Electric |</a:t>
            </a:r>
            <a:endParaRPr lang="en-GB">
              <a:solidFill>
                <a:prstClr val="white"/>
              </a:solidFill>
              <a:latin typeface="Calibri" panose="020F0502020204030204"/>
            </a:endParaRPr>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633472" y="6552000"/>
            <a:ext cx="128000" cy="180000"/>
          </a:xfrm>
          <a:prstGeom prst="rect">
            <a:avLst/>
          </a:prstGeom>
        </p:spPr>
        <p:txBody>
          <a:bodyPr vert="horz" lIns="0" tIns="0" rIns="0" bIns="0" rtlCol="0" anchor="t" anchorCtr="0"/>
          <a:lstStyle>
            <a:lvl1pPr algn="l">
              <a:defRPr sz="700">
                <a:solidFill>
                  <a:schemeClr val="bg1"/>
                </a:solidFill>
                <a:latin typeface="+mn-lt"/>
                <a:cs typeface="Calibri" panose="020F0502020204030204" pitchFamily="34" charset="0"/>
              </a:defRPr>
            </a:lvl1pPr>
          </a:lstStyle>
          <a:p>
            <a:pPr defTabSz="457189">
              <a:defRPr/>
            </a:pPr>
            <a:fld id="{267CDB12-45E5-4FD7-AE50-9CB5AFC72BA1}" type="slidenum">
              <a:rPr lang="en-GB" smtClean="0">
                <a:solidFill>
                  <a:prstClr val="white"/>
                </a:solidFill>
                <a:latin typeface="Calibri" panose="020F0502020204030204"/>
              </a:rPr>
              <a:pPr defTabSz="457189">
                <a:defRPr/>
              </a:pPr>
              <a:t>‹#›</a:t>
            </a:fld>
            <a:endParaRPr lang="en-GB">
              <a:solidFill>
                <a:prstClr val="white"/>
              </a:solidFill>
              <a:latin typeface="Calibri" panose="020F0502020204030204"/>
            </a:endParaRPr>
          </a:p>
        </p:txBody>
      </p:sp>
      <p:sp>
        <p:nvSpPr>
          <p:cNvPr id="8" name="TextBox 7">
            <a:extLst>
              <a:ext uri="{FF2B5EF4-FFF2-40B4-BE49-F238E27FC236}">
                <a16:creationId xmlns:a16="http://schemas.microsoft.com/office/drawing/2014/main" id="{0D4793A5-0E8F-43EC-B6DA-916808252C33}"/>
              </a:ext>
            </a:extLst>
          </p:cNvPr>
          <p:cNvSpPr txBox="1"/>
          <p:nvPr userDrawn="1"/>
        </p:nvSpPr>
        <p:spPr>
          <a:xfrm>
            <a:off x="0" y="6957236"/>
            <a:ext cx="12192000" cy="553998"/>
          </a:xfrm>
          <a:prstGeom prst="rect">
            <a:avLst/>
          </a:prstGeom>
          <a:solidFill>
            <a:schemeClr val="bg1">
              <a:lumMod val="95000"/>
            </a:schemeClr>
          </a:solid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Inserting a Background image (optional):</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Calibri" panose="020F0502020204030204" pitchFamily="34" charset="0"/>
              </a:rPr>
              <a:t>Prior to starting, please browse our image library </a:t>
            </a:r>
            <a:r>
              <a:rPr kumimoji="0" lang="en-GB" sz="100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Calibri" panose="020F0502020204030204" pitchFamily="34" charset="0"/>
              </a:rPr>
              <a:t>https://avevaimages.thirdlight.com/ </a:t>
            </a:r>
            <a:r>
              <a:rPr kumimoji="0" lang="en-GB" sz="1000" b="0"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Calibri" panose="020F0502020204030204" pitchFamily="34" charset="0"/>
              </a:rPr>
              <a:t>and download some image options. </a:t>
            </a:r>
            <a:r>
              <a:rPr kumimoji="0" lang="en-GB" sz="1000" b="1"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a:t>
            </a:r>
            <a:r>
              <a:rPr kumimoji="0" lang="en-GB" sz="1000" b="0" i="0" u="none" strike="noStrike" kern="1200" cap="none" spc="0" normalizeH="0" baseline="0" noProof="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Right Click” on the slide and then Click “Format Background…”.  Select the “Picture of texture fill” radio button.  Click the “File…” button and browse for an image previously downloaded from the AVEVA Image Library.</a:t>
            </a:r>
          </a:p>
        </p:txBody>
      </p:sp>
      <p:sp>
        <p:nvSpPr>
          <p:cNvPr id="12" name="Text Placeholder 9">
            <a:extLst>
              <a:ext uri="{FF2B5EF4-FFF2-40B4-BE49-F238E27FC236}">
                <a16:creationId xmlns:a16="http://schemas.microsoft.com/office/drawing/2014/main" id="{7717B6CB-85BD-46E7-A961-E803D7D26A4E}"/>
              </a:ext>
            </a:extLst>
          </p:cNvPr>
          <p:cNvSpPr>
            <a:spLocks noGrp="1"/>
          </p:cNvSpPr>
          <p:nvPr>
            <p:ph type="body" sz="quarter" idx="14"/>
          </p:nvPr>
        </p:nvSpPr>
        <p:spPr>
          <a:xfrm>
            <a:off x="5825068" y="427296"/>
            <a:ext cx="541867" cy="24795"/>
          </a:xfrm>
          <a:prstGeom prst="rect">
            <a:avLst/>
          </a:prstGeom>
          <a:gradFill>
            <a:gsLst>
              <a:gs pos="0">
                <a:srgbClr val="FFBB00"/>
              </a:gs>
              <a:gs pos="100000">
                <a:srgbClr val="F9065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13" tIns="93256" rIns="186513" bIns="93256" numCol="1" spcCol="0" rtlCol="0" fromWordArt="0" anchor="ctr" anchorCtr="0" forceAA="0" compatLnSpc="1">
            <a:prstTxWarp prst="textNoShape">
              <a:avLst/>
            </a:prstTxWarp>
            <a:noAutofit/>
          </a:bodyPr>
          <a:lstStyle>
            <a:lvl1pPr algn="ctr">
              <a:lnSpc>
                <a:spcPct val="100000"/>
              </a:lnSpc>
              <a:spcAft>
                <a:spcPts val="0"/>
              </a:spcAft>
              <a:defRPr lang="en-GB" sz="133" dirty="0">
                <a:solidFill>
                  <a:schemeClr val="lt1"/>
                </a:solidFill>
              </a:defRPr>
            </a:lvl1pPr>
          </a:lstStyle>
          <a:p>
            <a:pPr lvl="0" defTabSz="661465"/>
            <a:endParaRPr lang="en-GB"/>
          </a:p>
        </p:txBody>
      </p:sp>
    </p:spTree>
    <p:extLst>
      <p:ext uri="{BB962C8B-B14F-4D97-AF65-F5344CB8AC3E}">
        <p14:creationId xmlns:p14="http://schemas.microsoft.com/office/powerpoint/2010/main" val="5176542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Rectangle 2"/>
          <p:cNvSpPr/>
          <p:nvPr userDrawn="1"/>
        </p:nvSpPr>
        <p:spPr bwMode="auto">
          <a:xfrm>
            <a:off x="0" y="0"/>
            <a:ext cx="12192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121856" tIns="60928" rIns="121856" bIns="60928" numCol="1" rtlCol="0" anchor="t" anchorCtr="0" compatLnSpc="1">
            <a:prstTxWarp prst="textNoShape">
              <a:avLst/>
            </a:prstTxWarp>
          </a:bodyPr>
          <a:lstStyle/>
          <a:p>
            <a:endParaRPr lang="fr-FR" sz="2400">
              <a:solidFill>
                <a:srgbClr val="000000"/>
              </a:solidFill>
              <a:latin typeface="Arial"/>
            </a:endParaRPr>
          </a:p>
        </p:txBody>
      </p:sp>
    </p:spTree>
    <p:extLst>
      <p:ext uri="{BB962C8B-B14F-4D97-AF65-F5344CB8AC3E}">
        <p14:creationId xmlns:p14="http://schemas.microsoft.com/office/powerpoint/2010/main" val="33099181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597011DC-5F28-44D8-A768-2580130B28CB}"/>
              </a:ext>
            </a:extLst>
          </p:cNvPr>
          <p:cNvSpPr>
            <a:spLocks noGrp="1"/>
          </p:cNvSpPr>
          <p:nvPr>
            <p:ph type="ftr" sz="quarter" idx="3"/>
          </p:nvPr>
        </p:nvSpPr>
        <p:spPr>
          <a:xfrm>
            <a:off x="504000" y="6552000"/>
            <a:ext cx="71844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r>
              <a:rPr lang="en-US"/>
              <a:t>Confidential Property of Schneider Electric |</a:t>
            </a:r>
            <a:endParaRPr lang="en-GB" dirty="0"/>
          </a:p>
        </p:txBody>
      </p:sp>
      <p:sp>
        <p:nvSpPr>
          <p:cNvPr id="16" name="Slide Number Placeholder 5">
            <a:extLst>
              <a:ext uri="{FF2B5EF4-FFF2-40B4-BE49-F238E27FC236}">
                <a16:creationId xmlns:a16="http://schemas.microsoft.com/office/drawing/2014/main" id="{8667BC5A-F44E-4BA6-A4AE-D60201445E9B}"/>
              </a:ext>
            </a:extLst>
          </p:cNvPr>
          <p:cNvSpPr>
            <a:spLocks noGrp="1"/>
          </p:cNvSpPr>
          <p:nvPr>
            <p:ph type="sldNum" sz="quarter" idx="4"/>
          </p:nvPr>
        </p:nvSpPr>
        <p:spPr>
          <a:xfrm>
            <a:off x="252000" y="6552000"/>
            <a:ext cx="216000" cy="180000"/>
          </a:xfrm>
          <a:prstGeom prst="rect">
            <a:avLst/>
          </a:prstGeom>
        </p:spPr>
        <p:txBody>
          <a:bodyPr vert="horz" lIns="0" tIns="0" rIns="0" bIns="0" rtlCol="0" anchor="t" anchorCtr="0"/>
          <a:lstStyle>
            <a:lvl1pPr algn="l">
              <a:defRPr sz="800">
                <a:solidFill>
                  <a:schemeClr val="tx1"/>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Tree>
    <p:extLst>
      <p:ext uri="{BB962C8B-B14F-4D97-AF65-F5344CB8AC3E}">
        <p14:creationId xmlns:p14="http://schemas.microsoft.com/office/powerpoint/2010/main" val="4767669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5"/>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2" name="Date Placeholder 1">
            <a:extLst>
              <a:ext uri="{FF2B5EF4-FFF2-40B4-BE49-F238E27FC236}">
                <a16:creationId xmlns:a16="http://schemas.microsoft.com/office/drawing/2014/main" id="{EFAB6B6F-C73D-194F-811F-DB3D35358E86}"/>
              </a:ext>
            </a:extLst>
          </p:cNvPr>
          <p:cNvSpPr>
            <a:spLocks noGrp="1"/>
          </p:cNvSpPr>
          <p:nvPr>
            <p:ph type="dt" sz="half" idx="14"/>
          </p:nvPr>
        </p:nvSpPr>
        <p:spPr/>
        <p:txBody>
          <a:bodyPr/>
          <a:lstStyle/>
          <a:p>
            <a:endParaRPr lang="en-GB"/>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a:t>Confidential Property of Schneider Electric |</a:t>
            </a:r>
            <a:endParaRPr lang="en-GB"/>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19147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hree-column comparison">
    <p:spTree>
      <p:nvGrpSpPr>
        <p:cNvPr id="1" name=""/>
        <p:cNvGrpSpPr/>
        <p:nvPr/>
      </p:nvGrpSpPr>
      <p:grpSpPr>
        <a:xfrm>
          <a:off x="0" y="0"/>
          <a:ext cx="0" cy="0"/>
          <a:chOff x="0" y="0"/>
          <a:chExt cx="0" cy="0"/>
        </a:xfrm>
      </p:grpSpPr>
      <p:sp>
        <p:nvSpPr>
          <p:cNvPr id="6" name="Text Placeholder 11"/>
          <p:cNvSpPr>
            <a:spLocks noGrp="1"/>
          </p:cNvSpPr>
          <p:nvPr>
            <p:ph type="body" sz="quarter" idx="13" hasCustomPrompt="1"/>
          </p:nvPr>
        </p:nvSpPr>
        <p:spPr>
          <a:xfrm>
            <a:off x="336552" y="5421737"/>
            <a:ext cx="3571857"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344075" y="306918"/>
            <a:ext cx="11511375" cy="410369"/>
          </a:xfrm>
        </p:spPr>
        <p:txBody>
          <a:bodyPr>
            <a:spAutoFit/>
          </a:bodyPr>
          <a:lstStyle>
            <a:lvl1pPr>
              <a:defRPr sz="2667"/>
            </a:lvl1pPr>
          </a:lstStyle>
          <a:p>
            <a:r>
              <a:rPr lang="en-US" dirty="0"/>
              <a:t>Click To Edit Master Title Style</a:t>
            </a:r>
          </a:p>
        </p:txBody>
      </p:sp>
      <p:sp>
        <p:nvSpPr>
          <p:cNvPr id="13" name="Text Placeholder 11"/>
          <p:cNvSpPr>
            <a:spLocks noGrp="1"/>
          </p:cNvSpPr>
          <p:nvPr>
            <p:ph type="body" sz="quarter" idx="21" hasCustomPrompt="1"/>
          </p:nvPr>
        </p:nvSpPr>
        <p:spPr>
          <a:xfrm>
            <a:off x="8257118" y="5421737"/>
            <a:ext cx="3571857"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4" hasCustomPrompt="1"/>
          </p:nvPr>
        </p:nvSpPr>
        <p:spPr>
          <a:xfrm>
            <a:off x="4310073" y="5421737"/>
            <a:ext cx="3571857"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dirty="0"/>
              <a:t>Optional caption goes here</a:t>
            </a:r>
          </a:p>
        </p:txBody>
      </p:sp>
      <p:sp>
        <p:nvSpPr>
          <p:cNvPr id="25" name="Text Placeholder 2"/>
          <p:cNvSpPr>
            <a:spLocks noGrp="1"/>
          </p:cNvSpPr>
          <p:nvPr>
            <p:ph type="body" idx="1" hasCustomPrompt="1"/>
          </p:nvPr>
        </p:nvSpPr>
        <p:spPr>
          <a:xfrm>
            <a:off x="344074" y="806581"/>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cxnSp>
        <p:nvCxnSpPr>
          <p:cNvPr id="19" name="Straight Connector 18"/>
          <p:cNvCxnSpPr/>
          <p:nvPr userDrawn="1"/>
        </p:nvCxnSpPr>
        <p:spPr>
          <a:xfrm>
            <a:off x="411421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8073380"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quarter" idx="31"/>
          </p:nvPr>
        </p:nvSpPr>
        <p:spPr>
          <a:xfrm>
            <a:off x="344075" y="1604434"/>
            <a:ext cx="3564332" cy="203126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2"/>
          </p:nvPr>
        </p:nvSpPr>
        <p:spPr>
          <a:xfrm>
            <a:off x="4310073" y="1604434"/>
            <a:ext cx="3571857" cy="2031262"/>
          </a:xfrm>
        </p:spPr>
        <p:txBody>
          <a:bodyPr wrap="square">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33"/>
          </p:nvPr>
        </p:nvSpPr>
        <p:spPr>
          <a:xfrm>
            <a:off x="8257118" y="1604434"/>
            <a:ext cx="3571857" cy="2031262"/>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122331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7359317-6E9D-498F-AA35-0287976CD379}"/>
              </a:ext>
            </a:extLst>
          </p:cNvPr>
          <p:cNvSpPr>
            <a:spLocks noGrp="1"/>
          </p:cNvSpPr>
          <p:nvPr>
            <p:ph type="dt" sz="half" idx="10"/>
          </p:nvPr>
        </p:nvSpPr>
        <p:spPr/>
        <p:txBody>
          <a:bodyPr/>
          <a:lstStyle/>
          <a:p>
            <a:endParaRPr lang="en-US"/>
          </a:p>
        </p:txBody>
      </p:sp>
      <p:sp>
        <p:nvSpPr>
          <p:cNvPr id="3" name="Espace réservé du pied de page 2">
            <a:extLst>
              <a:ext uri="{FF2B5EF4-FFF2-40B4-BE49-F238E27FC236}">
                <a16:creationId xmlns:a16="http://schemas.microsoft.com/office/drawing/2014/main" id="{C7D64BCF-0D7A-459C-9B6B-D3062746D8ED}"/>
              </a:ext>
            </a:extLst>
          </p:cNvPr>
          <p:cNvSpPr>
            <a:spLocks noGrp="1"/>
          </p:cNvSpPr>
          <p:nvPr>
            <p:ph type="ftr" sz="quarter" idx="11"/>
          </p:nvPr>
        </p:nvSpPr>
        <p:spPr/>
        <p:txBody>
          <a:bodyPr/>
          <a:lstStyle/>
          <a:p>
            <a:r>
              <a:rPr lang="en-US"/>
              <a:t>Confidential Property of Schneider Electric |</a:t>
            </a:r>
          </a:p>
        </p:txBody>
      </p:sp>
      <p:sp>
        <p:nvSpPr>
          <p:cNvPr id="4" name="Espace réservé du numéro de diapositive 3">
            <a:extLst>
              <a:ext uri="{FF2B5EF4-FFF2-40B4-BE49-F238E27FC236}">
                <a16:creationId xmlns:a16="http://schemas.microsoft.com/office/drawing/2014/main" id="{7C0671B4-397A-4A2A-9E13-311830057221}"/>
              </a:ext>
            </a:extLst>
          </p:cNvPr>
          <p:cNvSpPr>
            <a:spLocks noGrp="1"/>
          </p:cNvSpPr>
          <p:nvPr>
            <p:ph type="sldNum" sz="quarter" idx="12"/>
          </p:nvPr>
        </p:nvSpPr>
        <p:spPr/>
        <p:txBody>
          <a:bodyPr/>
          <a:lstStyle/>
          <a:p>
            <a:fld id="{D98EB6C7-BE57-48F4-B402-A17E23230EE9}" type="slidenum">
              <a:rPr lang="en-US" smtClean="0"/>
              <a:t>‹#›</a:t>
            </a:fld>
            <a:endParaRPr lang="en-US"/>
          </a:p>
        </p:txBody>
      </p:sp>
    </p:spTree>
    <p:extLst>
      <p:ext uri="{BB962C8B-B14F-4D97-AF65-F5344CB8AC3E}">
        <p14:creationId xmlns:p14="http://schemas.microsoft.com/office/powerpoint/2010/main" val="425879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Content Placeholder 12"/>
          <p:cNvSpPr>
            <a:spLocks noGrp="1"/>
          </p:cNvSpPr>
          <p:nvPr>
            <p:ph sz="quarter" idx="11" hasCustomPrompt="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baseline="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dirty="0"/>
              <a:t>Agenda (edit text)</a:t>
            </a:r>
          </a:p>
        </p:txBody>
      </p:sp>
      <p:pic>
        <p:nvPicPr>
          <p:cNvPr id="9" name="Picture 8"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0" name="Rechteck 7"/>
          <p:cNvSpPr/>
          <p:nvPr userDrawn="1"/>
        </p:nvSpPr>
        <p:spPr>
          <a:xfrm>
            <a:off x="6709412"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chemeClr val="accent1"/>
              </a:solidFill>
              <a:latin typeface="+mn-lt"/>
              <a:ea typeface="Arial Unicode MS" pitchFamily="34" charset="-128"/>
              <a:cs typeface="Arial" pitchFamily="34" charset="0"/>
            </a:endParaRPr>
          </a:p>
        </p:txBody>
      </p:sp>
      <p:sp>
        <p:nvSpPr>
          <p:cNvPr id="11" name="Rechteck 8"/>
          <p:cNvSpPr/>
          <p:nvPr userDrawn="1"/>
        </p:nvSpPr>
        <p:spPr>
          <a:xfrm>
            <a:off x="7488357"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endParaRPr lang="en-US" sz="1733" b="1" dirty="0">
              <a:solidFill>
                <a:schemeClr val="accent1"/>
              </a:solidFill>
              <a:latin typeface="+mn-lt"/>
              <a:cs typeface="Arial" pitchFamily="34" charset="0"/>
            </a:endParaRPr>
          </a:p>
        </p:txBody>
      </p:sp>
      <p:sp>
        <p:nvSpPr>
          <p:cNvPr id="12" name="Rechteck 10"/>
          <p:cNvSpPr/>
          <p:nvPr userDrawn="1"/>
        </p:nvSpPr>
        <p:spPr>
          <a:xfrm>
            <a:off x="670505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13" name="Rechteck 11"/>
          <p:cNvSpPr/>
          <p:nvPr userDrawn="1"/>
        </p:nvSpPr>
        <p:spPr>
          <a:xfrm>
            <a:off x="749889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31" name="Rechteck 10"/>
          <p:cNvSpPr/>
          <p:nvPr userDrawn="1"/>
        </p:nvSpPr>
        <p:spPr>
          <a:xfrm>
            <a:off x="670505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32" name="Rechteck 11"/>
          <p:cNvSpPr/>
          <p:nvPr userDrawn="1"/>
        </p:nvSpPr>
        <p:spPr>
          <a:xfrm>
            <a:off x="749889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5" name="Rechteck 10"/>
          <p:cNvSpPr/>
          <p:nvPr userDrawn="1"/>
        </p:nvSpPr>
        <p:spPr>
          <a:xfrm>
            <a:off x="670505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46" name="Rechteck 11"/>
          <p:cNvSpPr/>
          <p:nvPr userDrawn="1"/>
        </p:nvSpPr>
        <p:spPr>
          <a:xfrm>
            <a:off x="749889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7" name="Rechteck 10"/>
          <p:cNvSpPr/>
          <p:nvPr userDrawn="1"/>
        </p:nvSpPr>
        <p:spPr>
          <a:xfrm>
            <a:off x="670505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48" name="Rechteck 11"/>
          <p:cNvSpPr/>
          <p:nvPr userDrawn="1"/>
        </p:nvSpPr>
        <p:spPr>
          <a:xfrm>
            <a:off x="749889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49" name="Rechteck 10"/>
          <p:cNvSpPr/>
          <p:nvPr userDrawn="1"/>
        </p:nvSpPr>
        <p:spPr>
          <a:xfrm>
            <a:off x="670505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0" name="Rechteck 11"/>
          <p:cNvSpPr/>
          <p:nvPr userDrawn="1"/>
        </p:nvSpPr>
        <p:spPr>
          <a:xfrm>
            <a:off x="749889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51" name="Rechteck 10"/>
          <p:cNvSpPr/>
          <p:nvPr userDrawn="1"/>
        </p:nvSpPr>
        <p:spPr>
          <a:xfrm>
            <a:off x="670505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2" name="Rechteck 11"/>
          <p:cNvSpPr/>
          <p:nvPr userDrawn="1"/>
        </p:nvSpPr>
        <p:spPr>
          <a:xfrm>
            <a:off x="749889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55" name="Rechteck 10"/>
          <p:cNvSpPr/>
          <p:nvPr userDrawn="1"/>
        </p:nvSpPr>
        <p:spPr>
          <a:xfrm>
            <a:off x="670505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dirty="0">
              <a:solidFill>
                <a:srgbClr val="626469"/>
              </a:solidFill>
              <a:latin typeface="+mn-lt"/>
              <a:ea typeface="Arial Unicode MS" pitchFamily="34" charset="-128"/>
              <a:cs typeface="Arial" pitchFamily="34" charset="0"/>
            </a:endParaRPr>
          </a:p>
        </p:txBody>
      </p:sp>
      <p:sp>
        <p:nvSpPr>
          <p:cNvPr id="56" name="Rechteck 11"/>
          <p:cNvSpPr/>
          <p:nvPr userDrawn="1"/>
        </p:nvSpPr>
        <p:spPr>
          <a:xfrm>
            <a:off x="749889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dirty="0">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6672134" y="509517"/>
            <a:ext cx="679461" cy="280855"/>
          </a:xfrm>
          <a:prstGeom prst="rect">
            <a:avLst/>
          </a:prstGeom>
        </p:spPr>
        <p:txBody>
          <a:bodyPr anchor="ctr"/>
          <a:lstStyle>
            <a:lvl1pPr algn="ctr">
              <a:buNone/>
              <a:defRPr sz="1733"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6675163" y="1167650"/>
            <a:ext cx="679461" cy="280855"/>
          </a:xfrm>
          <a:prstGeom prst="rect">
            <a:avLst/>
          </a:prstGeom>
        </p:spPr>
        <p:txBody>
          <a:bodyPr anchor="ctr"/>
          <a:lstStyle>
            <a:lvl1pPr algn="ctr">
              <a:buNone/>
              <a:defRPr sz="1733"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7509205" y="1185847"/>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6659995" y="1880375"/>
            <a:ext cx="679461" cy="280855"/>
          </a:xfrm>
          <a:prstGeom prst="rect">
            <a:avLst/>
          </a:prstGeom>
        </p:spPr>
        <p:txBody>
          <a:bodyPr anchor="ctr"/>
          <a:lstStyle>
            <a:lvl1pPr algn="ctr">
              <a:buNone/>
              <a:defRPr sz="1733"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7494037" y="1898573"/>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6656966" y="2568845"/>
            <a:ext cx="679461" cy="280855"/>
          </a:xfrm>
          <a:prstGeom prst="rect">
            <a:avLst/>
          </a:prstGeom>
        </p:spPr>
        <p:txBody>
          <a:bodyPr anchor="ctr"/>
          <a:lstStyle>
            <a:lvl1pPr algn="ctr">
              <a:buNone/>
              <a:defRPr sz="1733"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7491008" y="2587042"/>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6659995" y="3226978"/>
            <a:ext cx="679461" cy="280855"/>
          </a:xfrm>
          <a:prstGeom prst="rect">
            <a:avLst/>
          </a:prstGeom>
        </p:spPr>
        <p:txBody>
          <a:bodyPr anchor="ctr"/>
          <a:lstStyle>
            <a:lvl1pPr algn="ctr">
              <a:buNone/>
              <a:defRPr sz="1733"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7494037" y="3245175"/>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6663024" y="3939703"/>
            <a:ext cx="679461" cy="280855"/>
          </a:xfrm>
          <a:prstGeom prst="rect">
            <a:avLst/>
          </a:prstGeom>
        </p:spPr>
        <p:txBody>
          <a:bodyPr anchor="ctr"/>
          <a:lstStyle>
            <a:lvl1pPr algn="ctr">
              <a:buNone/>
              <a:defRPr sz="1733"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7478869" y="3957901"/>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6644827" y="4649399"/>
            <a:ext cx="679461" cy="280855"/>
          </a:xfrm>
          <a:prstGeom prst="rect">
            <a:avLst/>
          </a:prstGeom>
        </p:spPr>
        <p:txBody>
          <a:bodyPr anchor="ctr"/>
          <a:lstStyle>
            <a:lvl1pPr algn="ctr">
              <a:buNone/>
              <a:defRPr sz="1733"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7497067" y="4667597"/>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6647856" y="5362125"/>
            <a:ext cx="679461" cy="280855"/>
          </a:xfrm>
          <a:prstGeom prst="rect">
            <a:avLst/>
          </a:prstGeom>
        </p:spPr>
        <p:txBody>
          <a:bodyPr anchor="ctr"/>
          <a:lstStyle>
            <a:lvl1pPr algn="ctr">
              <a:buNone/>
              <a:defRPr sz="1733"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7481899" y="5380322"/>
            <a:ext cx="4194504"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43" name="Slide Number Placeholder 5">
            <a:extLst>
              <a:ext uri="{FF2B5EF4-FFF2-40B4-BE49-F238E27FC236}">
                <a16:creationId xmlns:a16="http://schemas.microsoft.com/office/drawing/2014/main" id="{17BAA722-2E69-43CC-ACD8-CBAC1186D687}"/>
              </a:ext>
            </a:extLst>
          </p:cNvPr>
          <p:cNvSpPr>
            <a:spLocks noGrp="1"/>
          </p:cNvSpPr>
          <p:nvPr>
            <p:ph type="sldNum" sz="quarter" idx="4"/>
          </p:nvPr>
        </p:nvSpPr>
        <p:spPr>
          <a:xfrm>
            <a:off x="2646223" y="6476207"/>
            <a:ext cx="700920" cy="123111"/>
          </a:xfrm>
          <a:prstGeom prst="rect">
            <a:avLst/>
          </a:prstGeom>
        </p:spPr>
        <p:txBody>
          <a:bodyPr vert="horz" lIns="0" tIns="0" rIns="0" bIns="0" rtlCol="0" anchor="ctr">
            <a:spAutoFit/>
          </a:bodyPr>
          <a:lstStyle>
            <a:lvl1pPr algn="l">
              <a:defRPr sz="8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44" name="Footer Placeholder 4">
            <a:extLst>
              <a:ext uri="{FF2B5EF4-FFF2-40B4-BE49-F238E27FC236}">
                <a16:creationId xmlns:a16="http://schemas.microsoft.com/office/drawing/2014/main" id="{784E4E46-169F-48F8-9FA9-D192F3D145E3}"/>
              </a:ext>
            </a:extLst>
          </p:cNvPr>
          <p:cNvSpPr>
            <a:spLocks noGrp="1"/>
          </p:cNvSpPr>
          <p:nvPr>
            <p:ph type="ftr" sz="quarter" idx="3"/>
          </p:nvPr>
        </p:nvSpPr>
        <p:spPr>
          <a:xfrm>
            <a:off x="336551" y="6476206"/>
            <a:ext cx="231648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750887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1" y="1604436"/>
            <a:ext cx="11518900" cy="184149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336551" y="3829386"/>
            <a:ext cx="3577975"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4310073" y="3829386"/>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8257118" y="3829386"/>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344075" y="3507671"/>
            <a:ext cx="115113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336553" y="5835018"/>
            <a:ext cx="35779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8257118" y="583501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4310073" y="583501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sp>
        <p:nvSpPr>
          <p:cNvPr id="21" name="Text Placeholder 11"/>
          <p:cNvSpPr>
            <a:spLocks noGrp="1"/>
          </p:cNvSpPr>
          <p:nvPr>
            <p:ph type="body" sz="quarter" idx="36"/>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32164875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asic Slide">
    <p:spTree>
      <p:nvGrpSpPr>
        <p:cNvPr id="1" name=""/>
        <p:cNvGrpSpPr/>
        <p:nvPr/>
      </p:nvGrpSpPr>
      <p:grpSpPr>
        <a:xfrm>
          <a:off x="0" y="0"/>
          <a:ext cx="0" cy="0"/>
          <a:chOff x="0" y="0"/>
          <a:chExt cx="0" cy="0"/>
        </a:xfrm>
      </p:grpSpPr>
      <p:sp>
        <p:nvSpPr>
          <p:cNvPr id="3" name="Content Placeholder 2"/>
          <p:cNvSpPr>
            <a:spLocks noGrp="1"/>
          </p:cNvSpPr>
          <p:nvPr userDrawn="1">
            <p:ph idx="1" hasCustomPrompt="1"/>
          </p:nvPr>
        </p:nvSpPr>
        <p:spPr>
          <a:xfrm>
            <a:off x="621480" y="1524004"/>
            <a:ext cx="10972800" cy="4705097"/>
          </a:xfrm>
          <a:prstGeom prst="rect">
            <a:avLst/>
          </a:prstGeom>
        </p:spPr>
        <p:txBody>
          <a:bodyPr lIns="0" tIns="0" rIns="0" bIns="0"/>
          <a:lstStyle>
            <a:lvl1pPr marL="243762" indent="-243762">
              <a:buClr>
                <a:schemeClr val="tx2"/>
              </a:buClr>
              <a:buFont typeface="Arial"/>
              <a:buChar char="•"/>
              <a:defRPr sz="2399">
                <a:solidFill>
                  <a:srgbClr val="009530"/>
                </a:solidFill>
              </a:defRPr>
            </a:lvl1pPr>
            <a:lvl2pPr marL="487526" indent="-243762">
              <a:buClr>
                <a:schemeClr val="accent5"/>
              </a:buClr>
              <a:buFont typeface="Lucida Grande"/>
              <a:buChar char="–"/>
              <a:defRPr sz="2133">
                <a:solidFill>
                  <a:schemeClr val="accent5"/>
                </a:solidFill>
              </a:defRPr>
            </a:lvl2pPr>
            <a:lvl3pPr marL="731288" indent="-241225">
              <a:buClr>
                <a:schemeClr val="accent5"/>
              </a:buClr>
              <a:buFont typeface="Lucida Grande"/>
              <a:buChar char="–"/>
              <a:defRPr sz="1867">
                <a:solidFill>
                  <a:schemeClr val="accent5"/>
                </a:solidFill>
              </a:defRPr>
            </a:lvl3pPr>
            <a:lvl4pPr marL="1204002" indent="-243341">
              <a:buClr>
                <a:schemeClr val="accent2"/>
              </a:buClr>
              <a:buFont typeface="Lucida Grande"/>
              <a:buChar char="–"/>
              <a:defRPr sz="1600">
                <a:solidFill>
                  <a:schemeClr val="accent2"/>
                </a:solidFill>
              </a:defRPr>
            </a:lvl4pPr>
            <a:lvl5pPr marL="1430414" indent="-226413">
              <a:buClr>
                <a:schemeClr val="accent2"/>
              </a:buClr>
              <a:buFont typeface="Lucida Grande"/>
              <a:buChar char="–"/>
              <a:defRPr sz="1467">
                <a:solidFill>
                  <a:schemeClr val="accent2"/>
                </a:solidFill>
              </a:defRPr>
            </a:lvl5pPr>
            <a:lvl6pPr marL="1675870" indent="-245455">
              <a:buClr>
                <a:schemeClr val="accent2"/>
              </a:buClr>
              <a:buFont typeface="Lucida Grande"/>
              <a:buChar char="–"/>
              <a:defRPr sz="1467">
                <a:solidFill>
                  <a:schemeClr val="accent2"/>
                </a:solidFill>
              </a:defRPr>
            </a:lvl6pPr>
            <a:lvl7pPr marL="3656443" indent="0">
              <a:buClr>
                <a:schemeClr val="bg2"/>
              </a:buClr>
              <a:buFont typeface="Lucida Grande"/>
              <a:buNone/>
              <a:defRPr sz="1600"/>
            </a:lvl7pPr>
          </a:lstStyle>
          <a:p>
            <a:pPr lvl="0"/>
            <a:r>
              <a:rPr lang="en-US" noProof="0"/>
              <a:t>Sub Headline / Bullet</a:t>
            </a:r>
          </a:p>
          <a:p>
            <a:pPr lvl="1"/>
            <a:r>
              <a:rPr lang="en-US" noProof="0"/>
              <a:t>Paragraph or Body Copy</a:t>
            </a:r>
          </a:p>
          <a:p>
            <a:pPr lvl="2"/>
            <a:r>
              <a:rPr lang="en-US" noProof="0"/>
              <a:t>First Level Bullet</a:t>
            </a:r>
          </a:p>
        </p:txBody>
      </p:sp>
      <p:sp>
        <p:nvSpPr>
          <p:cNvPr id="16" name="Slide Number Placeholder 7"/>
          <p:cNvSpPr>
            <a:spLocks noGrp="1"/>
          </p:cNvSpPr>
          <p:nvPr>
            <p:ph type="sldNum" sz="quarter" idx="4"/>
          </p:nvPr>
        </p:nvSpPr>
        <p:spPr>
          <a:xfrm>
            <a:off x="700686" y="6594257"/>
            <a:ext cx="440583" cy="164019"/>
          </a:xfrm>
          <a:prstGeom prst="rect">
            <a:avLst/>
          </a:prstGeom>
        </p:spPr>
        <p:txBody>
          <a:bodyPr vert="horz" lIns="0" tIns="0" rIns="0" bIns="0" rtlCol="0" anchor="ctr"/>
          <a:lstStyle>
            <a:lvl1pPr algn="l">
              <a:defRPr sz="1067">
                <a:solidFill>
                  <a:srgbClr val="626469"/>
                </a:solidFill>
                <a:latin typeface="Trebuchet MS"/>
                <a:cs typeface="Trebuchet MS"/>
              </a:defRPr>
            </a:lvl1pPr>
          </a:lstStyle>
          <a:p>
            <a:fld id="{9178894D-B32B-4647-91E4-E24E9BB4A778}" type="slidenum">
              <a:rPr lang="en-US" smtClean="0"/>
              <a:pPr/>
              <a:t>‹#›</a:t>
            </a:fld>
            <a:endParaRPr lang="en-US"/>
          </a:p>
        </p:txBody>
      </p:sp>
      <p:sp>
        <p:nvSpPr>
          <p:cNvPr id="17" name="Footer Placeholder 3"/>
          <p:cNvSpPr>
            <a:spLocks noGrp="1"/>
          </p:cNvSpPr>
          <p:nvPr>
            <p:ph type="ftr" sz="quarter" idx="12"/>
          </p:nvPr>
        </p:nvSpPr>
        <p:spPr>
          <a:xfrm>
            <a:off x="1141268" y="6594257"/>
            <a:ext cx="6693581" cy="164019"/>
          </a:xfrm>
          <a:prstGeom prst="rect">
            <a:avLst/>
          </a:prstGeom>
        </p:spPr>
        <p:txBody>
          <a:bodyPr vert="horz" lIns="0" tIns="0" rIns="0" bIns="0" rtlCol="0" anchor="ctr"/>
          <a:lstStyle>
            <a:lvl1pPr algn="l">
              <a:defRPr sz="1067">
                <a:solidFill>
                  <a:srgbClr val="626469"/>
                </a:solidFill>
                <a:latin typeface="Trebuchet MS"/>
                <a:cs typeface="Trebuchet MS"/>
              </a:defRPr>
            </a:lvl1pPr>
          </a:lstStyle>
          <a:p>
            <a:r>
              <a:rPr lang="en-US"/>
              <a:t>Confidential Property of Schneider Electric |</a:t>
            </a:r>
          </a:p>
        </p:txBody>
      </p:sp>
      <p:sp>
        <p:nvSpPr>
          <p:cNvPr id="22" name="Title 1"/>
          <p:cNvSpPr>
            <a:spLocks noGrp="1"/>
          </p:cNvSpPr>
          <p:nvPr>
            <p:ph type="title"/>
          </p:nvPr>
        </p:nvSpPr>
        <p:spPr>
          <a:xfrm>
            <a:off x="609602" y="271467"/>
            <a:ext cx="10972641" cy="1095375"/>
          </a:xfrm>
          <a:prstGeom prst="rect">
            <a:avLst/>
          </a:prstGeom>
        </p:spPr>
        <p:txBody>
          <a:bodyPr lIns="68589" tIns="34295" rIns="68589" bIns="34295">
            <a:noAutofit/>
          </a:bodyPr>
          <a:lstStyle>
            <a:lvl1pPr>
              <a:defRPr sz="3199">
                <a:solidFill>
                  <a:srgbClr val="000000"/>
                </a:solidFill>
              </a:defRPr>
            </a:lvl1pPr>
          </a:lstStyle>
          <a:p>
            <a:r>
              <a:rPr lang="en-US"/>
              <a:t>Click to edit Master title style</a:t>
            </a:r>
          </a:p>
        </p:txBody>
      </p:sp>
    </p:spTree>
    <p:extLst>
      <p:ext uri="{BB962C8B-B14F-4D97-AF65-F5344CB8AC3E}">
        <p14:creationId xmlns:p14="http://schemas.microsoft.com/office/powerpoint/2010/main" val="20361181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ne-column w/ callout">
    <p:spTree>
      <p:nvGrpSpPr>
        <p:cNvPr id="1" name=""/>
        <p:cNvGrpSpPr/>
        <p:nvPr/>
      </p:nvGrpSpPr>
      <p:grpSpPr>
        <a:xfrm>
          <a:off x="0" y="0"/>
          <a:ext cx="0" cy="0"/>
          <a:chOff x="0" y="0"/>
          <a:chExt cx="0" cy="0"/>
        </a:xfrm>
      </p:grpSpPr>
      <p:sp>
        <p:nvSpPr>
          <p:cNvPr id="15" name="Text Placeholder 11"/>
          <p:cNvSpPr>
            <a:spLocks noGrp="1"/>
          </p:cNvSpPr>
          <p:nvPr>
            <p:ph type="body" sz="quarter" idx="13" hasCustomPrompt="1"/>
          </p:nvPr>
        </p:nvSpPr>
        <p:spPr>
          <a:xfrm>
            <a:off x="8257119" y="5421737"/>
            <a:ext cx="3598333"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caption to the chart goes here</a:t>
            </a:r>
          </a:p>
        </p:txBody>
      </p:sp>
      <p:cxnSp>
        <p:nvCxnSpPr>
          <p:cNvPr id="9" name="Straight Connector 8"/>
          <p:cNvCxnSpPr/>
          <p:nvPr userDrawn="1"/>
        </p:nvCxnSpPr>
        <p:spPr>
          <a:xfrm>
            <a:off x="8018753"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1"/>
          <p:cNvSpPr>
            <a:spLocks noGrp="1"/>
          </p:cNvSpPr>
          <p:nvPr>
            <p:ph type="body" sz="quarter" idx="16" hasCustomPrompt="1"/>
          </p:nvPr>
        </p:nvSpPr>
        <p:spPr>
          <a:xfrm>
            <a:off x="344074" y="5421737"/>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18"/>
          </p:nvPr>
        </p:nvSpPr>
        <p:spPr>
          <a:xfrm>
            <a:off x="344073" y="1602699"/>
            <a:ext cx="7432559" cy="3066788"/>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8257118" y="1602318"/>
            <a:ext cx="3598333" cy="3050261"/>
          </a:xfrm>
        </p:spPr>
        <p:txBody>
          <a:bodyPr>
            <a:noAutofit/>
          </a:bodyPr>
          <a:lstStyle>
            <a:lvl1pPr>
              <a:defRPr sz="1600"/>
            </a:lvl1pPr>
            <a:lvl2pPr>
              <a:defRPr sz="1467"/>
            </a:lvl2pPr>
            <a:lvl3pPr>
              <a:defRPr sz="1333"/>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12"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sp>
        <p:nvSpPr>
          <p:cNvPr id="13"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072725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336551" y="306916"/>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551" y="911155"/>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23793874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336553" y="5421737"/>
            <a:ext cx="7440081"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336551" y="1604435"/>
            <a:ext cx="7440083" cy="36227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1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sp>
        <p:nvSpPr>
          <p:cNvPr id="8" name="Text Placeholder 11"/>
          <p:cNvSpPr>
            <a:spLocks noGrp="1"/>
          </p:cNvSpPr>
          <p:nvPr>
            <p:ph type="body" sz="quarter" idx="32"/>
          </p:nvPr>
        </p:nvSpPr>
        <p:spPr>
          <a:xfrm>
            <a:off x="336551" y="306916"/>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336551" y="911155"/>
            <a:ext cx="11529483" cy="338555"/>
          </a:xfrm>
        </p:spPr>
        <p:txBody>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927999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ne-column stacked">
    <p:spTree>
      <p:nvGrpSpPr>
        <p:cNvPr id="1" name=""/>
        <p:cNvGrpSpPr/>
        <p:nvPr/>
      </p:nvGrpSpPr>
      <p:grpSpPr>
        <a:xfrm>
          <a:off x="0" y="0"/>
          <a:ext cx="0" cy="0"/>
          <a:chOff x="0" y="0"/>
          <a:chExt cx="0" cy="0"/>
        </a:xfrm>
      </p:grpSpPr>
      <p:sp>
        <p:nvSpPr>
          <p:cNvPr id="11" name="Content Placeholder 5"/>
          <p:cNvSpPr>
            <a:spLocks noGrp="1"/>
          </p:cNvSpPr>
          <p:nvPr>
            <p:ph sz="quarter" idx="34"/>
          </p:nvPr>
        </p:nvSpPr>
        <p:spPr>
          <a:xfrm>
            <a:off x="329854" y="4049947"/>
            <a:ext cx="7432559" cy="19619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type="body" sz="quarter" idx="16" hasCustomPrompt="1"/>
          </p:nvPr>
        </p:nvSpPr>
        <p:spPr>
          <a:xfrm>
            <a:off x="336552" y="3566415"/>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0" hasCustomPrompt="1"/>
          </p:nvPr>
        </p:nvSpPr>
        <p:spPr>
          <a:xfrm>
            <a:off x="344077" y="6092991"/>
            <a:ext cx="7432559"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6" name="Content Placeholder 5"/>
          <p:cNvSpPr>
            <a:spLocks noGrp="1"/>
          </p:cNvSpPr>
          <p:nvPr>
            <p:ph sz="quarter" idx="23"/>
          </p:nvPr>
        </p:nvSpPr>
        <p:spPr>
          <a:xfrm>
            <a:off x="330681" y="1618063"/>
            <a:ext cx="7432559" cy="1827871"/>
          </a:xfrm>
        </p:spPr>
        <p:txBody>
          <a:bodyPr>
            <a:noAutofit/>
          </a:bodyPr>
          <a:lstStyle>
            <a:lvl5pP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13"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sp>
        <p:nvSpPr>
          <p:cNvPr id="14"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577834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14" name="Content Placeholder 2"/>
          <p:cNvSpPr>
            <a:spLocks noGrp="1"/>
          </p:cNvSpPr>
          <p:nvPr>
            <p:ph sz="quarter" idx="24"/>
          </p:nvPr>
        </p:nvSpPr>
        <p:spPr>
          <a:xfrm>
            <a:off x="6353292" y="1604434"/>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11"/>
          <p:cNvSpPr>
            <a:spLocks noGrp="1"/>
          </p:cNvSpPr>
          <p:nvPr>
            <p:ph type="body" sz="quarter" idx="13" hasCustomPrompt="1"/>
          </p:nvPr>
        </p:nvSpPr>
        <p:spPr>
          <a:xfrm>
            <a:off x="6388101" y="5421737"/>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8" name="Text Placeholder 11"/>
          <p:cNvSpPr>
            <a:spLocks noGrp="1"/>
          </p:cNvSpPr>
          <p:nvPr>
            <p:ph type="body" sz="quarter" idx="15" hasCustomPrompt="1"/>
          </p:nvPr>
        </p:nvSpPr>
        <p:spPr>
          <a:xfrm>
            <a:off x="336552" y="5421737"/>
            <a:ext cx="5571064"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22"/>
          </p:nvPr>
        </p:nvSpPr>
        <p:spPr>
          <a:xfrm>
            <a:off x="330063" y="1612395"/>
            <a:ext cx="5563541" cy="361475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11"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sp>
        <p:nvSpPr>
          <p:cNvPr id="13"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21942445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6353292" y="1604436"/>
            <a:ext cx="5563541"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p:cNvSpPr>
            <a:spLocks noGrp="1"/>
          </p:cNvSpPr>
          <p:nvPr>
            <p:ph type="body" sz="quarter" idx="13" hasCustomPrompt="1"/>
          </p:nvPr>
        </p:nvSpPr>
        <p:spPr>
          <a:xfrm>
            <a:off x="6388101" y="5421737"/>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2" name="Text Placeholder 11"/>
          <p:cNvSpPr>
            <a:spLocks noGrp="1"/>
          </p:cNvSpPr>
          <p:nvPr>
            <p:ph type="body" sz="quarter" idx="15" hasCustomPrompt="1"/>
          </p:nvPr>
        </p:nvSpPr>
        <p:spPr>
          <a:xfrm>
            <a:off x="336553" y="5421737"/>
            <a:ext cx="557106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cxnSp>
        <p:nvCxnSpPr>
          <p:cNvPr id="13" name="Straight Connector 12"/>
          <p:cNvCxnSpPr/>
          <p:nvPr userDrawn="1"/>
        </p:nvCxnSpPr>
        <p:spPr>
          <a:xfrm>
            <a:off x="6066291"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22538" y="1604437"/>
            <a:ext cx="5571065" cy="365073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1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sp>
        <p:nvSpPr>
          <p:cNvPr id="17"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8491977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column stacked">
    <p:spTree>
      <p:nvGrpSpPr>
        <p:cNvPr id="1" name=""/>
        <p:cNvGrpSpPr/>
        <p:nvPr/>
      </p:nvGrpSpPr>
      <p:grpSpPr>
        <a:xfrm>
          <a:off x="0" y="0"/>
          <a:ext cx="0" cy="0"/>
          <a:chOff x="0" y="0"/>
          <a:chExt cx="0" cy="0"/>
        </a:xfrm>
      </p:grpSpPr>
      <p:sp>
        <p:nvSpPr>
          <p:cNvPr id="6" name="Text Placeholder 11"/>
          <p:cNvSpPr>
            <a:spLocks noGrp="1"/>
          </p:cNvSpPr>
          <p:nvPr>
            <p:ph type="body" sz="quarter" idx="18" hasCustomPrompt="1"/>
          </p:nvPr>
        </p:nvSpPr>
        <p:spPr>
          <a:xfrm>
            <a:off x="331374" y="3597978"/>
            <a:ext cx="11511375" cy="164148"/>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a:t>Optional description / context goes here</a:t>
            </a:r>
          </a:p>
        </p:txBody>
      </p:sp>
      <p:sp>
        <p:nvSpPr>
          <p:cNvPr id="11" name="Text Placeholder 11"/>
          <p:cNvSpPr>
            <a:spLocks noGrp="1"/>
          </p:cNvSpPr>
          <p:nvPr>
            <p:ph type="body" sz="quarter" idx="13" hasCustomPrompt="1"/>
          </p:nvPr>
        </p:nvSpPr>
        <p:spPr>
          <a:xfrm>
            <a:off x="6388101" y="5884191"/>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5" name="Text Placeholder 11"/>
          <p:cNvSpPr>
            <a:spLocks noGrp="1"/>
          </p:cNvSpPr>
          <p:nvPr>
            <p:ph type="body" sz="quarter" idx="16" hasCustomPrompt="1"/>
          </p:nvPr>
        </p:nvSpPr>
        <p:spPr>
          <a:xfrm>
            <a:off x="337725" y="5884191"/>
            <a:ext cx="5459828"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5" name="Content Placeholder 4"/>
          <p:cNvSpPr>
            <a:spLocks noGrp="1"/>
          </p:cNvSpPr>
          <p:nvPr>
            <p:ph sz="quarter" idx="24"/>
          </p:nvPr>
        </p:nvSpPr>
        <p:spPr>
          <a:xfrm>
            <a:off x="328845" y="1597678"/>
            <a:ext cx="11526604" cy="184825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25"/>
          </p:nvPr>
        </p:nvSpPr>
        <p:spPr>
          <a:xfrm>
            <a:off x="331374" y="3876577"/>
            <a:ext cx="5459828" cy="196330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13"/>
          <p:cNvSpPr>
            <a:spLocks noGrp="1"/>
          </p:cNvSpPr>
          <p:nvPr>
            <p:ph sz="quarter" idx="26"/>
          </p:nvPr>
        </p:nvSpPr>
        <p:spPr>
          <a:xfrm>
            <a:off x="6388101" y="3876577"/>
            <a:ext cx="5467352" cy="196330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16"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sp>
        <p:nvSpPr>
          <p:cNvPr id="17"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8"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376982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3" y="5421737"/>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19" y="5421737"/>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3" y="5421737"/>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3" y="1590338"/>
            <a:ext cx="3598331"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14"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sp>
        <p:nvSpPr>
          <p:cNvPr id="13" name="Text Placeholder 11"/>
          <p:cNvSpPr>
            <a:spLocks noGrp="1"/>
          </p:cNvSpPr>
          <p:nvPr>
            <p:ph type="body" sz="quarter" idx="35"/>
          </p:nvPr>
        </p:nvSpPr>
        <p:spPr>
          <a:xfrm>
            <a:off x="336551" y="306916"/>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1" y="911155"/>
            <a:ext cx="115802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1170877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551" y="1310603"/>
            <a:ext cx="4999949" cy="4558569"/>
          </a:xfrm>
          <a:prstGeom prst="rect">
            <a:avLst/>
          </a:prstGeom>
          <a:noFill/>
        </p:spPr>
        <p:txBody>
          <a:bodyPr vert="horz" wrap="square" lIns="0" tIns="0" rIns="0" bIns="0">
            <a:noAutofit/>
          </a:bodyPr>
          <a:lstStyle>
            <a:lvl1pPr marL="315376" indent="-315376">
              <a:buClr>
                <a:schemeClr val="tx2"/>
              </a:buClr>
              <a:buFont typeface="Arial" panose="020B0604020202020204" pitchFamily="34" charset="0"/>
              <a:buNone/>
              <a:defRPr sz="2400">
                <a:solidFill>
                  <a:schemeClr val="accent1"/>
                </a:solidFill>
              </a:defRPr>
            </a:lvl1pPr>
            <a:lvl2pPr marL="609585" indent="-294210">
              <a:buClr>
                <a:schemeClr val="tx2"/>
              </a:buClr>
              <a:buFont typeface="Arial" panose="020B0604020202020204" pitchFamily="34" charset="0"/>
              <a:buChar char="•"/>
              <a:defRPr sz="2133">
                <a:solidFill>
                  <a:schemeClr val="accent1"/>
                </a:solidFill>
              </a:defRPr>
            </a:lvl2pPr>
            <a:lvl3pPr marL="840296" indent="-230712">
              <a:buClr>
                <a:schemeClr val="tx2"/>
              </a:buClr>
              <a:buFont typeface="Arial" panose="020B0604020202020204" pitchFamily="34" charset="0"/>
              <a:buChar char="•"/>
              <a:defRPr sz="1867">
                <a:solidFill>
                  <a:schemeClr val="accent1"/>
                </a:solidFill>
              </a:defRPr>
            </a:lvl3pPr>
            <a:lvl4pPr marL="1071007" indent="-230712">
              <a:buClr>
                <a:schemeClr val="tx2"/>
              </a:buClr>
              <a:buFont typeface="Arial" panose="020B0604020202020204" pitchFamily="34" charset="0"/>
              <a:buChar char="•"/>
              <a:defRPr sz="1867">
                <a:solidFill>
                  <a:schemeClr val="accent1"/>
                </a:solidFill>
              </a:defRPr>
            </a:lvl4pPr>
            <a:lvl5pPr marL="1303834" indent="-232828" defTabSz="419090">
              <a:buClr>
                <a:schemeClr val="tx2"/>
              </a:buClr>
              <a:buFont typeface="Arial" panose="020B0604020202020204" pitchFamily="34" charset="0"/>
              <a:buChar char="•"/>
              <a:defRPr sz="1867">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336551" y="464444"/>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pic>
        <p:nvPicPr>
          <p:cNvPr id="10" name="Picture 9"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3" name="Slide Number Placeholder 5">
            <a:extLst>
              <a:ext uri="{FF2B5EF4-FFF2-40B4-BE49-F238E27FC236}">
                <a16:creationId xmlns:a16="http://schemas.microsoft.com/office/drawing/2014/main" id="{6FB1D8AB-CAA5-453A-82DB-BF36AE8687CB}"/>
              </a:ext>
            </a:extLst>
          </p:cNvPr>
          <p:cNvSpPr>
            <a:spLocks noGrp="1"/>
          </p:cNvSpPr>
          <p:nvPr>
            <p:ph type="sldNum" sz="quarter" idx="4"/>
          </p:nvPr>
        </p:nvSpPr>
        <p:spPr>
          <a:xfrm>
            <a:off x="2646223"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a:extLst>
              <a:ext uri="{FF2B5EF4-FFF2-40B4-BE49-F238E27FC236}">
                <a16:creationId xmlns:a16="http://schemas.microsoft.com/office/drawing/2014/main" id="{7B5B4EE6-4E88-4700-9A24-C198AD8CFC68}"/>
              </a:ext>
            </a:extLst>
          </p:cNvPr>
          <p:cNvSpPr>
            <a:spLocks noGrp="1"/>
          </p:cNvSpPr>
          <p:nvPr>
            <p:ph type="ftr" sz="quarter" idx="3"/>
          </p:nvPr>
        </p:nvSpPr>
        <p:spPr>
          <a:xfrm>
            <a:off x="336551" y="6476206"/>
            <a:ext cx="231648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7895737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column compariso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553" y="5421737"/>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7119" y="5421737"/>
            <a:ext cx="3659716"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10073" y="5421737"/>
            <a:ext cx="362382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553" y="1590338"/>
            <a:ext cx="3598331"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10073" y="1590337"/>
            <a:ext cx="3623827"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7119" y="1590337"/>
            <a:ext cx="3659716"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14"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sp>
        <p:nvSpPr>
          <p:cNvPr id="13" name="Text Placeholder 11"/>
          <p:cNvSpPr>
            <a:spLocks noGrp="1"/>
          </p:cNvSpPr>
          <p:nvPr>
            <p:ph type="body" sz="quarter" idx="35"/>
          </p:nvPr>
        </p:nvSpPr>
        <p:spPr>
          <a:xfrm>
            <a:off x="336551" y="306916"/>
            <a:ext cx="115802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551" y="911155"/>
            <a:ext cx="115802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cxnSp>
        <p:nvCxnSpPr>
          <p:cNvPr id="16" name="Straight Connector 15"/>
          <p:cNvCxnSpPr/>
          <p:nvPr userDrawn="1"/>
        </p:nvCxnSpPr>
        <p:spPr>
          <a:xfrm>
            <a:off x="4114217"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101735"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8215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1" y="1604436"/>
            <a:ext cx="11518900" cy="1841499"/>
          </a:xfrm>
        </p:spPr>
        <p:txBody>
          <a:bodyPr wrap="square">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11"/>
          <p:cNvSpPr>
            <a:spLocks noGrp="1"/>
          </p:cNvSpPr>
          <p:nvPr>
            <p:ph sz="quarter" idx="33"/>
          </p:nvPr>
        </p:nvSpPr>
        <p:spPr>
          <a:xfrm>
            <a:off x="336551" y="3829386"/>
            <a:ext cx="3577975"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14"/>
          <p:cNvSpPr>
            <a:spLocks noGrp="1"/>
          </p:cNvSpPr>
          <p:nvPr>
            <p:ph sz="quarter" idx="34"/>
          </p:nvPr>
        </p:nvSpPr>
        <p:spPr>
          <a:xfrm>
            <a:off x="4310073" y="3829386"/>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18"/>
          <p:cNvSpPr>
            <a:spLocks noGrp="1"/>
          </p:cNvSpPr>
          <p:nvPr>
            <p:ph sz="quarter" idx="35"/>
          </p:nvPr>
        </p:nvSpPr>
        <p:spPr>
          <a:xfrm>
            <a:off x="8257118" y="3829386"/>
            <a:ext cx="3571857" cy="192873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type="body" sz="quarter" idx="18" hasCustomPrompt="1"/>
          </p:nvPr>
        </p:nvSpPr>
        <p:spPr>
          <a:xfrm>
            <a:off x="344075" y="3507671"/>
            <a:ext cx="115113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4" name="Text Placeholder 11"/>
          <p:cNvSpPr>
            <a:spLocks noGrp="1"/>
          </p:cNvSpPr>
          <p:nvPr>
            <p:ph type="body" sz="quarter" idx="13" hasCustomPrompt="1"/>
          </p:nvPr>
        </p:nvSpPr>
        <p:spPr>
          <a:xfrm>
            <a:off x="336553" y="5835018"/>
            <a:ext cx="357797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6" name="Text Placeholder 11"/>
          <p:cNvSpPr>
            <a:spLocks noGrp="1"/>
          </p:cNvSpPr>
          <p:nvPr>
            <p:ph type="body" sz="quarter" idx="21" hasCustomPrompt="1"/>
          </p:nvPr>
        </p:nvSpPr>
        <p:spPr>
          <a:xfrm>
            <a:off x="8257118" y="583501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8" name="Text Placeholder 11"/>
          <p:cNvSpPr>
            <a:spLocks noGrp="1"/>
          </p:cNvSpPr>
          <p:nvPr>
            <p:ph type="body" sz="quarter" idx="24" hasCustomPrompt="1"/>
          </p:nvPr>
        </p:nvSpPr>
        <p:spPr>
          <a:xfrm>
            <a:off x="4310073" y="5835018"/>
            <a:ext cx="3571857"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dirty="0"/>
              <a:t>Optional description / context goes here</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sp>
        <p:nvSpPr>
          <p:cNvPr id="21" name="Text Placeholder 11"/>
          <p:cNvSpPr>
            <a:spLocks noGrp="1"/>
          </p:cNvSpPr>
          <p:nvPr>
            <p:ph type="body" sz="quarter" idx="36"/>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22" name="Text Placeholder 13"/>
          <p:cNvSpPr>
            <a:spLocks noGrp="1"/>
          </p:cNvSpPr>
          <p:nvPr>
            <p:ph type="body" sz="quarter" idx="37"/>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41058258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orizontal Split">
    <p:spTree>
      <p:nvGrpSpPr>
        <p:cNvPr id="1" name=""/>
        <p:cNvGrpSpPr/>
        <p:nvPr/>
      </p:nvGrpSpPr>
      <p:grpSpPr>
        <a:xfrm>
          <a:off x="0" y="0"/>
          <a:ext cx="0" cy="0"/>
          <a:chOff x="0" y="0"/>
          <a:chExt cx="0" cy="0"/>
        </a:xfrm>
      </p:grpSpPr>
      <p:sp>
        <p:nvSpPr>
          <p:cNvPr id="21" name="Rectangle 20"/>
          <p:cNvSpPr/>
          <p:nvPr userDrawn="1"/>
        </p:nvSpPr>
        <p:spPr>
          <a:xfrm>
            <a:off x="0" y="2"/>
            <a:ext cx="12192000" cy="17015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marL="0" marR="0" lvl="0" indent="0" algn="ctr" defTabSz="6095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5" name="Content Placeholder 4"/>
          <p:cNvSpPr>
            <a:spLocks noGrp="1"/>
          </p:cNvSpPr>
          <p:nvPr>
            <p:ph sz="quarter" idx="32"/>
          </p:nvPr>
        </p:nvSpPr>
        <p:spPr>
          <a:xfrm>
            <a:off x="336551" y="2314495"/>
            <a:ext cx="11518900" cy="3525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sp>
        <p:nvSpPr>
          <p:cNvPr id="22" name="Rectangle 21"/>
          <p:cNvSpPr/>
          <p:nvPr userDrawn="1"/>
        </p:nvSpPr>
        <p:spPr>
          <a:xfrm>
            <a:off x="0" y="1473761"/>
            <a:ext cx="12192000" cy="495719"/>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marL="0" marR="0" lvl="0" indent="0" algn="ctr" defTabSz="6095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 Placeholder 11"/>
          <p:cNvSpPr>
            <a:spLocks noGrp="1"/>
          </p:cNvSpPr>
          <p:nvPr>
            <p:ph type="body" sz="quarter" idx="33"/>
          </p:nvPr>
        </p:nvSpPr>
        <p:spPr>
          <a:xfrm>
            <a:off x="336551" y="306916"/>
            <a:ext cx="11529483" cy="492443"/>
          </a:xfrm>
        </p:spPr>
        <p:txBody>
          <a:bodyPr>
            <a:noAutofit/>
          </a:bodyPr>
          <a:lstStyle>
            <a:lvl1pPr>
              <a:buFontTx/>
              <a:buNone/>
              <a:defRPr sz="3200">
                <a:solidFill>
                  <a:schemeClr val="bg1"/>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6" name="Text Placeholder 13"/>
          <p:cNvSpPr>
            <a:spLocks noGrp="1"/>
          </p:cNvSpPr>
          <p:nvPr>
            <p:ph type="body" sz="quarter" idx="34"/>
          </p:nvPr>
        </p:nvSpPr>
        <p:spPr>
          <a:xfrm>
            <a:off x="336551" y="911155"/>
            <a:ext cx="11529483" cy="338555"/>
          </a:xfrm>
        </p:spPr>
        <p:txBody>
          <a:bodyPr>
            <a:noAutofit/>
          </a:bodyPr>
          <a:lstStyle>
            <a:lvl1pPr marL="478337" indent="-457173">
              <a:buFontTx/>
              <a:buNone/>
              <a:defRPr sz="2133">
                <a:solidFill>
                  <a:schemeClr val="bg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Tree>
    <p:extLst>
      <p:ext uri="{BB962C8B-B14F-4D97-AF65-F5344CB8AC3E}">
        <p14:creationId xmlns:p14="http://schemas.microsoft.com/office/powerpoint/2010/main" val="42321516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20"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4396757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6FA0-6626-4798-945E-1D52021A9514}"/>
              </a:ext>
            </a:extLst>
          </p:cNvPr>
          <p:cNvSpPr>
            <a:spLocks noGrp="1"/>
          </p:cNvSpPr>
          <p:nvPr>
            <p:ph type="title"/>
          </p:nvPr>
        </p:nvSpPr>
        <p:spPr/>
        <p:txBody>
          <a:bodyPr/>
          <a:lstStyle/>
          <a:p>
            <a:r>
              <a:rPr lang="en-US"/>
              <a:t>Click to edit Master title style</a:t>
            </a:r>
            <a:endParaRPr lang="ru-RU"/>
          </a:p>
        </p:txBody>
      </p:sp>
      <p:sp>
        <p:nvSpPr>
          <p:cNvPr id="3" name="Slide Number Placeholder 2">
            <a:extLst>
              <a:ext uri="{FF2B5EF4-FFF2-40B4-BE49-F238E27FC236}">
                <a16:creationId xmlns:a16="http://schemas.microsoft.com/office/drawing/2014/main" id="{3017AB6D-E99C-497A-A835-40F86A753CC0}"/>
              </a:ext>
            </a:extLst>
          </p:cNvPr>
          <p:cNvSpPr>
            <a:spLocks noGrp="1"/>
          </p:cNvSpPr>
          <p:nvPr>
            <p:ph type="sldNum" sz="quarter" idx="10"/>
          </p:nvPr>
        </p:nvSpPr>
        <p:spPr/>
        <p:txBody>
          <a:body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4" name="Footer Placeholder 3">
            <a:extLst>
              <a:ext uri="{FF2B5EF4-FFF2-40B4-BE49-F238E27FC236}">
                <a16:creationId xmlns:a16="http://schemas.microsoft.com/office/drawing/2014/main" id="{1E2C518E-0C05-431E-8D07-2555E7B2C10E}"/>
              </a:ext>
            </a:extLst>
          </p:cNvPr>
          <p:cNvSpPr>
            <a:spLocks noGrp="1"/>
          </p:cNvSpPr>
          <p:nvPr>
            <p:ph type="ftr" sz="quarter" idx="11"/>
          </p:nvPr>
        </p:nvSpPr>
        <p:spPr/>
        <p:txBody>
          <a:bodyPr/>
          <a:lstStyle/>
          <a:p>
            <a:pPr defTabSz="609563">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0421147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coStruxure for Segment case">
    <p:spTree>
      <p:nvGrpSpPr>
        <p:cNvPr id="1" name=""/>
        <p:cNvGrpSpPr/>
        <p:nvPr/>
      </p:nvGrpSpPr>
      <p:grpSpPr>
        <a:xfrm>
          <a:off x="0" y="0"/>
          <a:ext cx="0" cy="0"/>
          <a:chOff x="0" y="0"/>
          <a:chExt cx="0" cy="0"/>
        </a:xfrm>
      </p:grpSpPr>
      <p:sp>
        <p:nvSpPr>
          <p:cNvPr id="42" name="Espace réservé pour une image  18">
            <a:extLst>
              <a:ext uri="{FF2B5EF4-FFF2-40B4-BE49-F238E27FC236}">
                <a16:creationId xmlns:a16="http://schemas.microsoft.com/office/drawing/2014/main" id="{161E6A04-2A97-4249-8E87-78B9269B351A}"/>
              </a:ext>
            </a:extLst>
          </p:cNvPr>
          <p:cNvSpPr>
            <a:spLocks noGrp="1"/>
          </p:cNvSpPr>
          <p:nvPr>
            <p:ph type="pic" sz="quarter" idx="15"/>
          </p:nvPr>
        </p:nvSpPr>
        <p:spPr>
          <a:xfrm>
            <a:off x="0" y="0"/>
            <a:ext cx="3913805" cy="6858000"/>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dirty="0"/>
              <a:t>Click icon to add picture</a:t>
            </a:r>
          </a:p>
        </p:txBody>
      </p:sp>
      <p:sp>
        <p:nvSpPr>
          <p:cNvPr id="23" name="Rectangle 22"/>
          <p:cNvSpPr/>
          <p:nvPr userDrawn="1"/>
        </p:nvSpPr>
        <p:spPr>
          <a:xfrm rot="5400000">
            <a:off x="2667002" y="1252729"/>
            <a:ext cx="6857997" cy="43525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 Placeholder 3"/>
          <p:cNvSpPr>
            <a:spLocks noGrp="1"/>
          </p:cNvSpPr>
          <p:nvPr>
            <p:ph type="body" sz="quarter" idx="14" hasCustomPrompt="1"/>
          </p:nvPr>
        </p:nvSpPr>
        <p:spPr>
          <a:xfrm>
            <a:off x="3644660" y="0"/>
            <a:ext cx="4895509"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pic>
        <p:nvPicPr>
          <p:cNvPr id="14" name="Picture 13">
            <a:extLst>
              <a:ext uri="{FF2B5EF4-FFF2-40B4-BE49-F238E27FC236}">
                <a16:creationId xmlns:a16="http://schemas.microsoft.com/office/drawing/2014/main" id="{7CAD2DCA-3FB0-4AA9-9B91-45AD2A970316}"/>
              </a:ext>
            </a:extLst>
          </p:cNvPr>
          <p:cNvPicPr>
            <a:picLocks noChangeAspect="1"/>
          </p:cNvPicPr>
          <p:nvPr userDrawn="1"/>
        </p:nvPicPr>
        <p:blipFill>
          <a:blip r:embed="rId2" cstate="print"/>
          <a:stretch>
            <a:fillRect/>
          </a:stretch>
        </p:blipFill>
        <p:spPr>
          <a:xfrm>
            <a:off x="9690684" y="3573859"/>
            <a:ext cx="2403425" cy="1097280"/>
          </a:xfrm>
          <a:prstGeom prst="rect">
            <a:avLst/>
          </a:prstGeom>
          <a:solidFill>
            <a:srgbClr val="3DCD58">
              <a:alpha val="20000"/>
            </a:srgbClr>
          </a:solidFill>
        </p:spPr>
      </p:pic>
      <p:sp>
        <p:nvSpPr>
          <p:cNvPr id="18" name="Rectangle 17">
            <a:extLst>
              <a:ext uri="{FF2B5EF4-FFF2-40B4-BE49-F238E27FC236}">
                <a16:creationId xmlns:a16="http://schemas.microsoft.com/office/drawing/2014/main" id="{BB612F3B-DFE3-4AD2-AF55-9A8F88623906}"/>
              </a:ext>
            </a:extLst>
          </p:cNvPr>
          <p:cNvSpPr/>
          <p:nvPr userDrawn="1"/>
        </p:nvSpPr>
        <p:spPr>
          <a:xfrm>
            <a:off x="8625623" y="2446352"/>
            <a:ext cx="1036320" cy="1097280"/>
          </a:xfrm>
          <a:prstGeom prst="rect">
            <a:avLst/>
          </a:prstGeom>
          <a:solidFill>
            <a:srgbClr val="3DCD58"/>
          </a:solidFill>
          <a:ln>
            <a:noFill/>
          </a:ln>
          <a:effectLst/>
        </p:spPr>
        <p:style>
          <a:lnRef idx="1">
            <a:schemeClr val="accent3"/>
          </a:lnRef>
          <a:fillRef idx="3">
            <a:schemeClr val="accent3"/>
          </a:fillRef>
          <a:effectRef idx="2">
            <a:schemeClr val="accent3"/>
          </a:effectRef>
          <a:fontRef idx="minor">
            <a:schemeClr val="lt1"/>
          </a:fontRef>
        </p:style>
        <p:txBody>
          <a:bodyPr lIns="90580" tIns="45293" rIns="90580" bIns="45293" rtlCol="0" anchor="ctr"/>
          <a:lstStyle/>
          <a:p>
            <a:pPr marL="0" marR="0" lvl="0" indent="0" algn="ctr" defTabSz="609301"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endParaRPr>
          </a:p>
        </p:txBody>
      </p:sp>
      <p:sp>
        <p:nvSpPr>
          <p:cNvPr id="19" name="Freeform 3">
            <a:extLst>
              <a:ext uri="{FF2B5EF4-FFF2-40B4-BE49-F238E27FC236}">
                <a16:creationId xmlns:a16="http://schemas.microsoft.com/office/drawing/2014/main" id="{CE60EB0F-2E0B-4B16-8C6D-5C0ED36A4826}"/>
              </a:ext>
            </a:extLst>
          </p:cNvPr>
          <p:cNvSpPr/>
          <p:nvPr userDrawn="1"/>
        </p:nvSpPr>
        <p:spPr>
          <a:xfrm>
            <a:off x="9690683" y="2446351"/>
            <a:ext cx="2387272" cy="1097280"/>
          </a:xfrm>
          <a:custGeom>
            <a:avLst/>
            <a:gdLst>
              <a:gd name="connsiteX0" fmla="*/ 23092728 w 23092728"/>
              <a:gd name="connsiteY0" fmla="*/ 2735745 h 2735745"/>
              <a:gd name="connsiteX1" fmla="*/ 0 w 23092728"/>
              <a:gd name="connsiteY1" fmla="*/ 2735745 h 2735745"/>
              <a:gd name="connsiteX2" fmla="*/ 0 w 23092728"/>
              <a:gd name="connsiteY2" fmla="*/ 0 h 2735745"/>
              <a:gd name="connsiteX3" fmla="*/ 23092728 w 23092728"/>
              <a:gd name="connsiteY3" fmla="*/ 0 h 2735745"/>
              <a:gd name="connsiteX4" fmla="*/ 23092728 w 23092728"/>
              <a:gd name="connsiteY4" fmla="*/ 2735745 h 273574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3092728" h="2735745">
                <a:moveTo>
                  <a:pt x="23092728" y="2735745"/>
                </a:moveTo>
                <a:lnTo>
                  <a:pt x="0" y="2735745"/>
                </a:lnTo>
                <a:lnTo>
                  <a:pt x="0" y="0"/>
                </a:lnTo>
                <a:lnTo>
                  <a:pt x="23092728" y="0"/>
                </a:lnTo>
                <a:lnTo>
                  <a:pt x="23092728" y="2735745"/>
                </a:lnTo>
              </a:path>
            </a:pathLst>
          </a:custGeom>
          <a:solidFill>
            <a:srgbClr val="3DCD58">
              <a:alpha val="2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865" tIns="60937" rIns="121865" bIns="60937" rtlCol="0" anchor="ctr"/>
          <a:lstStyle/>
          <a:p>
            <a:pPr marL="0" marR="0" lvl="0" indent="0" algn="ctr" defTabSz="810896" rtl="0" eaLnBrk="1" fontAlgn="auto" latinLnBrk="0" hangingPunct="1">
              <a:lnSpc>
                <a:spcPct val="100000"/>
              </a:lnSpc>
              <a:spcBef>
                <a:spcPts val="0"/>
              </a:spcBef>
              <a:spcAft>
                <a:spcPts val="0"/>
              </a:spcAft>
              <a:buClrTx/>
              <a:buSzTx/>
              <a:buFontTx/>
              <a:buNone/>
              <a:tabLst/>
              <a:defRPr/>
            </a:pPr>
            <a:endParaRPr kumimoji="0" lang="zh-CN" altLang="en-US" sz="1244" b="0" i="0" u="none" strike="noStrike" kern="0" cap="none" spc="0" normalizeH="0" baseline="0" noProof="0" dirty="0">
              <a:ln>
                <a:noFill/>
              </a:ln>
              <a:solidFill>
                <a:prstClr val="white"/>
              </a:solidFill>
              <a:effectLst/>
              <a:uLnTx/>
              <a:uFillTx/>
              <a:latin typeface="Arial"/>
              <a:ea typeface="+mn-ea"/>
              <a:cs typeface="+mn-cs"/>
            </a:endParaRPr>
          </a:p>
        </p:txBody>
      </p:sp>
      <p:sp>
        <p:nvSpPr>
          <p:cNvPr id="21" name="TextBox 1">
            <a:extLst>
              <a:ext uri="{FF2B5EF4-FFF2-40B4-BE49-F238E27FC236}">
                <a16:creationId xmlns:a16="http://schemas.microsoft.com/office/drawing/2014/main" id="{1B0A1098-A662-4A0D-B600-E1A546135FF9}"/>
              </a:ext>
            </a:extLst>
          </p:cNvPr>
          <p:cNvSpPr txBox="1"/>
          <p:nvPr userDrawn="1"/>
        </p:nvSpPr>
        <p:spPr>
          <a:xfrm>
            <a:off x="8670402" y="2646291"/>
            <a:ext cx="815929" cy="697404"/>
          </a:xfrm>
          <a:prstGeom prst="rect">
            <a:avLst/>
          </a:prstGeom>
          <a:noFill/>
        </p:spPr>
        <p:txBody>
          <a:bodyPr wrap="none" lIns="0" tIns="0" rIns="0" bIns="81249" rtlCol="0" anchor="ctr">
            <a:spAutoFit/>
          </a:bodyPr>
          <a:lstStyle/>
          <a:p>
            <a:pPr marL="0" marR="0" lvl="0" indent="0" algn="l" defTabSz="810896" rtl="0" eaLnBrk="1" fontAlgn="auto" latinLnBrk="0" hangingPunct="1">
              <a:lnSpc>
                <a:spcPct val="100000"/>
              </a:lnSpc>
              <a:spcBef>
                <a:spcPts val="0"/>
              </a:spcBef>
              <a:spcAft>
                <a:spcPts val="0"/>
              </a:spcAft>
              <a:buClrTx/>
              <a:buSzTx/>
              <a:buFontTx/>
              <a:buNone/>
              <a:tabLst/>
              <a:defRPr/>
            </a:pPr>
            <a:r>
              <a:rPr kumimoji="0" lang="en-US" altLang="zh-CN" sz="1333" b="0" i="0" u="none" strike="noStrike" kern="0" cap="none" spc="0" normalizeH="0" baseline="0" noProof="0" dirty="0">
                <a:ln>
                  <a:noFill/>
                </a:ln>
                <a:solidFill>
                  <a:srgbClr val="FBFBFB"/>
                </a:solidFill>
                <a:effectLst/>
                <a:uLnTx/>
                <a:uFillTx/>
                <a:latin typeface="Arial"/>
                <a:ea typeface="+mn-ea"/>
                <a:cs typeface="Arial Rounded MT Bold"/>
              </a:rPr>
              <a:t>Apps,</a:t>
            </a:r>
          </a:p>
          <a:p>
            <a:pPr marL="0" marR="0" lvl="0" indent="0" algn="l" defTabSz="810896" rtl="0" eaLnBrk="1" fontAlgn="auto" latinLnBrk="0" hangingPunct="1">
              <a:lnSpc>
                <a:spcPct val="100000"/>
              </a:lnSpc>
              <a:spcBef>
                <a:spcPts val="0"/>
              </a:spcBef>
              <a:spcAft>
                <a:spcPts val="0"/>
              </a:spcAft>
              <a:buClrTx/>
              <a:buSzTx/>
              <a:buFontTx/>
              <a:buNone/>
              <a:tabLst/>
              <a:defRPr/>
            </a:pPr>
            <a:r>
              <a:rPr kumimoji="0" lang="en-US" altLang="zh-CN" sz="1333" b="0" i="0" u="none" strike="noStrike" kern="0" cap="none" spc="0" normalizeH="0" baseline="0" noProof="0" dirty="0">
                <a:ln>
                  <a:noFill/>
                </a:ln>
                <a:solidFill>
                  <a:prstClr val="white"/>
                </a:solidFill>
                <a:effectLst/>
                <a:uLnTx/>
                <a:uFillTx/>
                <a:latin typeface="Arial"/>
                <a:ea typeface="+mn-ea"/>
                <a:cs typeface="Arial Rounded MT Bold"/>
              </a:rPr>
              <a:t>Analytics,</a:t>
            </a:r>
          </a:p>
          <a:p>
            <a:pPr marL="0" marR="0" lvl="0" indent="0" algn="l" defTabSz="810896" rtl="0" eaLnBrk="1" fontAlgn="auto" latinLnBrk="0" hangingPunct="1">
              <a:lnSpc>
                <a:spcPct val="100000"/>
              </a:lnSpc>
              <a:spcBef>
                <a:spcPts val="0"/>
              </a:spcBef>
              <a:spcAft>
                <a:spcPts val="0"/>
              </a:spcAft>
              <a:buClrTx/>
              <a:buSzTx/>
              <a:buFontTx/>
              <a:buNone/>
              <a:tabLst/>
              <a:defRPr/>
            </a:pPr>
            <a:r>
              <a:rPr kumimoji="0" lang="en-US" altLang="zh-CN" sz="1333" b="0" i="0" u="none" strike="noStrike" kern="0" cap="none" spc="0" normalizeH="0" baseline="0" noProof="0" dirty="0">
                <a:ln>
                  <a:noFill/>
                </a:ln>
                <a:solidFill>
                  <a:srgbClr val="FBFBFB"/>
                </a:solidFill>
                <a:effectLst/>
                <a:uLnTx/>
                <a:uFillTx/>
                <a:latin typeface="Arial"/>
                <a:ea typeface="+mn-ea"/>
                <a:cs typeface="Arial Rounded MT Bold"/>
              </a:rPr>
              <a:t>&amp;</a:t>
            </a:r>
            <a:r>
              <a:rPr kumimoji="0" lang="en-US" altLang="zh-CN" sz="1333" b="0" i="0" u="none" strike="noStrike" kern="0" cap="none" spc="0" normalizeH="0" baseline="0" noProof="0" dirty="0">
                <a:ln>
                  <a:noFill/>
                </a:ln>
                <a:solidFill>
                  <a:prstClr val="black"/>
                </a:solidFill>
                <a:effectLst/>
                <a:uLnTx/>
                <a:uFillTx/>
                <a:latin typeface="Arial"/>
                <a:ea typeface="+mn-ea"/>
                <a:cs typeface="Arial Rounded MT Bold"/>
              </a:rPr>
              <a:t> </a:t>
            </a:r>
            <a:r>
              <a:rPr kumimoji="0" lang="en-US" altLang="zh-CN" sz="1333" b="0" i="0" u="none" strike="noStrike" kern="0" cap="none" spc="0" normalizeH="0" baseline="0" noProof="0" dirty="0">
                <a:ln>
                  <a:noFill/>
                </a:ln>
                <a:solidFill>
                  <a:srgbClr val="FBFBFB"/>
                </a:solidFill>
                <a:effectLst/>
                <a:uLnTx/>
                <a:uFillTx/>
                <a:latin typeface="Arial"/>
                <a:ea typeface="+mn-ea"/>
                <a:cs typeface="Arial Rounded MT Bold"/>
              </a:rPr>
              <a:t>Services</a:t>
            </a:r>
          </a:p>
        </p:txBody>
      </p:sp>
      <p:sp>
        <p:nvSpPr>
          <p:cNvPr id="22" name="Freeform 3">
            <a:extLst>
              <a:ext uri="{FF2B5EF4-FFF2-40B4-BE49-F238E27FC236}">
                <a16:creationId xmlns:a16="http://schemas.microsoft.com/office/drawing/2014/main" id="{1E40DD63-1DD1-4FCB-B770-6D5ACF7587E5}"/>
              </a:ext>
            </a:extLst>
          </p:cNvPr>
          <p:cNvSpPr/>
          <p:nvPr userDrawn="1"/>
        </p:nvSpPr>
        <p:spPr>
          <a:xfrm>
            <a:off x="8625623" y="3573859"/>
            <a:ext cx="1036320" cy="1097280"/>
          </a:xfrm>
          <a:custGeom>
            <a:avLst/>
            <a:gdLst>
              <a:gd name="connsiteX0" fmla="*/ 23092728 w 23092728"/>
              <a:gd name="connsiteY0" fmla="*/ 2735745 h 2735745"/>
              <a:gd name="connsiteX1" fmla="*/ 0 w 23092728"/>
              <a:gd name="connsiteY1" fmla="*/ 2735745 h 2735745"/>
              <a:gd name="connsiteX2" fmla="*/ 0 w 23092728"/>
              <a:gd name="connsiteY2" fmla="*/ 0 h 2735745"/>
              <a:gd name="connsiteX3" fmla="*/ 23092728 w 23092728"/>
              <a:gd name="connsiteY3" fmla="*/ 0 h 2735745"/>
              <a:gd name="connsiteX4" fmla="*/ 23092728 w 23092728"/>
              <a:gd name="connsiteY4" fmla="*/ 2735745 h 273574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3092728" h="2735745">
                <a:moveTo>
                  <a:pt x="23092728" y="2735745"/>
                </a:moveTo>
                <a:lnTo>
                  <a:pt x="0" y="2735745"/>
                </a:lnTo>
                <a:lnTo>
                  <a:pt x="0" y="0"/>
                </a:lnTo>
                <a:lnTo>
                  <a:pt x="23092728" y="0"/>
                </a:lnTo>
                <a:lnTo>
                  <a:pt x="23092728" y="2735745"/>
                </a:lnTo>
              </a:path>
            </a:pathLst>
          </a:custGeom>
          <a:solidFill>
            <a:srgbClr val="3DCD5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62496" tIns="81249" rIns="162496" bIns="81249" rtlCol="0" anchor="ctr"/>
          <a:lstStyle/>
          <a:p>
            <a:pPr marL="0" marR="0" lvl="0" indent="0" algn="ctr" defTabSz="810896" rtl="0" eaLnBrk="1" fontAlgn="auto" latinLnBrk="0" hangingPunct="1">
              <a:lnSpc>
                <a:spcPct val="100000"/>
              </a:lnSpc>
              <a:spcBef>
                <a:spcPts val="0"/>
              </a:spcBef>
              <a:spcAft>
                <a:spcPts val="0"/>
              </a:spcAft>
              <a:buClrTx/>
              <a:buSzTx/>
              <a:buFontTx/>
              <a:buNone/>
              <a:tabLst/>
              <a:defRPr/>
            </a:pPr>
            <a:endParaRPr kumimoji="0" lang="zh-CN" altLang="en-US" sz="1244" b="0" i="0" u="none" strike="noStrike" kern="0" cap="none" spc="0" normalizeH="0" baseline="0" noProof="0" dirty="0">
              <a:ln>
                <a:noFill/>
              </a:ln>
              <a:solidFill>
                <a:prstClr val="white"/>
              </a:solidFill>
              <a:effectLst/>
              <a:uLnTx/>
              <a:uFillTx/>
              <a:latin typeface="Arial"/>
              <a:ea typeface="+mn-ea"/>
              <a:cs typeface="+mn-cs"/>
            </a:endParaRPr>
          </a:p>
        </p:txBody>
      </p:sp>
      <p:sp>
        <p:nvSpPr>
          <p:cNvPr id="24" name="Up-Down Arrow 63">
            <a:extLst>
              <a:ext uri="{FF2B5EF4-FFF2-40B4-BE49-F238E27FC236}">
                <a16:creationId xmlns:a16="http://schemas.microsoft.com/office/drawing/2014/main" id="{C1B22FBC-A401-4144-8316-D47A678E01ED}"/>
              </a:ext>
            </a:extLst>
          </p:cNvPr>
          <p:cNvSpPr/>
          <p:nvPr userDrawn="1"/>
        </p:nvSpPr>
        <p:spPr>
          <a:xfrm>
            <a:off x="9061669" y="3381487"/>
            <a:ext cx="162923" cy="352029"/>
          </a:xfrm>
          <a:prstGeom prst="up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16671" tIns="108339" rIns="216671" bIns="108339" rtlCol="0" anchor="ctr"/>
          <a:lstStyle/>
          <a:p>
            <a:pPr marL="0" marR="0" lvl="0" indent="0" algn="ctr" defTabSz="810896" rtl="0" eaLnBrk="1" fontAlgn="auto" latinLnBrk="0" hangingPunct="1">
              <a:lnSpc>
                <a:spcPct val="100000"/>
              </a:lnSpc>
              <a:spcBef>
                <a:spcPts val="0"/>
              </a:spcBef>
              <a:spcAft>
                <a:spcPts val="0"/>
              </a:spcAft>
              <a:buClrTx/>
              <a:buSzTx/>
              <a:buFontTx/>
              <a:buNone/>
              <a:tabLst/>
              <a:defRPr/>
            </a:pPr>
            <a:endParaRPr kumimoji="0" lang="en-US" sz="1955" b="0" i="0" u="none" strike="noStrike" kern="0" cap="none" spc="0" normalizeH="0" baseline="0" noProof="0" dirty="0">
              <a:ln>
                <a:noFill/>
              </a:ln>
              <a:solidFill>
                <a:prstClr val="white"/>
              </a:solidFill>
              <a:effectLst/>
              <a:uLnTx/>
              <a:uFillTx/>
              <a:latin typeface="Arial"/>
              <a:ea typeface="+mn-ea"/>
              <a:cs typeface="+mn-cs"/>
            </a:endParaRPr>
          </a:p>
        </p:txBody>
      </p:sp>
      <p:pic>
        <p:nvPicPr>
          <p:cNvPr id="25" name="Picture 24">
            <a:extLst>
              <a:ext uri="{FF2B5EF4-FFF2-40B4-BE49-F238E27FC236}">
                <a16:creationId xmlns:a16="http://schemas.microsoft.com/office/drawing/2014/main" id="{16B3AC0B-2B6D-4B29-BDA8-1A3293E4138E}"/>
              </a:ext>
            </a:extLst>
          </p:cNvPr>
          <p:cNvPicPr>
            <a:picLocks noChangeAspect="1"/>
          </p:cNvPicPr>
          <p:nvPr userDrawn="1"/>
        </p:nvPicPr>
        <p:blipFill>
          <a:blip r:embed="rId2" cstate="print"/>
          <a:stretch>
            <a:fillRect/>
          </a:stretch>
        </p:blipFill>
        <p:spPr>
          <a:xfrm>
            <a:off x="9690682" y="4701365"/>
            <a:ext cx="2400908" cy="1097280"/>
          </a:xfrm>
          <a:prstGeom prst="rect">
            <a:avLst/>
          </a:prstGeom>
          <a:solidFill>
            <a:srgbClr val="3DCD58">
              <a:alpha val="20000"/>
            </a:srgbClr>
          </a:solidFill>
        </p:spPr>
      </p:pic>
      <p:sp>
        <p:nvSpPr>
          <p:cNvPr id="26" name="Freeform 3">
            <a:extLst>
              <a:ext uri="{FF2B5EF4-FFF2-40B4-BE49-F238E27FC236}">
                <a16:creationId xmlns:a16="http://schemas.microsoft.com/office/drawing/2014/main" id="{A319ED3D-65E7-4A06-9403-A4AFB09745C7}"/>
              </a:ext>
            </a:extLst>
          </p:cNvPr>
          <p:cNvSpPr/>
          <p:nvPr userDrawn="1"/>
        </p:nvSpPr>
        <p:spPr>
          <a:xfrm>
            <a:off x="8625623" y="4701365"/>
            <a:ext cx="1036320" cy="1097280"/>
          </a:xfrm>
          <a:custGeom>
            <a:avLst/>
            <a:gdLst>
              <a:gd name="connsiteX0" fmla="*/ 23092728 w 23092728"/>
              <a:gd name="connsiteY0" fmla="*/ 2735745 h 2735745"/>
              <a:gd name="connsiteX1" fmla="*/ 0 w 23092728"/>
              <a:gd name="connsiteY1" fmla="*/ 2735745 h 2735745"/>
              <a:gd name="connsiteX2" fmla="*/ 0 w 23092728"/>
              <a:gd name="connsiteY2" fmla="*/ 0 h 2735745"/>
              <a:gd name="connsiteX3" fmla="*/ 23092728 w 23092728"/>
              <a:gd name="connsiteY3" fmla="*/ 0 h 2735745"/>
              <a:gd name="connsiteX4" fmla="*/ 23092728 w 23092728"/>
              <a:gd name="connsiteY4" fmla="*/ 2735745 h 273574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3092728" h="2735745">
                <a:moveTo>
                  <a:pt x="23092728" y="2735745"/>
                </a:moveTo>
                <a:lnTo>
                  <a:pt x="0" y="2735745"/>
                </a:lnTo>
                <a:lnTo>
                  <a:pt x="0" y="0"/>
                </a:lnTo>
                <a:lnTo>
                  <a:pt x="23092728" y="0"/>
                </a:lnTo>
                <a:lnTo>
                  <a:pt x="23092728" y="2735745"/>
                </a:lnTo>
              </a:path>
            </a:pathLst>
          </a:custGeom>
          <a:solidFill>
            <a:srgbClr val="3DCD5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62496" tIns="81249" rIns="162496" bIns="81249" rtlCol="0" anchor="ctr"/>
          <a:lstStyle/>
          <a:p>
            <a:pPr marL="0" marR="0" lvl="0" indent="0" algn="ctr" defTabSz="810896" rtl="0" eaLnBrk="1" fontAlgn="auto" latinLnBrk="0" hangingPunct="1">
              <a:lnSpc>
                <a:spcPct val="100000"/>
              </a:lnSpc>
              <a:spcBef>
                <a:spcPts val="0"/>
              </a:spcBef>
              <a:spcAft>
                <a:spcPts val="0"/>
              </a:spcAft>
              <a:buClrTx/>
              <a:buSzTx/>
              <a:buFontTx/>
              <a:buNone/>
              <a:tabLst/>
              <a:defRPr/>
            </a:pPr>
            <a:endParaRPr kumimoji="0" lang="zh-CN" altLang="en-US" sz="1244" b="0" i="0" u="none" strike="noStrike" kern="0" cap="none" spc="0" normalizeH="0" baseline="0" noProof="0" dirty="0">
              <a:ln>
                <a:noFill/>
              </a:ln>
              <a:solidFill>
                <a:prstClr val="white"/>
              </a:solidFill>
              <a:effectLst/>
              <a:uLnTx/>
              <a:uFillTx/>
              <a:latin typeface="Arial"/>
              <a:ea typeface="+mn-ea"/>
              <a:cs typeface="+mn-cs"/>
            </a:endParaRPr>
          </a:p>
        </p:txBody>
      </p:sp>
      <p:sp>
        <p:nvSpPr>
          <p:cNvPr id="27" name="Up-Down Arrow 68">
            <a:extLst>
              <a:ext uri="{FF2B5EF4-FFF2-40B4-BE49-F238E27FC236}">
                <a16:creationId xmlns:a16="http://schemas.microsoft.com/office/drawing/2014/main" id="{7E79BDB2-DCFC-427D-A22A-CC4CA01F2F1F}"/>
              </a:ext>
            </a:extLst>
          </p:cNvPr>
          <p:cNvSpPr/>
          <p:nvPr userDrawn="1"/>
        </p:nvSpPr>
        <p:spPr>
          <a:xfrm>
            <a:off x="9503846" y="3376401"/>
            <a:ext cx="155605" cy="1488023"/>
          </a:xfrm>
          <a:prstGeom prst="up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16671" tIns="108339" rIns="216671" bIns="108339" rtlCol="0" anchor="ctr"/>
          <a:lstStyle/>
          <a:p>
            <a:pPr marL="0" marR="0" lvl="0" indent="0" algn="ctr" defTabSz="810896" rtl="0" eaLnBrk="1" fontAlgn="auto" latinLnBrk="0" hangingPunct="1">
              <a:lnSpc>
                <a:spcPct val="100000"/>
              </a:lnSpc>
              <a:spcBef>
                <a:spcPts val="0"/>
              </a:spcBef>
              <a:spcAft>
                <a:spcPts val="0"/>
              </a:spcAft>
              <a:buClrTx/>
              <a:buSzTx/>
              <a:buFontTx/>
              <a:buNone/>
              <a:tabLst/>
              <a:defRPr/>
            </a:pPr>
            <a:endParaRPr kumimoji="0" lang="en-US" sz="1955" b="0" i="0" u="none" strike="noStrike" kern="0" cap="none" spc="0" normalizeH="0" baseline="0" noProof="0" dirty="0">
              <a:ln>
                <a:noFill/>
              </a:ln>
              <a:solidFill>
                <a:prstClr val="white"/>
              </a:solidFill>
              <a:effectLst/>
              <a:uLnTx/>
              <a:uFillTx/>
              <a:latin typeface="Arial"/>
              <a:ea typeface="+mn-ea"/>
              <a:cs typeface="+mn-cs"/>
            </a:endParaRPr>
          </a:p>
        </p:txBody>
      </p:sp>
      <p:sp>
        <p:nvSpPr>
          <p:cNvPr id="28" name="Up-Down Arrow 69">
            <a:extLst>
              <a:ext uri="{FF2B5EF4-FFF2-40B4-BE49-F238E27FC236}">
                <a16:creationId xmlns:a16="http://schemas.microsoft.com/office/drawing/2014/main" id="{CF892FEF-3A5D-4FF8-8D05-414B79746D34}"/>
              </a:ext>
            </a:extLst>
          </p:cNvPr>
          <p:cNvSpPr/>
          <p:nvPr userDrawn="1"/>
        </p:nvSpPr>
        <p:spPr>
          <a:xfrm>
            <a:off x="9061669" y="4507820"/>
            <a:ext cx="162923" cy="352029"/>
          </a:xfrm>
          <a:prstGeom prst="up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216671" tIns="108339" rIns="216671" bIns="108339" rtlCol="0" anchor="ctr"/>
          <a:lstStyle/>
          <a:p>
            <a:pPr marL="0" marR="0" lvl="0" indent="0" algn="ctr" defTabSz="810896" rtl="0" eaLnBrk="1" fontAlgn="auto" latinLnBrk="0" hangingPunct="1">
              <a:lnSpc>
                <a:spcPct val="100000"/>
              </a:lnSpc>
              <a:spcBef>
                <a:spcPts val="0"/>
              </a:spcBef>
              <a:spcAft>
                <a:spcPts val="0"/>
              </a:spcAft>
              <a:buClrTx/>
              <a:buSzTx/>
              <a:buFontTx/>
              <a:buNone/>
              <a:tabLst/>
              <a:defRPr/>
            </a:pPr>
            <a:endParaRPr kumimoji="0" lang="en-US" sz="1955" b="0" i="0" u="none" strike="noStrike" kern="0" cap="none" spc="0" normalizeH="0" baseline="0" noProof="0" dirty="0">
              <a:ln>
                <a:noFill/>
              </a:ln>
              <a:solidFill>
                <a:prstClr val="white"/>
              </a:solidFill>
              <a:effectLst/>
              <a:uLnTx/>
              <a:uFillTx/>
              <a:latin typeface="Arial"/>
              <a:ea typeface="+mn-ea"/>
              <a:cs typeface="+mn-cs"/>
            </a:endParaRPr>
          </a:p>
        </p:txBody>
      </p:sp>
      <p:sp>
        <p:nvSpPr>
          <p:cNvPr id="29" name="TextBox 1">
            <a:extLst>
              <a:ext uri="{FF2B5EF4-FFF2-40B4-BE49-F238E27FC236}">
                <a16:creationId xmlns:a16="http://schemas.microsoft.com/office/drawing/2014/main" id="{8DE9AE6D-59C1-4967-AE3F-C0D3BC3B39EA}"/>
              </a:ext>
            </a:extLst>
          </p:cNvPr>
          <p:cNvSpPr txBox="1"/>
          <p:nvPr userDrawn="1"/>
        </p:nvSpPr>
        <p:spPr>
          <a:xfrm>
            <a:off x="8670402" y="3876359"/>
            <a:ext cx="551433" cy="492283"/>
          </a:xfrm>
          <a:prstGeom prst="rect">
            <a:avLst/>
          </a:prstGeom>
          <a:noFill/>
        </p:spPr>
        <p:txBody>
          <a:bodyPr wrap="none" lIns="0" tIns="0" rIns="0" bIns="81249" rtlCol="0" anchor="ctr">
            <a:spAutoFit/>
          </a:bodyPr>
          <a:lstStyle>
            <a:defPPr>
              <a:defRPr lang="en-US"/>
            </a:defPPr>
            <a:lvl1pPr defTabSz="608187">
              <a:defRPr sz="1050">
                <a:solidFill>
                  <a:srgbClr val="FBFBFB"/>
                </a:solidFill>
                <a:latin typeface="Arial"/>
                <a:cs typeface="Arial Rounded MT Bold"/>
              </a:defRPr>
            </a:lvl1pPr>
          </a:lstStyle>
          <a:p>
            <a:pPr marL="0" marR="0" lvl="0" indent="0" algn="l" defTabSz="810896" rtl="0" eaLnBrk="1" fontAlgn="auto" latinLnBrk="0" hangingPunct="1">
              <a:lnSpc>
                <a:spcPct val="100000"/>
              </a:lnSpc>
              <a:spcBef>
                <a:spcPts val="0"/>
              </a:spcBef>
              <a:spcAft>
                <a:spcPts val="0"/>
              </a:spcAft>
              <a:buClrTx/>
              <a:buSzTx/>
              <a:buFontTx/>
              <a:buNone/>
              <a:tabLst/>
              <a:defRPr/>
            </a:pPr>
            <a:r>
              <a:rPr kumimoji="0" lang="en-US" altLang="zh-CN" sz="1333" b="0" i="0" u="none" strike="noStrike" kern="0" cap="none" spc="0" normalizeH="0" baseline="0" noProof="0" dirty="0">
                <a:ln>
                  <a:noFill/>
                </a:ln>
                <a:solidFill>
                  <a:srgbClr val="FBFBFB"/>
                </a:solidFill>
                <a:effectLst/>
                <a:uLnTx/>
                <a:uFillTx/>
                <a:latin typeface="Arial"/>
                <a:ea typeface="+mn-ea"/>
                <a:cs typeface="Arial Rounded MT Bold"/>
              </a:rPr>
              <a:t>Edge</a:t>
            </a:r>
            <a:br>
              <a:rPr kumimoji="0" lang="en-US" altLang="zh-CN" sz="1333" b="0" i="0" u="none" strike="noStrike" kern="0" cap="none" spc="0" normalizeH="0" baseline="0" noProof="0" dirty="0">
                <a:ln>
                  <a:noFill/>
                </a:ln>
                <a:solidFill>
                  <a:srgbClr val="FBFBFB"/>
                </a:solidFill>
                <a:effectLst/>
                <a:uLnTx/>
                <a:uFillTx/>
                <a:latin typeface="Arial"/>
                <a:ea typeface="+mn-ea"/>
                <a:cs typeface="Arial Rounded MT Bold"/>
              </a:rPr>
            </a:br>
            <a:r>
              <a:rPr kumimoji="0" lang="en-US" altLang="zh-CN" sz="1333" b="0" i="0" u="none" strike="noStrike" kern="0" cap="none" spc="0" normalizeH="0" baseline="0" noProof="0" dirty="0">
                <a:ln>
                  <a:noFill/>
                </a:ln>
                <a:solidFill>
                  <a:srgbClr val="FBFBFB"/>
                </a:solidFill>
                <a:effectLst/>
                <a:uLnTx/>
                <a:uFillTx/>
                <a:latin typeface="Arial"/>
                <a:ea typeface="+mn-ea"/>
                <a:cs typeface="Arial Rounded MT Bold"/>
              </a:rPr>
              <a:t>Control</a:t>
            </a:r>
          </a:p>
        </p:txBody>
      </p:sp>
      <p:sp>
        <p:nvSpPr>
          <p:cNvPr id="30" name="TextBox 1">
            <a:extLst>
              <a:ext uri="{FF2B5EF4-FFF2-40B4-BE49-F238E27FC236}">
                <a16:creationId xmlns:a16="http://schemas.microsoft.com/office/drawing/2014/main" id="{0543402B-5CEC-44F8-B488-6FA1C34B4C05}"/>
              </a:ext>
            </a:extLst>
          </p:cNvPr>
          <p:cNvSpPr txBox="1"/>
          <p:nvPr userDrawn="1"/>
        </p:nvSpPr>
        <p:spPr>
          <a:xfrm>
            <a:off x="8670401" y="5003865"/>
            <a:ext cx="823944" cy="492283"/>
          </a:xfrm>
          <a:prstGeom prst="rect">
            <a:avLst/>
          </a:prstGeom>
          <a:noFill/>
        </p:spPr>
        <p:txBody>
          <a:bodyPr wrap="none" lIns="0" tIns="0" rIns="0" bIns="81249" rtlCol="0" anchor="ctr">
            <a:spAutoFit/>
          </a:bodyPr>
          <a:lstStyle>
            <a:defPPr>
              <a:defRPr lang="en-US"/>
            </a:defPPr>
            <a:lvl1pPr defTabSz="608187">
              <a:defRPr sz="1050">
                <a:solidFill>
                  <a:srgbClr val="FBFBFB"/>
                </a:solidFill>
                <a:latin typeface="Arial"/>
                <a:cs typeface="Arial Rounded MT Bold"/>
              </a:defRPr>
            </a:lvl1pPr>
          </a:lstStyle>
          <a:p>
            <a:pPr marL="0" marR="0" lvl="0" indent="0" algn="l" defTabSz="810896" rtl="0" eaLnBrk="1" fontAlgn="auto" latinLnBrk="0" hangingPunct="1">
              <a:lnSpc>
                <a:spcPct val="100000"/>
              </a:lnSpc>
              <a:spcBef>
                <a:spcPts val="0"/>
              </a:spcBef>
              <a:spcAft>
                <a:spcPts val="0"/>
              </a:spcAft>
              <a:buClrTx/>
              <a:buSzTx/>
              <a:buFontTx/>
              <a:buNone/>
              <a:tabLst/>
              <a:defRPr/>
            </a:pPr>
            <a:r>
              <a:rPr kumimoji="0" lang="en-US" altLang="zh-CN" sz="1333" b="0" i="0" u="none" strike="noStrike" kern="0" cap="none" spc="0" normalizeH="0" baseline="0" noProof="0" dirty="0">
                <a:ln>
                  <a:noFill/>
                </a:ln>
                <a:solidFill>
                  <a:srgbClr val="FBFBFB"/>
                </a:solidFill>
                <a:effectLst/>
                <a:uLnTx/>
                <a:uFillTx/>
                <a:latin typeface="Arial"/>
                <a:ea typeface="+mn-ea"/>
                <a:cs typeface="Arial Rounded MT Bold"/>
              </a:rPr>
              <a:t>Connected</a:t>
            </a:r>
          </a:p>
          <a:p>
            <a:pPr marL="0" marR="0" lvl="0" indent="0" algn="l" defTabSz="810896" rtl="0" eaLnBrk="1" fontAlgn="auto" latinLnBrk="0" hangingPunct="1">
              <a:lnSpc>
                <a:spcPct val="100000"/>
              </a:lnSpc>
              <a:spcBef>
                <a:spcPts val="0"/>
              </a:spcBef>
              <a:spcAft>
                <a:spcPts val="0"/>
              </a:spcAft>
              <a:buClrTx/>
              <a:buSzTx/>
              <a:buFontTx/>
              <a:buNone/>
              <a:tabLst/>
              <a:defRPr/>
            </a:pPr>
            <a:r>
              <a:rPr kumimoji="0" lang="en-US" altLang="zh-CN" sz="1333" b="0" i="0" u="none" strike="noStrike" kern="0" cap="none" spc="0" normalizeH="0" baseline="0" noProof="0" dirty="0">
                <a:ln>
                  <a:noFill/>
                </a:ln>
                <a:solidFill>
                  <a:srgbClr val="FBFBFB"/>
                </a:solidFill>
                <a:effectLst/>
                <a:uLnTx/>
                <a:uFillTx/>
                <a:latin typeface="Arial"/>
                <a:ea typeface="+mn-ea"/>
                <a:cs typeface="Arial Rounded MT Bold"/>
              </a:rPr>
              <a:t>Products</a:t>
            </a:r>
          </a:p>
        </p:txBody>
      </p:sp>
      <p:pic>
        <p:nvPicPr>
          <p:cNvPr id="40" name="Picture 39">
            <a:extLst>
              <a:ext uri="{FF2B5EF4-FFF2-40B4-BE49-F238E27FC236}">
                <a16:creationId xmlns:a16="http://schemas.microsoft.com/office/drawing/2014/main" id="{2CBB14DC-6713-4C77-9DD7-85BA3592E6EF}"/>
              </a:ext>
            </a:extLst>
          </p:cNvPr>
          <p:cNvPicPr>
            <a:picLocks noChangeAspect="1"/>
          </p:cNvPicPr>
          <p:nvPr userDrawn="1"/>
        </p:nvPicPr>
        <p:blipFill rotWithShape="1">
          <a:blip r:embed="rId3"/>
          <a:srcRect t="-12661" r="54285"/>
          <a:stretch/>
        </p:blipFill>
        <p:spPr>
          <a:xfrm>
            <a:off x="8635455" y="1849003"/>
            <a:ext cx="1560597" cy="531844"/>
          </a:xfrm>
          <a:prstGeom prst="rect">
            <a:avLst/>
          </a:prstGeom>
        </p:spPr>
      </p:pic>
      <p:sp>
        <p:nvSpPr>
          <p:cNvPr id="52" name="Content Placeholder 4">
            <a:extLst>
              <a:ext uri="{FF2B5EF4-FFF2-40B4-BE49-F238E27FC236}">
                <a16:creationId xmlns:a16="http://schemas.microsoft.com/office/drawing/2014/main" id="{B0216857-20F4-4634-9DE9-37BB5697FA48}"/>
              </a:ext>
            </a:extLst>
          </p:cNvPr>
          <p:cNvSpPr>
            <a:spLocks noGrp="1"/>
          </p:cNvSpPr>
          <p:nvPr>
            <p:ph sz="quarter" idx="32" hasCustomPrompt="1"/>
          </p:nvPr>
        </p:nvSpPr>
        <p:spPr>
          <a:xfrm>
            <a:off x="3942544" y="521714"/>
            <a:ext cx="4329728" cy="4866364"/>
          </a:xfrm>
        </p:spPr>
        <p:txBody>
          <a:bodyPr>
            <a:noAutofit/>
          </a:bodyPr>
          <a:lstStyle>
            <a:lvl1pPr marL="21165" indent="0">
              <a:spcBef>
                <a:spcPts val="0"/>
              </a:spcBef>
              <a:spcAft>
                <a:spcPts val="0"/>
              </a:spcAft>
              <a:buClr>
                <a:schemeClr val="bg1"/>
              </a:buClr>
              <a:buFont typeface="Arial" panose="020B0604020202020204" pitchFamily="34" charset="0"/>
              <a:buNone/>
              <a:defRPr sz="1467">
                <a:solidFill>
                  <a:schemeClr val="bg1"/>
                </a:solidFill>
              </a:defRPr>
            </a:lvl1pPr>
            <a:lvl2pPr marL="482572" indent="-243403">
              <a:spcBef>
                <a:spcPts val="0"/>
              </a:spcBef>
              <a:spcAft>
                <a:spcPts val="0"/>
              </a:spcAft>
              <a:buClr>
                <a:schemeClr val="bg1"/>
              </a:buClr>
              <a:buFont typeface="Arial" panose="020B0604020202020204" pitchFamily="34" charset="0"/>
              <a:buChar char="•"/>
              <a:defRPr sz="1200">
                <a:solidFill>
                  <a:schemeClr val="bg1"/>
                </a:solidFill>
              </a:defRPr>
            </a:lvl2pPr>
            <a:lvl3pPr marL="717507" indent="-239170">
              <a:spcBef>
                <a:spcPts val="0"/>
              </a:spcBef>
              <a:spcAft>
                <a:spcPts val="0"/>
              </a:spcAft>
              <a:buClr>
                <a:schemeClr val="bg1"/>
              </a:buClr>
              <a:buFont typeface="Arial" panose="020B0604020202020204" pitchFamily="34" charset="0"/>
              <a:buChar char="•"/>
              <a:defRPr sz="1200">
                <a:solidFill>
                  <a:schemeClr val="bg1"/>
                </a:solidFill>
              </a:defRPr>
            </a:lvl3pPr>
            <a:lvl4pPr marL="958793" indent="-239170">
              <a:spcBef>
                <a:spcPts val="0"/>
              </a:spcBef>
              <a:spcAft>
                <a:spcPts val="0"/>
              </a:spcAft>
              <a:buClr>
                <a:schemeClr val="bg1"/>
              </a:buClr>
              <a:buFont typeface="Arial" panose="020B0604020202020204" pitchFamily="34" charset="0"/>
              <a:buChar char="•"/>
              <a:defRPr sz="1067">
                <a:solidFill>
                  <a:schemeClr val="bg1"/>
                </a:solidFill>
              </a:defRPr>
            </a:lvl4pPr>
            <a:lvl5pPr marL="1195845" indent="-247635">
              <a:spcBef>
                <a:spcPts val="0"/>
              </a:spcBef>
              <a:spcAft>
                <a:spcPts val="0"/>
              </a:spcAft>
              <a:buClr>
                <a:schemeClr val="bg1"/>
              </a:buClr>
              <a:buFont typeface="Arial" panose="020B0604020202020204" pitchFamily="34" charset="0"/>
              <a:buChar char="•"/>
              <a:defRPr sz="667">
                <a:solidFill>
                  <a:schemeClr val="bg1"/>
                </a:solidFill>
              </a:defRPr>
            </a:lvl5pPr>
          </a:lstStyle>
          <a:p>
            <a:pPr lvl="0"/>
            <a:r>
              <a:rPr lang="en-US" dirty="0"/>
              <a:t>Click to edit “Customer Challenge, Solutions, Customer Benefits, Result”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Content Placeholder 2">
            <a:extLst>
              <a:ext uri="{FF2B5EF4-FFF2-40B4-BE49-F238E27FC236}">
                <a16:creationId xmlns:a16="http://schemas.microsoft.com/office/drawing/2014/main" id="{8128745A-4A5E-46BC-9104-113A970BFCF7}"/>
              </a:ext>
            </a:extLst>
          </p:cNvPr>
          <p:cNvSpPr>
            <a:spLocks noGrp="1"/>
          </p:cNvSpPr>
          <p:nvPr>
            <p:ph sz="quarter" idx="33" hasCustomPrompt="1"/>
          </p:nvPr>
        </p:nvSpPr>
        <p:spPr>
          <a:xfrm>
            <a:off x="8625623" y="478346"/>
            <a:ext cx="3465968" cy="1261775"/>
          </a:xfrm>
        </p:spPr>
        <p:txBody>
          <a:bodyPr>
            <a:noAutofit/>
          </a:bodyPr>
          <a:lstStyle>
            <a:lvl1pPr marL="24383" indent="0">
              <a:spcBef>
                <a:spcPts val="0"/>
              </a:spcBef>
              <a:spcAft>
                <a:spcPts val="0"/>
              </a:spcAft>
              <a:defRPr sz="1400">
                <a:solidFill>
                  <a:srgbClr val="3DCD58"/>
                </a:solidFill>
              </a:defRPr>
            </a:lvl1pPr>
            <a:lvl2pPr>
              <a:spcBef>
                <a:spcPts val="0"/>
              </a:spcBef>
              <a:spcAft>
                <a:spcPts val="0"/>
              </a:spcAft>
              <a:defRPr sz="933">
                <a:solidFill>
                  <a:srgbClr val="3DCD58"/>
                </a:solidFill>
              </a:defRPr>
            </a:lvl2pPr>
            <a:lvl3pPr>
              <a:spcBef>
                <a:spcPts val="0"/>
              </a:spcBef>
              <a:spcAft>
                <a:spcPts val="0"/>
              </a:spcAft>
              <a:defRPr sz="933">
                <a:solidFill>
                  <a:srgbClr val="3DCD58"/>
                </a:solidFill>
              </a:defRPr>
            </a:lvl3pPr>
            <a:lvl4pPr>
              <a:spcBef>
                <a:spcPts val="0"/>
              </a:spcBef>
              <a:spcAft>
                <a:spcPts val="0"/>
              </a:spcAft>
              <a:defRPr sz="800">
                <a:solidFill>
                  <a:srgbClr val="3DCD58"/>
                </a:solidFill>
              </a:defRPr>
            </a:lvl4pPr>
            <a:lvl5pPr>
              <a:spcBef>
                <a:spcPts val="0"/>
              </a:spcBef>
              <a:spcAft>
                <a:spcPts val="0"/>
              </a:spcAft>
              <a:defRPr sz="400">
                <a:solidFill>
                  <a:srgbClr val="3DCD58"/>
                </a:solidFill>
              </a:defRPr>
            </a:lvl5pPr>
          </a:lstStyle>
          <a:p>
            <a:pPr lvl="0"/>
            <a:r>
              <a:rPr lang="en-US" dirty="0"/>
              <a:t>Click to edit case highlights</a:t>
            </a:r>
          </a:p>
        </p:txBody>
      </p:sp>
      <p:sp>
        <p:nvSpPr>
          <p:cNvPr id="33" name="Title 1">
            <a:extLst>
              <a:ext uri="{FF2B5EF4-FFF2-40B4-BE49-F238E27FC236}">
                <a16:creationId xmlns:a16="http://schemas.microsoft.com/office/drawing/2014/main" id="{056FD14F-D69F-4DDD-ABE8-E80082BF92D3}"/>
              </a:ext>
            </a:extLst>
          </p:cNvPr>
          <p:cNvSpPr>
            <a:spLocks noGrp="1"/>
          </p:cNvSpPr>
          <p:nvPr>
            <p:ph type="ctrTitle" hasCustomPrompt="1"/>
          </p:nvPr>
        </p:nvSpPr>
        <p:spPr>
          <a:xfrm>
            <a:off x="0" y="0"/>
            <a:ext cx="3633216" cy="1097280"/>
          </a:xfrm>
          <a:prstGeom prst="rect">
            <a:avLst/>
          </a:prstGeom>
          <a:gradFill>
            <a:gsLst>
              <a:gs pos="0">
                <a:schemeClr val="tx1">
                  <a:alpha val="27000"/>
                </a:schemeClr>
              </a:gs>
              <a:gs pos="100000">
                <a:schemeClr val="accent1">
                  <a:tint val="50000"/>
                  <a:shade val="100000"/>
                  <a:satMod val="350000"/>
                  <a:alpha val="0"/>
                </a:schemeClr>
              </a:gs>
            </a:gsLst>
            <a:lin ang="16200000" scaled="0"/>
          </a:gradFill>
        </p:spPr>
        <p:txBody>
          <a:bodyPr lIns="0" tIns="0" rIns="0" bIns="0" anchor="ctr" anchorCtr="0">
            <a:noAutofit/>
          </a:bodyPr>
          <a:lstStyle>
            <a:lvl1pPr marL="182875" indent="0" algn="l">
              <a:buFont typeface="Arial"/>
              <a:buNone/>
              <a:defRPr sz="2400">
                <a:solidFill>
                  <a:schemeClr val="bg1"/>
                </a:solidFill>
                <a:effectLst>
                  <a:outerShdw blurRad="50800" dist="38100" dir="2700000" algn="tl" rotWithShape="0">
                    <a:prstClr val="black">
                      <a:alpha val="40000"/>
                    </a:prstClr>
                  </a:outerShdw>
                </a:effectLst>
              </a:defRPr>
            </a:lvl1pPr>
          </a:lstStyle>
          <a:p>
            <a:r>
              <a:rPr lang="en-US" dirty="0"/>
              <a:t>Customer Case Name</a:t>
            </a:r>
          </a:p>
        </p:txBody>
      </p:sp>
      <p:sp>
        <p:nvSpPr>
          <p:cNvPr id="37" name="Content Placeholder 2">
            <a:extLst>
              <a:ext uri="{FF2B5EF4-FFF2-40B4-BE49-F238E27FC236}">
                <a16:creationId xmlns:a16="http://schemas.microsoft.com/office/drawing/2014/main" id="{FF54E51B-35B6-4C78-93E2-188D5522AA7A}"/>
              </a:ext>
            </a:extLst>
          </p:cNvPr>
          <p:cNvSpPr>
            <a:spLocks noGrp="1"/>
          </p:cNvSpPr>
          <p:nvPr>
            <p:ph sz="quarter" idx="34" hasCustomPrompt="1"/>
          </p:nvPr>
        </p:nvSpPr>
        <p:spPr>
          <a:xfrm>
            <a:off x="10271674" y="1982601"/>
            <a:ext cx="1806281" cy="314497"/>
          </a:xfrm>
        </p:spPr>
        <p:txBody>
          <a:bodyPr anchor="ctr">
            <a:noAutofit/>
          </a:bodyPr>
          <a:lstStyle>
            <a:lvl1pPr marL="24383" indent="0">
              <a:spcBef>
                <a:spcPts val="0"/>
              </a:spcBef>
              <a:spcAft>
                <a:spcPts val="0"/>
              </a:spcAft>
              <a:defRPr sz="1867" b="1">
                <a:solidFill>
                  <a:schemeClr val="accent2"/>
                </a:solidFill>
              </a:defRPr>
            </a:lvl1pPr>
            <a:lvl2pPr>
              <a:spcBef>
                <a:spcPts val="0"/>
              </a:spcBef>
              <a:spcAft>
                <a:spcPts val="0"/>
              </a:spcAft>
              <a:defRPr sz="933">
                <a:solidFill>
                  <a:srgbClr val="3DCD58"/>
                </a:solidFill>
              </a:defRPr>
            </a:lvl2pPr>
            <a:lvl3pPr>
              <a:spcBef>
                <a:spcPts val="0"/>
              </a:spcBef>
              <a:spcAft>
                <a:spcPts val="0"/>
              </a:spcAft>
              <a:defRPr sz="933">
                <a:solidFill>
                  <a:srgbClr val="3DCD58"/>
                </a:solidFill>
              </a:defRPr>
            </a:lvl3pPr>
            <a:lvl4pPr>
              <a:spcBef>
                <a:spcPts val="0"/>
              </a:spcBef>
              <a:spcAft>
                <a:spcPts val="0"/>
              </a:spcAft>
              <a:defRPr sz="800">
                <a:solidFill>
                  <a:srgbClr val="3DCD58"/>
                </a:solidFill>
              </a:defRPr>
            </a:lvl4pPr>
            <a:lvl5pPr>
              <a:spcBef>
                <a:spcPts val="0"/>
              </a:spcBef>
              <a:spcAft>
                <a:spcPts val="0"/>
              </a:spcAft>
              <a:defRPr sz="400">
                <a:solidFill>
                  <a:srgbClr val="3DCD58"/>
                </a:solidFill>
              </a:defRPr>
            </a:lvl5pPr>
          </a:lstStyle>
          <a:p>
            <a:pPr lvl="0"/>
            <a:r>
              <a:rPr lang="en-US" dirty="0"/>
              <a:t>add “for segment” name</a:t>
            </a:r>
          </a:p>
        </p:txBody>
      </p:sp>
      <p:sp>
        <p:nvSpPr>
          <p:cNvPr id="38" name="Content Placeholder 4">
            <a:extLst>
              <a:ext uri="{FF2B5EF4-FFF2-40B4-BE49-F238E27FC236}">
                <a16:creationId xmlns:a16="http://schemas.microsoft.com/office/drawing/2014/main" id="{3FAFD56F-7DDE-4938-9CA9-E7AEFACDF210}"/>
              </a:ext>
            </a:extLst>
          </p:cNvPr>
          <p:cNvSpPr>
            <a:spLocks noGrp="1"/>
          </p:cNvSpPr>
          <p:nvPr>
            <p:ph sz="quarter" idx="35" hasCustomPrompt="1"/>
          </p:nvPr>
        </p:nvSpPr>
        <p:spPr>
          <a:xfrm>
            <a:off x="3936621" y="5496212"/>
            <a:ext cx="4329728" cy="1103104"/>
          </a:xfrm>
        </p:spPr>
        <p:txBody>
          <a:bodyPr>
            <a:noAutofit/>
          </a:bodyPr>
          <a:lstStyle>
            <a:lvl1pPr marL="21165" indent="0">
              <a:spcBef>
                <a:spcPts val="0"/>
              </a:spcBef>
              <a:spcAft>
                <a:spcPts val="0"/>
              </a:spcAft>
              <a:buClr>
                <a:schemeClr val="bg1"/>
              </a:buClr>
              <a:buFont typeface="Arial" panose="020B0604020202020204" pitchFamily="34" charset="0"/>
              <a:buNone/>
              <a:defRPr sz="933" i="1">
                <a:solidFill>
                  <a:schemeClr val="bg1"/>
                </a:solidFill>
              </a:defRPr>
            </a:lvl1pPr>
            <a:lvl2pPr marL="482572" indent="-243403">
              <a:spcBef>
                <a:spcPts val="0"/>
              </a:spcBef>
              <a:spcAft>
                <a:spcPts val="0"/>
              </a:spcAft>
              <a:buClr>
                <a:schemeClr val="bg1"/>
              </a:buClr>
              <a:buFont typeface="Arial" panose="020B0604020202020204" pitchFamily="34" charset="0"/>
              <a:buChar char="•"/>
              <a:defRPr sz="1067" i="1">
                <a:solidFill>
                  <a:schemeClr val="bg1"/>
                </a:solidFill>
              </a:defRPr>
            </a:lvl2pPr>
            <a:lvl3pPr marL="717507" indent="-239170">
              <a:spcBef>
                <a:spcPts val="0"/>
              </a:spcBef>
              <a:spcAft>
                <a:spcPts val="0"/>
              </a:spcAft>
              <a:buClr>
                <a:schemeClr val="bg1"/>
              </a:buClr>
              <a:buFont typeface="Arial" panose="020B0604020202020204" pitchFamily="34" charset="0"/>
              <a:buChar char="•"/>
              <a:defRPr sz="933" i="1">
                <a:solidFill>
                  <a:schemeClr val="bg1"/>
                </a:solidFill>
              </a:defRPr>
            </a:lvl3pPr>
            <a:lvl4pPr marL="958793" indent="-239170">
              <a:spcBef>
                <a:spcPts val="0"/>
              </a:spcBef>
              <a:spcAft>
                <a:spcPts val="0"/>
              </a:spcAft>
              <a:buClr>
                <a:schemeClr val="bg1"/>
              </a:buClr>
              <a:buFont typeface="Arial" panose="020B0604020202020204" pitchFamily="34" charset="0"/>
              <a:buChar char="•"/>
              <a:defRPr sz="800" i="1">
                <a:solidFill>
                  <a:schemeClr val="bg1"/>
                </a:solidFill>
              </a:defRPr>
            </a:lvl4pPr>
            <a:lvl5pPr marL="1195845" indent="-247635">
              <a:spcBef>
                <a:spcPts val="0"/>
              </a:spcBef>
              <a:spcAft>
                <a:spcPts val="0"/>
              </a:spcAft>
              <a:buClr>
                <a:schemeClr val="bg1"/>
              </a:buClr>
              <a:buFont typeface="Arial" panose="020B0604020202020204" pitchFamily="34" charset="0"/>
              <a:buChar char="•"/>
              <a:defRPr sz="400" i="1">
                <a:solidFill>
                  <a:schemeClr val="bg1"/>
                </a:solidFill>
              </a:defRPr>
            </a:lvl5pPr>
          </a:lstStyle>
          <a:p>
            <a:pPr lvl="0"/>
            <a:r>
              <a:rPr lang="en-US" dirty="0"/>
              <a:t>Click to edit the “quote” and “reference link”</a:t>
            </a:r>
          </a:p>
        </p:txBody>
      </p:sp>
      <p:sp>
        <p:nvSpPr>
          <p:cNvPr id="47" name="Subtitle 2">
            <a:extLst>
              <a:ext uri="{FF2B5EF4-FFF2-40B4-BE49-F238E27FC236}">
                <a16:creationId xmlns:a16="http://schemas.microsoft.com/office/drawing/2014/main" id="{63B079B9-466C-46A6-891C-07943EEE7B2D}"/>
              </a:ext>
            </a:extLst>
          </p:cNvPr>
          <p:cNvSpPr>
            <a:spLocks noGrp="1"/>
          </p:cNvSpPr>
          <p:nvPr>
            <p:ph type="subTitle" idx="1" hasCustomPrompt="1"/>
          </p:nvPr>
        </p:nvSpPr>
        <p:spPr>
          <a:xfrm>
            <a:off x="0" y="1085851"/>
            <a:ext cx="3633216" cy="296735"/>
          </a:xfrm>
          <a:prstGeom prst="rect">
            <a:avLst/>
          </a:prstGeom>
          <a:solidFill>
            <a:schemeClr val="tx1">
              <a:alpha val="27000"/>
            </a:schemeClr>
          </a:solidFill>
        </p:spPr>
        <p:txBody>
          <a:bodyPr lIns="0" tIns="0" rIns="0" bIns="0" anchor="ctr">
            <a:noAutofit/>
          </a:bodyPr>
          <a:lstStyle>
            <a:lvl1pPr marL="182875" indent="0" algn="l">
              <a:spcBef>
                <a:spcPts val="0"/>
              </a:spcBef>
              <a:spcAft>
                <a:spcPts val="0"/>
              </a:spcAft>
              <a:buNone/>
              <a:defRPr sz="1200" baseline="0">
                <a:solidFill>
                  <a:schemeClr val="bg1"/>
                </a:solidFill>
                <a:effectLst>
                  <a:outerShdw blurRad="50800" dist="38100" dir="2700000" algn="tl" rotWithShape="0">
                    <a:prstClr val="black">
                      <a:alpha val="40000"/>
                    </a:prstClr>
                  </a:outerShdw>
                </a:effectLst>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dirty="0"/>
              <a:t>Click to Edit Key Benefit</a:t>
            </a:r>
          </a:p>
        </p:txBody>
      </p:sp>
      <p:sp>
        <p:nvSpPr>
          <p:cNvPr id="34" name="Slide Number Placeholder 5">
            <a:extLst>
              <a:ext uri="{FF2B5EF4-FFF2-40B4-BE49-F238E27FC236}">
                <a16:creationId xmlns:a16="http://schemas.microsoft.com/office/drawing/2014/main" id="{D07BF22C-2255-4EA7-96B3-F7EF730230BF}"/>
              </a:ext>
            </a:extLst>
          </p:cNvPr>
          <p:cNvSpPr>
            <a:spLocks noGrp="1"/>
          </p:cNvSpPr>
          <p:nvPr>
            <p:ph type="sldNum" sz="quarter" idx="4"/>
          </p:nvPr>
        </p:nvSpPr>
        <p:spPr>
          <a:xfrm>
            <a:off x="1790189" y="6476207"/>
            <a:ext cx="700920" cy="123111"/>
          </a:xfrm>
          <a:prstGeom prst="rect">
            <a:avLst/>
          </a:prstGeom>
        </p:spPr>
        <p:txBody>
          <a:bodyPr vert="horz" lIns="0" tIns="0" rIns="0" bIns="0" rtlCol="0" anchor="ctr">
            <a:spAutoFit/>
          </a:bodyPr>
          <a:lstStyle>
            <a:lvl1pPr algn="l">
              <a:defRPr sz="800">
                <a:solidFill>
                  <a:schemeClr val="bg1"/>
                </a:solidFill>
                <a:latin typeface="Arial"/>
                <a:cs typeface="Arial"/>
              </a:defRPr>
            </a:lvl1pPr>
          </a:lstStyle>
          <a:p>
            <a:pPr defTabSz="609563">
              <a:defRPr/>
            </a:pPr>
            <a:r>
              <a:rPr lang="en-US">
                <a:solidFill>
                  <a:prstClr val="white"/>
                </a:solidFill>
              </a:rPr>
              <a:t>Page </a:t>
            </a:r>
            <a:fld id="{5A9C12DC-491F-9444-86A2-13AC5C62A2FC}" type="slidenum">
              <a:rPr lang="en-US" smtClean="0">
                <a:solidFill>
                  <a:prstClr val="white"/>
                </a:solidFill>
              </a:rPr>
              <a:pPr defTabSz="609563">
                <a:defRPr/>
              </a:pPr>
              <a:t>‹#›</a:t>
            </a:fld>
            <a:endParaRPr lang="en-US" dirty="0">
              <a:solidFill>
                <a:prstClr val="white"/>
              </a:solidFill>
            </a:endParaRPr>
          </a:p>
        </p:txBody>
      </p:sp>
      <p:sp>
        <p:nvSpPr>
          <p:cNvPr id="35" name="Footer Placeholder 4">
            <a:extLst>
              <a:ext uri="{FF2B5EF4-FFF2-40B4-BE49-F238E27FC236}">
                <a16:creationId xmlns:a16="http://schemas.microsoft.com/office/drawing/2014/main" id="{33B60D7B-1ECD-4821-80D3-699BF9452A78}"/>
              </a:ext>
            </a:extLst>
          </p:cNvPr>
          <p:cNvSpPr>
            <a:spLocks noGrp="1"/>
          </p:cNvSpPr>
          <p:nvPr>
            <p:ph type="ftr" sz="quarter" idx="3"/>
          </p:nvPr>
        </p:nvSpPr>
        <p:spPr>
          <a:xfrm>
            <a:off x="336551" y="6476206"/>
            <a:ext cx="146304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pPr defTabSz="609563">
              <a:defRPr/>
            </a:pPr>
            <a:r>
              <a:rPr lang="en-US">
                <a:solidFill>
                  <a:prstClr val="white"/>
                </a:solidFill>
              </a:rPr>
              <a:t>Confidential Property of Schneider Electric |</a:t>
            </a:r>
            <a:endParaRPr lang="en-US" dirty="0">
              <a:solidFill>
                <a:prstClr val="white"/>
              </a:solidFill>
            </a:endParaRPr>
          </a:p>
        </p:txBody>
      </p:sp>
    </p:spTree>
    <p:extLst>
      <p:ext uri="{BB962C8B-B14F-4D97-AF65-F5344CB8AC3E}">
        <p14:creationId xmlns:p14="http://schemas.microsoft.com/office/powerpoint/2010/main" val="7381701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3692165" y="2611549"/>
            <a:ext cx="4745843" cy="1308496"/>
          </a:xfrm>
          <a:prstGeom prst="rect">
            <a:avLst/>
          </a:prstGeom>
        </p:spPr>
      </p:pic>
    </p:spTree>
    <p:extLst>
      <p:ext uri="{BB962C8B-B14F-4D97-AF65-F5344CB8AC3E}">
        <p14:creationId xmlns:p14="http://schemas.microsoft.com/office/powerpoint/2010/main" val="13863904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F7583A7D-C8AF-9144-823F-7A96DC3341A6}"/>
              </a:ext>
            </a:extLst>
          </p:cNvPr>
          <p:cNvSpPr>
            <a:spLocks noGrp="1"/>
          </p:cNvSpPr>
          <p:nvPr>
            <p:ph type="title"/>
          </p:nvPr>
        </p:nvSpPr>
        <p:spPr>
          <a:xfrm>
            <a:off x="1" y="0"/>
            <a:ext cx="11511375" cy="1200000"/>
          </a:xfrm>
          <a:prstGeom prst="rect">
            <a:avLst/>
          </a:prstGeom>
        </p:spPr>
        <p:txBody>
          <a:bodyPr vert="horz" wrap="none" lIns="251999" tIns="0" rIns="0" bIns="0" rtlCol="0" anchor="ctr" anchorCtr="0">
            <a:noAutofit/>
          </a:bodyPr>
          <a:lstStyle>
            <a:lvl1pPr algn="l">
              <a:defRPr sz="2933" b="1">
                <a:solidFill>
                  <a:schemeClr val="bg1"/>
                </a:solidFill>
              </a:defRPr>
            </a:lvl1pPr>
          </a:lstStyle>
          <a:p>
            <a:r>
              <a:rPr lang="en-US"/>
              <a:t>Click To Edit Title</a:t>
            </a:r>
          </a:p>
        </p:txBody>
      </p:sp>
      <p:sp>
        <p:nvSpPr>
          <p:cNvPr id="3" name="Slide Number Placeholder 5">
            <a:extLst>
              <a:ext uri="{FF2B5EF4-FFF2-40B4-BE49-F238E27FC236}">
                <a16:creationId xmlns:a16="http://schemas.microsoft.com/office/drawing/2014/main" id="{574EF87C-D276-AD41-9D82-FE20772C576B}"/>
              </a:ext>
            </a:extLst>
          </p:cNvPr>
          <p:cNvSpPr>
            <a:spLocks noGrp="1"/>
          </p:cNvSpPr>
          <p:nvPr>
            <p:ph type="sldNum" sz="quarter" idx="4"/>
          </p:nvPr>
        </p:nvSpPr>
        <p:spPr>
          <a:xfrm>
            <a:off x="2330523" y="6476226"/>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4" name="Footer Placeholder 4">
            <a:extLst>
              <a:ext uri="{FF2B5EF4-FFF2-40B4-BE49-F238E27FC236}">
                <a16:creationId xmlns:a16="http://schemas.microsoft.com/office/drawing/2014/main" id="{DF509A7E-1A9A-5E4F-B2E9-315CBED38ED7}"/>
              </a:ext>
            </a:extLst>
          </p:cNvPr>
          <p:cNvSpPr>
            <a:spLocks noGrp="1"/>
          </p:cNvSpPr>
          <p:nvPr>
            <p:ph type="ftr" sz="quarter" idx="3"/>
          </p:nvPr>
        </p:nvSpPr>
        <p:spPr>
          <a:xfrm>
            <a:off x="336553" y="6476226"/>
            <a:ext cx="2013023"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33081794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0" name="Rechteck 7"/>
          <p:cNvSpPr/>
          <p:nvPr userDrawn="1"/>
        </p:nvSpPr>
        <p:spPr>
          <a:xfrm>
            <a:off x="6709412"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chemeClr val="accent1"/>
              </a:solidFill>
              <a:latin typeface="+mn-lt"/>
              <a:ea typeface="Arial Unicode MS" pitchFamily="34" charset="-128"/>
              <a:cs typeface="Arial" pitchFamily="34" charset="0"/>
            </a:endParaRPr>
          </a:p>
        </p:txBody>
      </p:sp>
      <p:sp>
        <p:nvSpPr>
          <p:cNvPr id="11" name="Rechteck 8"/>
          <p:cNvSpPr/>
          <p:nvPr userDrawn="1"/>
        </p:nvSpPr>
        <p:spPr>
          <a:xfrm>
            <a:off x="7488357"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endParaRPr lang="en-US" sz="1733" b="1">
              <a:solidFill>
                <a:schemeClr val="accent1"/>
              </a:solidFill>
              <a:latin typeface="+mn-lt"/>
              <a:cs typeface="Arial" pitchFamily="34" charset="0"/>
            </a:endParaRPr>
          </a:p>
        </p:txBody>
      </p:sp>
      <p:sp>
        <p:nvSpPr>
          <p:cNvPr id="12" name="Rechteck 10"/>
          <p:cNvSpPr/>
          <p:nvPr userDrawn="1"/>
        </p:nvSpPr>
        <p:spPr>
          <a:xfrm>
            <a:off x="670505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13" name="Rechteck 11"/>
          <p:cNvSpPr/>
          <p:nvPr userDrawn="1"/>
        </p:nvSpPr>
        <p:spPr>
          <a:xfrm>
            <a:off x="749889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31" name="Rechteck 10"/>
          <p:cNvSpPr/>
          <p:nvPr userDrawn="1"/>
        </p:nvSpPr>
        <p:spPr>
          <a:xfrm>
            <a:off x="670505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32" name="Rechteck 11"/>
          <p:cNvSpPr/>
          <p:nvPr userDrawn="1"/>
        </p:nvSpPr>
        <p:spPr>
          <a:xfrm>
            <a:off x="749889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45" name="Rechteck 10"/>
          <p:cNvSpPr/>
          <p:nvPr userDrawn="1"/>
        </p:nvSpPr>
        <p:spPr>
          <a:xfrm>
            <a:off x="670505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46" name="Rechteck 11"/>
          <p:cNvSpPr/>
          <p:nvPr userDrawn="1"/>
        </p:nvSpPr>
        <p:spPr>
          <a:xfrm>
            <a:off x="749889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47" name="Rechteck 10"/>
          <p:cNvSpPr/>
          <p:nvPr userDrawn="1"/>
        </p:nvSpPr>
        <p:spPr>
          <a:xfrm>
            <a:off x="670505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48" name="Rechteck 11"/>
          <p:cNvSpPr/>
          <p:nvPr userDrawn="1"/>
        </p:nvSpPr>
        <p:spPr>
          <a:xfrm>
            <a:off x="749889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49" name="Rechteck 10"/>
          <p:cNvSpPr/>
          <p:nvPr userDrawn="1"/>
        </p:nvSpPr>
        <p:spPr>
          <a:xfrm>
            <a:off x="670505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0" name="Rechteck 11"/>
          <p:cNvSpPr/>
          <p:nvPr userDrawn="1"/>
        </p:nvSpPr>
        <p:spPr>
          <a:xfrm>
            <a:off x="749889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51" name="Rechteck 10"/>
          <p:cNvSpPr/>
          <p:nvPr userDrawn="1"/>
        </p:nvSpPr>
        <p:spPr>
          <a:xfrm>
            <a:off x="670505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2" name="Rechteck 11"/>
          <p:cNvSpPr/>
          <p:nvPr userDrawn="1"/>
        </p:nvSpPr>
        <p:spPr>
          <a:xfrm>
            <a:off x="749889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55" name="Rechteck 10"/>
          <p:cNvSpPr/>
          <p:nvPr userDrawn="1"/>
        </p:nvSpPr>
        <p:spPr>
          <a:xfrm>
            <a:off x="670505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6" name="Rechteck 11"/>
          <p:cNvSpPr/>
          <p:nvPr userDrawn="1"/>
        </p:nvSpPr>
        <p:spPr>
          <a:xfrm>
            <a:off x="749889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6672134" y="509517"/>
            <a:ext cx="679461" cy="280855"/>
          </a:xfrm>
          <a:prstGeom prst="rect">
            <a:avLst/>
          </a:prstGeom>
        </p:spPr>
        <p:txBody>
          <a:bodyPr anchor="ctr"/>
          <a:lstStyle>
            <a:lvl1pPr algn="ctr">
              <a:buNone/>
              <a:defRPr sz="1733" b="1">
                <a:solidFill>
                  <a:schemeClr val="accent1"/>
                </a:solidFill>
              </a:defRPr>
            </a:lvl1pPr>
          </a:lstStyle>
          <a:p>
            <a:r>
              <a:rPr lang="en-US"/>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6" name="Text Placeholder 4"/>
          <p:cNvSpPr>
            <a:spLocks noGrp="1"/>
          </p:cNvSpPr>
          <p:nvPr userDrawn="1">
            <p:ph type="body" sz="quarter" idx="15" hasCustomPrompt="1"/>
          </p:nvPr>
        </p:nvSpPr>
        <p:spPr>
          <a:xfrm>
            <a:off x="6675163" y="1167650"/>
            <a:ext cx="679461" cy="280855"/>
          </a:xfrm>
          <a:prstGeom prst="rect">
            <a:avLst/>
          </a:prstGeom>
        </p:spPr>
        <p:txBody>
          <a:bodyPr anchor="ctr"/>
          <a:lstStyle>
            <a:lvl1pPr algn="ctr">
              <a:buNone/>
              <a:defRPr sz="1733" b="1">
                <a:solidFill>
                  <a:schemeClr val="accent1"/>
                </a:solidFill>
              </a:defRPr>
            </a:lvl1pPr>
          </a:lstStyle>
          <a:p>
            <a:r>
              <a:rPr lang="en-US"/>
              <a:t>2</a:t>
            </a:r>
          </a:p>
        </p:txBody>
      </p:sp>
      <p:sp>
        <p:nvSpPr>
          <p:cNvPr id="25" name="Text Placeholder 4"/>
          <p:cNvSpPr>
            <a:spLocks noGrp="1"/>
          </p:cNvSpPr>
          <p:nvPr userDrawn="1">
            <p:ph type="body" sz="quarter" idx="14" hasCustomPrompt="1"/>
          </p:nvPr>
        </p:nvSpPr>
        <p:spPr>
          <a:xfrm>
            <a:off x="7509205" y="1185847"/>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7" name="Text Placeholder 4"/>
          <p:cNvSpPr>
            <a:spLocks noGrp="1"/>
          </p:cNvSpPr>
          <p:nvPr userDrawn="1">
            <p:ph type="body" sz="quarter" idx="16" hasCustomPrompt="1"/>
          </p:nvPr>
        </p:nvSpPr>
        <p:spPr>
          <a:xfrm>
            <a:off x="6659995" y="1880375"/>
            <a:ext cx="679461" cy="280855"/>
          </a:xfrm>
          <a:prstGeom prst="rect">
            <a:avLst/>
          </a:prstGeom>
        </p:spPr>
        <p:txBody>
          <a:bodyPr anchor="ctr"/>
          <a:lstStyle>
            <a:lvl1pPr algn="ctr">
              <a:buNone/>
              <a:defRPr sz="1733" b="1">
                <a:solidFill>
                  <a:schemeClr val="accent1"/>
                </a:solidFill>
              </a:defRPr>
            </a:lvl1pPr>
          </a:lstStyle>
          <a:p>
            <a:r>
              <a:rPr lang="en-US"/>
              <a:t>3</a:t>
            </a:r>
          </a:p>
        </p:txBody>
      </p:sp>
      <p:sp>
        <p:nvSpPr>
          <p:cNvPr id="28" name="Text Placeholder 4"/>
          <p:cNvSpPr>
            <a:spLocks noGrp="1"/>
          </p:cNvSpPr>
          <p:nvPr userDrawn="1">
            <p:ph type="body" sz="quarter" idx="17" hasCustomPrompt="1"/>
          </p:nvPr>
        </p:nvSpPr>
        <p:spPr>
          <a:xfrm>
            <a:off x="7494037" y="1898573"/>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9" name="Text Placeholder 4"/>
          <p:cNvSpPr>
            <a:spLocks noGrp="1"/>
          </p:cNvSpPr>
          <p:nvPr userDrawn="1">
            <p:ph type="body" sz="quarter" idx="18" hasCustomPrompt="1"/>
          </p:nvPr>
        </p:nvSpPr>
        <p:spPr>
          <a:xfrm>
            <a:off x="6656966" y="2568845"/>
            <a:ext cx="679461" cy="280855"/>
          </a:xfrm>
          <a:prstGeom prst="rect">
            <a:avLst/>
          </a:prstGeom>
        </p:spPr>
        <p:txBody>
          <a:bodyPr anchor="ctr"/>
          <a:lstStyle>
            <a:lvl1pPr algn="ctr">
              <a:buNone/>
              <a:defRPr sz="1733" b="1">
                <a:solidFill>
                  <a:schemeClr val="accent1"/>
                </a:solidFill>
              </a:defRPr>
            </a:lvl1pPr>
          </a:lstStyle>
          <a:p>
            <a:r>
              <a:rPr lang="en-US"/>
              <a:t>4</a:t>
            </a:r>
          </a:p>
        </p:txBody>
      </p:sp>
      <p:sp>
        <p:nvSpPr>
          <p:cNvPr id="30" name="Text Placeholder 4"/>
          <p:cNvSpPr>
            <a:spLocks noGrp="1"/>
          </p:cNvSpPr>
          <p:nvPr userDrawn="1">
            <p:ph type="body" sz="quarter" idx="19" hasCustomPrompt="1"/>
          </p:nvPr>
        </p:nvSpPr>
        <p:spPr>
          <a:xfrm>
            <a:off x="7491008" y="2587042"/>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3" name="Text Placeholder 4"/>
          <p:cNvSpPr>
            <a:spLocks noGrp="1"/>
          </p:cNvSpPr>
          <p:nvPr userDrawn="1">
            <p:ph type="body" sz="quarter" idx="20" hasCustomPrompt="1"/>
          </p:nvPr>
        </p:nvSpPr>
        <p:spPr>
          <a:xfrm>
            <a:off x="6659995" y="3226978"/>
            <a:ext cx="679461" cy="280855"/>
          </a:xfrm>
          <a:prstGeom prst="rect">
            <a:avLst/>
          </a:prstGeom>
        </p:spPr>
        <p:txBody>
          <a:bodyPr anchor="ctr"/>
          <a:lstStyle>
            <a:lvl1pPr algn="ctr">
              <a:buNone/>
              <a:defRPr sz="1733" b="1">
                <a:solidFill>
                  <a:schemeClr val="accent1"/>
                </a:solidFill>
              </a:defRPr>
            </a:lvl1pPr>
          </a:lstStyle>
          <a:p>
            <a:r>
              <a:rPr lang="en-US"/>
              <a:t>5</a:t>
            </a:r>
          </a:p>
        </p:txBody>
      </p:sp>
      <p:sp>
        <p:nvSpPr>
          <p:cNvPr id="34" name="Text Placeholder 4"/>
          <p:cNvSpPr>
            <a:spLocks noGrp="1"/>
          </p:cNvSpPr>
          <p:nvPr userDrawn="1">
            <p:ph type="body" sz="quarter" idx="21" hasCustomPrompt="1"/>
          </p:nvPr>
        </p:nvSpPr>
        <p:spPr>
          <a:xfrm>
            <a:off x="7494037" y="3245175"/>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5" name="Text Placeholder 4"/>
          <p:cNvSpPr>
            <a:spLocks noGrp="1"/>
          </p:cNvSpPr>
          <p:nvPr userDrawn="1">
            <p:ph type="body" sz="quarter" idx="22" hasCustomPrompt="1"/>
          </p:nvPr>
        </p:nvSpPr>
        <p:spPr>
          <a:xfrm>
            <a:off x="6663024" y="3939703"/>
            <a:ext cx="679461" cy="280855"/>
          </a:xfrm>
          <a:prstGeom prst="rect">
            <a:avLst/>
          </a:prstGeom>
        </p:spPr>
        <p:txBody>
          <a:bodyPr anchor="ctr"/>
          <a:lstStyle>
            <a:lvl1pPr algn="ctr">
              <a:buNone/>
              <a:defRPr sz="1733" b="1">
                <a:solidFill>
                  <a:schemeClr val="accent1"/>
                </a:solidFill>
              </a:defRPr>
            </a:lvl1pPr>
          </a:lstStyle>
          <a:p>
            <a:r>
              <a:rPr lang="en-US"/>
              <a:t>6</a:t>
            </a:r>
          </a:p>
        </p:txBody>
      </p:sp>
      <p:sp>
        <p:nvSpPr>
          <p:cNvPr id="36" name="Text Placeholder 4"/>
          <p:cNvSpPr>
            <a:spLocks noGrp="1"/>
          </p:cNvSpPr>
          <p:nvPr userDrawn="1">
            <p:ph type="body" sz="quarter" idx="23" hasCustomPrompt="1"/>
          </p:nvPr>
        </p:nvSpPr>
        <p:spPr>
          <a:xfrm>
            <a:off x="7478869" y="3957901"/>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7" name="Text Placeholder 4"/>
          <p:cNvSpPr>
            <a:spLocks noGrp="1"/>
          </p:cNvSpPr>
          <p:nvPr userDrawn="1">
            <p:ph type="body" sz="quarter" idx="24" hasCustomPrompt="1"/>
          </p:nvPr>
        </p:nvSpPr>
        <p:spPr>
          <a:xfrm>
            <a:off x="6644827" y="4649399"/>
            <a:ext cx="679461" cy="280855"/>
          </a:xfrm>
          <a:prstGeom prst="rect">
            <a:avLst/>
          </a:prstGeom>
        </p:spPr>
        <p:txBody>
          <a:bodyPr anchor="ctr"/>
          <a:lstStyle>
            <a:lvl1pPr algn="ctr">
              <a:buNone/>
              <a:defRPr sz="1733" b="1">
                <a:solidFill>
                  <a:schemeClr val="accent1"/>
                </a:solidFill>
              </a:defRPr>
            </a:lvl1pPr>
          </a:lstStyle>
          <a:p>
            <a:r>
              <a:rPr lang="en-US"/>
              <a:t>7</a:t>
            </a:r>
          </a:p>
        </p:txBody>
      </p:sp>
      <p:sp>
        <p:nvSpPr>
          <p:cNvPr id="38" name="Text Placeholder 4"/>
          <p:cNvSpPr>
            <a:spLocks noGrp="1"/>
          </p:cNvSpPr>
          <p:nvPr userDrawn="1">
            <p:ph type="body" sz="quarter" idx="25" hasCustomPrompt="1"/>
          </p:nvPr>
        </p:nvSpPr>
        <p:spPr>
          <a:xfrm>
            <a:off x="7497067" y="4667597"/>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9" name="Text Placeholder 4"/>
          <p:cNvSpPr>
            <a:spLocks noGrp="1"/>
          </p:cNvSpPr>
          <p:nvPr userDrawn="1">
            <p:ph type="body" sz="quarter" idx="26" hasCustomPrompt="1"/>
          </p:nvPr>
        </p:nvSpPr>
        <p:spPr>
          <a:xfrm>
            <a:off x="6647856" y="5362125"/>
            <a:ext cx="679461" cy="280855"/>
          </a:xfrm>
          <a:prstGeom prst="rect">
            <a:avLst/>
          </a:prstGeom>
        </p:spPr>
        <p:txBody>
          <a:bodyPr anchor="ctr"/>
          <a:lstStyle>
            <a:lvl1pPr algn="ctr">
              <a:buNone/>
              <a:defRPr sz="1733" b="1">
                <a:solidFill>
                  <a:schemeClr val="accent1"/>
                </a:solidFill>
              </a:defRPr>
            </a:lvl1pPr>
          </a:lstStyle>
          <a:p>
            <a:r>
              <a:rPr lang="en-US"/>
              <a:t>8</a:t>
            </a:r>
          </a:p>
        </p:txBody>
      </p:sp>
      <p:sp>
        <p:nvSpPr>
          <p:cNvPr id="40" name="Text Placeholder 4"/>
          <p:cNvSpPr>
            <a:spLocks noGrp="1"/>
          </p:cNvSpPr>
          <p:nvPr userDrawn="1">
            <p:ph type="body" sz="quarter" idx="27" hasCustomPrompt="1"/>
          </p:nvPr>
        </p:nvSpPr>
        <p:spPr>
          <a:xfrm>
            <a:off x="7481899" y="5380322"/>
            <a:ext cx="4194504" cy="277820"/>
          </a:xfrm>
          <a:prstGeom prst="rect">
            <a:avLst/>
          </a:prstGeom>
        </p:spPr>
        <p:txBody>
          <a:bodyPr anchor="ctr"/>
          <a:lstStyle>
            <a:lvl1pPr>
              <a:buNone/>
              <a:defRPr sz="1733" b="1">
                <a:solidFill>
                  <a:schemeClr val="accent1"/>
                </a:solidFill>
              </a:defRPr>
            </a:lvl1pPr>
          </a:lstStyle>
          <a:p>
            <a:r>
              <a:rPr lang="en-US"/>
              <a:t>Edit text</a:t>
            </a:r>
          </a:p>
        </p:txBody>
      </p:sp>
    </p:spTree>
    <p:extLst>
      <p:ext uri="{BB962C8B-B14F-4D97-AF65-F5344CB8AC3E}">
        <p14:creationId xmlns:p14="http://schemas.microsoft.com/office/powerpoint/2010/main" val="25073835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551" y="2284745"/>
            <a:ext cx="11529483" cy="1641475"/>
          </a:xfrm>
          <a:prstGeom prst="rect">
            <a:avLst/>
          </a:prstGeom>
        </p:spPr>
        <p:txBody>
          <a:bodyPr wrap="square" lIns="0" tIns="0" rIns="0" bIns="0" anchor="t">
            <a:noAutofit/>
          </a:bodyPr>
          <a:lstStyle>
            <a:lvl1pPr marL="0" indent="0" algn="ctr">
              <a:buFont typeface="Arial"/>
              <a:buNone/>
              <a:defRPr sz="5333">
                <a:solidFill>
                  <a:schemeClr val="accent1"/>
                </a:solidFill>
              </a:defRPr>
            </a:lvl1pPr>
          </a:lstStyle>
          <a:p>
            <a:r>
              <a:rPr lang="en-US"/>
              <a:t>CLICK TO EDIT QUOTE OR CALLOUT</a:t>
            </a:r>
          </a:p>
        </p:txBody>
      </p:sp>
      <p:sp>
        <p:nvSpPr>
          <p:cNvPr id="5" name="Subtitle 2"/>
          <p:cNvSpPr>
            <a:spLocks noGrp="1"/>
          </p:cNvSpPr>
          <p:nvPr>
            <p:ph type="subTitle" idx="1" hasCustomPrompt="1"/>
          </p:nvPr>
        </p:nvSpPr>
        <p:spPr>
          <a:xfrm>
            <a:off x="336552" y="3940606"/>
            <a:ext cx="11529481" cy="410369"/>
          </a:xfrm>
          <a:prstGeom prst="rect">
            <a:avLst/>
          </a:prstGeom>
        </p:spPr>
        <p:txBody>
          <a:bodyPr wrap="square"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Optional Subtitle</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7" name="Picture 6"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1383399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75" y="2900204"/>
            <a:ext cx="11511375" cy="492443"/>
          </a:xfrm>
          <a:prstGeom prst="rect">
            <a:avLst/>
          </a:prstGeom>
        </p:spPr>
        <p:txBody>
          <a:bodyPr lIns="0" tIns="0" rIns="0" bIns="0" anchor="ctr" anchorCtr="0">
            <a:noAutofit/>
          </a:bodyPr>
          <a:lstStyle>
            <a:lvl1pPr algn="l">
              <a:defRPr sz="32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4075" y="3512663"/>
            <a:ext cx="11511375" cy="287259"/>
          </a:xfrm>
          <a:prstGeom prst="rect">
            <a:avLst/>
          </a:prstGeom>
        </p:spPr>
        <p:txBody>
          <a:bodyPr lIns="0" tIns="0" rIns="0" bIns="0" anchor="ctr" anchorCtr="0">
            <a:noAutofit/>
          </a:bodyPr>
          <a:lstStyle>
            <a:lvl1pPr marL="0" indent="0">
              <a:buNone/>
              <a:defRPr sz="1867" baseline="0">
                <a:solidFill>
                  <a:schemeClr val="accent1"/>
                </a:solidFill>
              </a:defRPr>
            </a:lvl1pPr>
          </a:lstStyle>
          <a:p>
            <a:pPr lvl="0"/>
            <a:r>
              <a:rPr lang="en-US" dirty="0"/>
              <a:t>Click To Edit Optional Subtitle</a:t>
            </a:r>
          </a:p>
        </p:txBody>
      </p:sp>
      <p:pic>
        <p:nvPicPr>
          <p:cNvPr id="7" name="Picture 6"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1" name="Slide Number Placeholder 5">
            <a:extLst>
              <a:ext uri="{FF2B5EF4-FFF2-40B4-BE49-F238E27FC236}">
                <a16:creationId xmlns:a16="http://schemas.microsoft.com/office/drawing/2014/main" id="{C306E6E5-EC31-49BD-BA85-679197495B2D}"/>
              </a:ext>
            </a:extLst>
          </p:cNvPr>
          <p:cNvSpPr>
            <a:spLocks noGrp="1"/>
          </p:cNvSpPr>
          <p:nvPr>
            <p:ph type="sldNum" sz="quarter" idx="4"/>
          </p:nvPr>
        </p:nvSpPr>
        <p:spPr>
          <a:xfrm>
            <a:off x="2646223"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a:extLst>
              <a:ext uri="{FF2B5EF4-FFF2-40B4-BE49-F238E27FC236}">
                <a16:creationId xmlns:a16="http://schemas.microsoft.com/office/drawing/2014/main" id="{92882B4D-942C-490B-BDBB-262EF3616532}"/>
              </a:ext>
            </a:extLst>
          </p:cNvPr>
          <p:cNvSpPr>
            <a:spLocks noGrp="1"/>
          </p:cNvSpPr>
          <p:nvPr>
            <p:ph type="ftr" sz="quarter" idx="3"/>
          </p:nvPr>
        </p:nvSpPr>
        <p:spPr>
          <a:xfrm>
            <a:off x="336551" y="6476206"/>
            <a:ext cx="2316480"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1844746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15" name="Rectangle 14"/>
          <p:cNvSpPr/>
          <p:nvPr userDrawn="1"/>
        </p:nvSpPr>
        <p:spPr>
          <a:xfrm rot="5400000">
            <a:off x="-414349" y="356115"/>
            <a:ext cx="6857997" cy="61457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Content Placeholder 12"/>
          <p:cNvSpPr>
            <a:spLocks noGrp="1"/>
          </p:cNvSpPr>
          <p:nvPr>
            <p:ph sz="quarter" idx="11" hasCustomPrompt="1"/>
          </p:nvPr>
        </p:nvSpPr>
        <p:spPr>
          <a:xfrm>
            <a:off x="-42532" y="-3"/>
            <a:ext cx="6508655" cy="6858003"/>
          </a:xfrm>
          <a:prstGeom prst="rect">
            <a:avLst/>
          </a:prstGeom>
          <a:solidFill>
            <a:schemeClr val="tx2">
              <a:alpha val="80000"/>
            </a:schemeClr>
          </a:solidFill>
        </p:spPr>
        <p:txBody>
          <a:bodyPr vert="horz" lIns="252000" tIns="252000" rIns="252000" bIns="252000"/>
          <a:lstStyle>
            <a:lvl1pPr marL="0" indent="0">
              <a:buNone/>
              <a:defRPr sz="3200" baseline="0">
                <a:solidFill>
                  <a:schemeClr val="bg1"/>
                </a:solidFill>
              </a:defRPr>
            </a:lvl1pPr>
            <a:lvl2pPr marL="590536" indent="-353475">
              <a:buFont typeface="Arial"/>
              <a:buChar char="•"/>
              <a:defRPr sz="2667">
                <a:solidFill>
                  <a:schemeClr val="bg1"/>
                </a:solidFill>
              </a:defRPr>
            </a:lvl2pPr>
            <a:lvl3pPr marL="944010" indent="-304792">
              <a:buFont typeface="Lucida Grande"/>
              <a:buChar char="–"/>
              <a:defRPr sz="2400">
                <a:solidFill>
                  <a:schemeClr val="bg1"/>
                </a:solidFill>
              </a:defRPr>
            </a:lvl3pPr>
            <a:lvl4pPr marL="1301718" indent="-304792">
              <a:buFont typeface="Lucida Grande"/>
              <a:buChar char="–"/>
              <a:defRPr sz="2133">
                <a:solidFill>
                  <a:schemeClr val="bg1"/>
                </a:solidFill>
              </a:defRPr>
            </a:lvl4pPr>
            <a:lvl5pPr marL="1678475" indent="-309026" defTabSz="419090">
              <a:buFont typeface="Lucida Grande"/>
              <a:buChar char="–"/>
              <a:defRPr sz="2133">
                <a:solidFill>
                  <a:schemeClr val="bg1"/>
                </a:solidFill>
              </a:defRPr>
            </a:lvl5pPr>
          </a:lstStyle>
          <a:p>
            <a:pPr lvl="0"/>
            <a:r>
              <a:rPr lang="en-US"/>
              <a:t>Agenda (edit text)</a:t>
            </a:r>
          </a:p>
        </p:txBody>
      </p:sp>
      <p:sp>
        <p:nvSpPr>
          <p:cNvPr id="6"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a:t>Page </a:t>
            </a:r>
            <a:fld id="{5A9C12DC-491F-9444-86A2-13AC5C62A2FC}" type="slidenum">
              <a:rPr lang="en-US" smtClean="0"/>
              <a:pPr/>
              <a:t>‹#›</a:t>
            </a:fld>
            <a:endParaRPr lang="en-US"/>
          </a:p>
        </p:txBody>
      </p:sp>
      <p:sp>
        <p:nvSpPr>
          <p:cNvPr id="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r>
              <a:rPr lang="en-US"/>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10" name="Rechteck 7"/>
          <p:cNvSpPr/>
          <p:nvPr userDrawn="1"/>
        </p:nvSpPr>
        <p:spPr>
          <a:xfrm>
            <a:off x="6709412" y="365711"/>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chemeClr val="accent1"/>
              </a:solidFill>
              <a:latin typeface="+mn-lt"/>
              <a:ea typeface="Arial Unicode MS" pitchFamily="34" charset="-128"/>
              <a:cs typeface="Arial" pitchFamily="34" charset="0"/>
            </a:endParaRPr>
          </a:p>
        </p:txBody>
      </p:sp>
      <p:sp>
        <p:nvSpPr>
          <p:cNvPr id="11" name="Rechteck 8"/>
          <p:cNvSpPr/>
          <p:nvPr userDrawn="1"/>
        </p:nvSpPr>
        <p:spPr>
          <a:xfrm>
            <a:off x="7488357" y="365717"/>
            <a:ext cx="42672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endParaRPr lang="en-US" sz="1733" b="1">
              <a:solidFill>
                <a:schemeClr val="accent1"/>
              </a:solidFill>
              <a:latin typeface="+mn-lt"/>
              <a:cs typeface="Arial" pitchFamily="34" charset="0"/>
            </a:endParaRPr>
          </a:p>
        </p:txBody>
      </p:sp>
      <p:sp>
        <p:nvSpPr>
          <p:cNvPr id="12" name="Rechteck 10"/>
          <p:cNvSpPr/>
          <p:nvPr userDrawn="1"/>
        </p:nvSpPr>
        <p:spPr>
          <a:xfrm>
            <a:off x="6705055" y="10477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13" name="Rechteck 11"/>
          <p:cNvSpPr/>
          <p:nvPr userDrawn="1"/>
        </p:nvSpPr>
        <p:spPr>
          <a:xfrm>
            <a:off x="7498896" y="10491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31" name="Rechteck 10"/>
          <p:cNvSpPr/>
          <p:nvPr userDrawn="1"/>
        </p:nvSpPr>
        <p:spPr>
          <a:xfrm>
            <a:off x="6705055" y="1733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32" name="Rechteck 11"/>
          <p:cNvSpPr/>
          <p:nvPr userDrawn="1"/>
        </p:nvSpPr>
        <p:spPr>
          <a:xfrm>
            <a:off x="7498896" y="1734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45" name="Rechteck 10"/>
          <p:cNvSpPr/>
          <p:nvPr userDrawn="1"/>
        </p:nvSpPr>
        <p:spPr>
          <a:xfrm>
            <a:off x="6705055" y="2419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46" name="Rechteck 11"/>
          <p:cNvSpPr/>
          <p:nvPr userDrawn="1"/>
        </p:nvSpPr>
        <p:spPr>
          <a:xfrm>
            <a:off x="7498896" y="2420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47" name="Rechteck 10"/>
          <p:cNvSpPr/>
          <p:nvPr userDrawn="1"/>
        </p:nvSpPr>
        <p:spPr>
          <a:xfrm>
            <a:off x="6705055" y="31051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48" name="Rechteck 11"/>
          <p:cNvSpPr/>
          <p:nvPr userDrawn="1"/>
        </p:nvSpPr>
        <p:spPr>
          <a:xfrm>
            <a:off x="7498896" y="31065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49" name="Rechteck 10"/>
          <p:cNvSpPr/>
          <p:nvPr userDrawn="1"/>
        </p:nvSpPr>
        <p:spPr>
          <a:xfrm>
            <a:off x="6705055" y="38163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0" name="Rechteck 11"/>
          <p:cNvSpPr/>
          <p:nvPr userDrawn="1"/>
        </p:nvSpPr>
        <p:spPr>
          <a:xfrm>
            <a:off x="7498896" y="38177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51" name="Rechteck 10"/>
          <p:cNvSpPr/>
          <p:nvPr userDrawn="1"/>
        </p:nvSpPr>
        <p:spPr>
          <a:xfrm>
            <a:off x="6705055" y="45275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2" name="Rechteck 11"/>
          <p:cNvSpPr/>
          <p:nvPr userDrawn="1"/>
        </p:nvSpPr>
        <p:spPr>
          <a:xfrm>
            <a:off x="7498896" y="45289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55" name="Rechteck 10"/>
          <p:cNvSpPr/>
          <p:nvPr userDrawn="1"/>
        </p:nvSpPr>
        <p:spPr>
          <a:xfrm>
            <a:off x="6705055" y="5226093"/>
            <a:ext cx="609600"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normAutofit/>
          </a:bodyPr>
          <a:lstStyle/>
          <a:p>
            <a:pPr algn="ctr"/>
            <a:endParaRPr lang="en-US" sz="1733" b="1">
              <a:solidFill>
                <a:srgbClr val="626469"/>
              </a:solidFill>
              <a:latin typeface="+mn-lt"/>
              <a:ea typeface="Arial Unicode MS" pitchFamily="34" charset="-128"/>
              <a:cs typeface="Arial" pitchFamily="34" charset="0"/>
            </a:endParaRPr>
          </a:p>
        </p:txBody>
      </p:sp>
      <p:sp>
        <p:nvSpPr>
          <p:cNvPr id="56" name="Rechteck 11"/>
          <p:cNvSpPr/>
          <p:nvPr userDrawn="1"/>
        </p:nvSpPr>
        <p:spPr>
          <a:xfrm>
            <a:off x="7498896" y="5227415"/>
            <a:ext cx="4267200"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33" tIns="61468" rIns="122933" bIns="61468" rtlCol="0" anchor="ctr"/>
          <a:lstStyle/>
          <a:p>
            <a:pPr>
              <a:tabLst>
                <a:tab pos="478001" algn="l"/>
              </a:tabLst>
            </a:pPr>
            <a:endParaRPr lang="en-US" sz="1733" b="1">
              <a:solidFill>
                <a:schemeClr val="accent1"/>
              </a:solidFill>
              <a:latin typeface="+mn-lt"/>
              <a:cs typeface="Arial" pitchFamily="34" charset="0"/>
            </a:endParaRPr>
          </a:p>
        </p:txBody>
      </p:sp>
      <p:sp>
        <p:nvSpPr>
          <p:cNvPr id="24" name="Text Placeholder 4"/>
          <p:cNvSpPr>
            <a:spLocks noGrp="1"/>
          </p:cNvSpPr>
          <p:nvPr userDrawn="1">
            <p:ph type="body" sz="quarter" idx="13" hasCustomPrompt="1"/>
          </p:nvPr>
        </p:nvSpPr>
        <p:spPr>
          <a:xfrm>
            <a:off x="6672134" y="509517"/>
            <a:ext cx="679461" cy="280855"/>
          </a:xfrm>
          <a:prstGeom prst="rect">
            <a:avLst/>
          </a:prstGeom>
        </p:spPr>
        <p:txBody>
          <a:bodyPr anchor="ctr"/>
          <a:lstStyle>
            <a:lvl1pPr algn="ctr">
              <a:buNone/>
              <a:defRPr sz="1733" b="1">
                <a:solidFill>
                  <a:schemeClr val="accent1"/>
                </a:solidFill>
              </a:defRPr>
            </a:lvl1pPr>
          </a:lstStyle>
          <a:p>
            <a:r>
              <a:rPr lang="en-US"/>
              <a:t>1</a:t>
            </a:r>
          </a:p>
        </p:txBody>
      </p:sp>
      <p:sp>
        <p:nvSpPr>
          <p:cNvPr id="23" name="Text Placeholder 4"/>
          <p:cNvSpPr>
            <a:spLocks noGrp="1"/>
          </p:cNvSpPr>
          <p:nvPr userDrawn="1">
            <p:ph type="body" sz="quarter" idx="12" hasCustomPrompt="1"/>
          </p:nvPr>
        </p:nvSpPr>
        <p:spPr>
          <a:xfrm>
            <a:off x="7506176" y="527714"/>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6" name="Text Placeholder 4"/>
          <p:cNvSpPr>
            <a:spLocks noGrp="1"/>
          </p:cNvSpPr>
          <p:nvPr userDrawn="1">
            <p:ph type="body" sz="quarter" idx="15" hasCustomPrompt="1"/>
          </p:nvPr>
        </p:nvSpPr>
        <p:spPr>
          <a:xfrm>
            <a:off x="6675163" y="1167650"/>
            <a:ext cx="679461" cy="280855"/>
          </a:xfrm>
          <a:prstGeom prst="rect">
            <a:avLst/>
          </a:prstGeom>
        </p:spPr>
        <p:txBody>
          <a:bodyPr anchor="ctr"/>
          <a:lstStyle>
            <a:lvl1pPr algn="ctr">
              <a:buNone/>
              <a:defRPr sz="1733" b="1">
                <a:solidFill>
                  <a:schemeClr val="accent1"/>
                </a:solidFill>
              </a:defRPr>
            </a:lvl1pPr>
          </a:lstStyle>
          <a:p>
            <a:r>
              <a:rPr lang="en-US"/>
              <a:t>2</a:t>
            </a:r>
          </a:p>
        </p:txBody>
      </p:sp>
      <p:sp>
        <p:nvSpPr>
          <p:cNvPr id="25" name="Text Placeholder 4"/>
          <p:cNvSpPr>
            <a:spLocks noGrp="1"/>
          </p:cNvSpPr>
          <p:nvPr userDrawn="1">
            <p:ph type="body" sz="quarter" idx="14" hasCustomPrompt="1"/>
          </p:nvPr>
        </p:nvSpPr>
        <p:spPr>
          <a:xfrm>
            <a:off x="7509205" y="1185847"/>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7" name="Text Placeholder 4"/>
          <p:cNvSpPr>
            <a:spLocks noGrp="1"/>
          </p:cNvSpPr>
          <p:nvPr userDrawn="1">
            <p:ph type="body" sz="quarter" idx="16" hasCustomPrompt="1"/>
          </p:nvPr>
        </p:nvSpPr>
        <p:spPr>
          <a:xfrm>
            <a:off x="6659995" y="1880375"/>
            <a:ext cx="679461" cy="280855"/>
          </a:xfrm>
          <a:prstGeom prst="rect">
            <a:avLst/>
          </a:prstGeom>
        </p:spPr>
        <p:txBody>
          <a:bodyPr anchor="ctr"/>
          <a:lstStyle>
            <a:lvl1pPr algn="ctr">
              <a:buNone/>
              <a:defRPr sz="1733" b="1">
                <a:solidFill>
                  <a:schemeClr val="accent1"/>
                </a:solidFill>
              </a:defRPr>
            </a:lvl1pPr>
          </a:lstStyle>
          <a:p>
            <a:r>
              <a:rPr lang="en-US"/>
              <a:t>3</a:t>
            </a:r>
          </a:p>
        </p:txBody>
      </p:sp>
      <p:sp>
        <p:nvSpPr>
          <p:cNvPr id="28" name="Text Placeholder 4"/>
          <p:cNvSpPr>
            <a:spLocks noGrp="1"/>
          </p:cNvSpPr>
          <p:nvPr userDrawn="1">
            <p:ph type="body" sz="quarter" idx="17" hasCustomPrompt="1"/>
          </p:nvPr>
        </p:nvSpPr>
        <p:spPr>
          <a:xfrm>
            <a:off x="7494037" y="1898573"/>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9" name="Text Placeholder 4"/>
          <p:cNvSpPr>
            <a:spLocks noGrp="1"/>
          </p:cNvSpPr>
          <p:nvPr userDrawn="1">
            <p:ph type="body" sz="quarter" idx="18" hasCustomPrompt="1"/>
          </p:nvPr>
        </p:nvSpPr>
        <p:spPr>
          <a:xfrm>
            <a:off x="6656966" y="2568845"/>
            <a:ext cx="679461" cy="280855"/>
          </a:xfrm>
          <a:prstGeom prst="rect">
            <a:avLst/>
          </a:prstGeom>
        </p:spPr>
        <p:txBody>
          <a:bodyPr anchor="ctr"/>
          <a:lstStyle>
            <a:lvl1pPr algn="ctr">
              <a:buNone/>
              <a:defRPr sz="1733" b="1">
                <a:solidFill>
                  <a:schemeClr val="accent1"/>
                </a:solidFill>
              </a:defRPr>
            </a:lvl1pPr>
          </a:lstStyle>
          <a:p>
            <a:r>
              <a:rPr lang="en-US"/>
              <a:t>4</a:t>
            </a:r>
          </a:p>
        </p:txBody>
      </p:sp>
      <p:sp>
        <p:nvSpPr>
          <p:cNvPr id="30" name="Text Placeholder 4"/>
          <p:cNvSpPr>
            <a:spLocks noGrp="1"/>
          </p:cNvSpPr>
          <p:nvPr userDrawn="1">
            <p:ph type="body" sz="quarter" idx="19" hasCustomPrompt="1"/>
          </p:nvPr>
        </p:nvSpPr>
        <p:spPr>
          <a:xfrm>
            <a:off x="7491008" y="2587042"/>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3" name="Text Placeholder 4"/>
          <p:cNvSpPr>
            <a:spLocks noGrp="1"/>
          </p:cNvSpPr>
          <p:nvPr userDrawn="1">
            <p:ph type="body" sz="quarter" idx="20" hasCustomPrompt="1"/>
          </p:nvPr>
        </p:nvSpPr>
        <p:spPr>
          <a:xfrm>
            <a:off x="6659995" y="3226978"/>
            <a:ext cx="679461" cy="280855"/>
          </a:xfrm>
          <a:prstGeom prst="rect">
            <a:avLst/>
          </a:prstGeom>
        </p:spPr>
        <p:txBody>
          <a:bodyPr anchor="ctr"/>
          <a:lstStyle>
            <a:lvl1pPr algn="ctr">
              <a:buNone/>
              <a:defRPr sz="1733" b="1">
                <a:solidFill>
                  <a:schemeClr val="accent1"/>
                </a:solidFill>
              </a:defRPr>
            </a:lvl1pPr>
          </a:lstStyle>
          <a:p>
            <a:r>
              <a:rPr lang="en-US"/>
              <a:t>5</a:t>
            </a:r>
          </a:p>
        </p:txBody>
      </p:sp>
      <p:sp>
        <p:nvSpPr>
          <p:cNvPr id="34" name="Text Placeholder 4"/>
          <p:cNvSpPr>
            <a:spLocks noGrp="1"/>
          </p:cNvSpPr>
          <p:nvPr userDrawn="1">
            <p:ph type="body" sz="quarter" idx="21" hasCustomPrompt="1"/>
          </p:nvPr>
        </p:nvSpPr>
        <p:spPr>
          <a:xfrm>
            <a:off x="7494037" y="3245175"/>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5" name="Text Placeholder 4"/>
          <p:cNvSpPr>
            <a:spLocks noGrp="1"/>
          </p:cNvSpPr>
          <p:nvPr userDrawn="1">
            <p:ph type="body" sz="quarter" idx="22" hasCustomPrompt="1"/>
          </p:nvPr>
        </p:nvSpPr>
        <p:spPr>
          <a:xfrm>
            <a:off x="6663024" y="3939703"/>
            <a:ext cx="679461" cy="280855"/>
          </a:xfrm>
          <a:prstGeom prst="rect">
            <a:avLst/>
          </a:prstGeom>
        </p:spPr>
        <p:txBody>
          <a:bodyPr anchor="ctr"/>
          <a:lstStyle>
            <a:lvl1pPr algn="ctr">
              <a:buNone/>
              <a:defRPr sz="1733" b="1">
                <a:solidFill>
                  <a:schemeClr val="accent1"/>
                </a:solidFill>
              </a:defRPr>
            </a:lvl1pPr>
          </a:lstStyle>
          <a:p>
            <a:r>
              <a:rPr lang="en-US"/>
              <a:t>6</a:t>
            </a:r>
          </a:p>
        </p:txBody>
      </p:sp>
      <p:sp>
        <p:nvSpPr>
          <p:cNvPr id="36" name="Text Placeholder 4"/>
          <p:cNvSpPr>
            <a:spLocks noGrp="1"/>
          </p:cNvSpPr>
          <p:nvPr userDrawn="1">
            <p:ph type="body" sz="quarter" idx="23" hasCustomPrompt="1"/>
          </p:nvPr>
        </p:nvSpPr>
        <p:spPr>
          <a:xfrm>
            <a:off x="7478869" y="3957901"/>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7" name="Text Placeholder 4"/>
          <p:cNvSpPr>
            <a:spLocks noGrp="1"/>
          </p:cNvSpPr>
          <p:nvPr userDrawn="1">
            <p:ph type="body" sz="quarter" idx="24" hasCustomPrompt="1"/>
          </p:nvPr>
        </p:nvSpPr>
        <p:spPr>
          <a:xfrm>
            <a:off x="6644827" y="4649399"/>
            <a:ext cx="679461" cy="280855"/>
          </a:xfrm>
          <a:prstGeom prst="rect">
            <a:avLst/>
          </a:prstGeom>
        </p:spPr>
        <p:txBody>
          <a:bodyPr anchor="ctr"/>
          <a:lstStyle>
            <a:lvl1pPr algn="ctr">
              <a:buNone/>
              <a:defRPr sz="1733" b="1">
                <a:solidFill>
                  <a:schemeClr val="accent1"/>
                </a:solidFill>
              </a:defRPr>
            </a:lvl1pPr>
          </a:lstStyle>
          <a:p>
            <a:r>
              <a:rPr lang="en-US"/>
              <a:t>7</a:t>
            </a:r>
          </a:p>
        </p:txBody>
      </p:sp>
      <p:sp>
        <p:nvSpPr>
          <p:cNvPr id="38" name="Text Placeholder 4"/>
          <p:cNvSpPr>
            <a:spLocks noGrp="1"/>
          </p:cNvSpPr>
          <p:nvPr userDrawn="1">
            <p:ph type="body" sz="quarter" idx="25" hasCustomPrompt="1"/>
          </p:nvPr>
        </p:nvSpPr>
        <p:spPr>
          <a:xfrm>
            <a:off x="7497067" y="4667597"/>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39" name="Text Placeholder 4"/>
          <p:cNvSpPr>
            <a:spLocks noGrp="1"/>
          </p:cNvSpPr>
          <p:nvPr userDrawn="1">
            <p:ph type="body" sz="quarter" idx="26" hasCustomPrompt="1"/>
          </p:nvPr>
        </p:nvSpPr>
        <p:spPr>
          <a:xfrm>
            <a:off x="6647856" y="5362125"/>
            <a:ext cx="679461" cy="280855"/>
          </a:xfrm>
          <a:prstGeom prst="rect">
            <a:avLst/>
          </a:prstGeom>
        </p:spPr>
        <p:txBody>
          <a:bodyPr anchor="ctr"/>
          <a:lstStyle>
            <a:lvl1pPr algn="ctr">
              <a:buNone/>
              <a:defRPr sz="1733" b="1">
                <a:solidFill>
                  <a:schemeClr val="accent1"/>
                </a:solidFill>
              </a:defRPr>
            </a:lvl1pPr>
          </a:lstStyle>
          <a:p>
            <a:r>
              <a:rPr lang="en-US"/>
              <a:t>8</a:t>
            </a:r>
          </a:p>
        </p:txBody>
      </p:sp>
      <p:sp>
        <p:nvSpPr>
          <p:cNvPr id="40" name="Text Placeholder 4"/>
          <p:cNvSpPr>
            <a:spLocks noGrp="1"/>
          </p:cNvSpPr>
          <p:nvPr userDrawn="1">
            <p:ph type="body" sz="quarter" idx="27" hasCustomPrompt="1"/>
          </p:nvPr>
        </p:nvSpPr>
        <p:spPr>
          <a:xfrm>
            <a:off x="7481899" y="5380322"/>
            <a:ext cx="4194504" cy="277820"/>
          </a:xfrm>
          <a:prstGeom prst="rect">
            <a:avLst/>
          </a:prstGeom>
        </p:spPr>
        <p:txBody>
          <a:bodyPr anchor="ctr"/>
          <a:lstStyle>
            <a:lvl1pPr>
              <a:buNone/>
              <a:defRPr sz="1733" b="1">
                <a:solidFill>
                  <a:schemeClr val="accent1"/>
                </a:solidFill>
              </a:defRPr>
            </a:lvl1pPr>
          </a:lstStyle>
          <a:p>
            <a:r>
              <a:rPr lang="en-US"/>
              <a:t>Edit text</a:t>
            </a:r>
          </a:p>
        </p:txBody>
      </p:sp>
      <p:sp>
        <p:nvSpPr>
          <p:cNvPr id="2" name="Rectangle 1">
            <a:extLst>
              <a:ext uri="{FF2B5EF4-FFF2-40B4-BE49-F238E27FC236}">
                <a16:creationId xmlns:a16="http://schemas.microsoft.com/office/drawing/2014/main" id="{D607D1F4-C9D2-B042-B6E8-C821A97C1C88}"/>
              </a:ext>
            </a:extLst>
          </p:cNvPr>
          <p:cNvSpPr/>
          <p:nvPr userDrawn="1"/>
        </p:nvSpPr>
        <p:spPr>
          <a:xfrm>
            <a:off x="-223024" y="-193288"/>
            <a:ext cx="12578575" cy="7315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764538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E3551EAD-57FE-5B43-BCCB-7F57A0FECCF4}"/>
              </a:ext>
            </a:extLst>
          </p:cNvPr>
          <p:cNvSpPr>
            <a:spLocks noGrp="1"/>
          </p:cNvSpPr>
          <p:nvPr>
            <p:ph type="title"/>
          </p:nvPr>
        </p:nvSpPr>
        <p:spPr>
          <a:xfrm>
            <a:off x="1" y="0"/>
            <a:ext cx="11511375" cy="1200000"/>
          </a:xfrm>
          <a:prstGeom prst="rect">
            <a:avLst/>
          </a:prstGeom>
        </p:spPr>
        <p:txBody>
          <a:bodyPr vert="horz" wrap="none" lIns="251999" tIns="0" rIns="0" bIns="0" rtlCol="0" anchor="ctr" anchorCtr="0">
            <a:noAutofit/>
          </a:bodyPr>
          <a:lstStyle>
            <a:lvl1pPr algn="l">
              <a:defRPr sz="2933" b="1">
                <a:solidFill>
                  <a:schemeClr val="bg1"/>
                </a:solidFill>
              </a:defRPr>
            </a:lvl1pPr>
          </a:lstStyle>
          <a:p>
            <a:r>
              <a:rPr lang="en-US"/>
              <a:t>Click To Edit Title</a:t>
            </a:r>
          </a:p>
        </p:txBody>
      </p:sp>
      <p:sp>
        <p:nvSpPr>
          <p:cNvPr id="3" name="Slide Number Placeholder 5">
            <a:extLst>
              <a:ext uri="{FF2B5EF4-FFF2-40B4-BE49-F238E27FC236}">
                <a16:creationId xmlns:a16="http://schemas.microsoft.com/office/drawing/2014/main" id="{CB731AF6-4964-D54C-AFC0-0DE7D8A64955}"/>
              </a:ext>
            </a:extLst>
          </p:cNvPr>
          <p:cNvSpPr>
            <a:spLocks noGrp="1"/>
          </p:cNvSpPr>
          <p:nvPr>
            <p:ph type="sldNum" sz="quarter" idx="4"/>
          </p:nvPr>
        </p:nvSpPr>
        <p:spPr>
          <a:xfrm>
            <a:off x="2330523" y="6476226"/>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4" name="Footer Placeholder 4">
            <a:extLst>
              <a:ext uri="{FF2B5EF4-FFF2-40B4-BE49-F238E27FC236}">
                <a16:creationId xmlns:a16="http://schemas.microsoft.com/office/drawing/2014/main" id="{68586FF8-4393-A147-9A02-D629E3A2106D}"/>
              </a:ext>
            </a:extLst>
          </p:cNvPr>
          <p:cNvSpPr>
            <a:spLocks noGrp="1"/>
          </p:cNvSpPr>
          <p:nvPr>
            <p:ph type="ftr" sz="quarter" idx="3"/>
          </p:nvPr>
        </p:nvSpPr>
        <p:spPr>
          <a:xfrm>
            <a:off x="336553" y="6476226"/>
            <a:ext cx="2013023"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9722083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78229EA4-4043-DE4D-85E9-3F47381F987C}"/>
              </a:ext>
            </a:extLst>
          </p:cNvPr>
          <p:cNvSpPr>
            <a:spLocks noGrp="1"/>
          </p:cNvSpPr>
          <p:nvPr>
            <p:ph type="sldNum" sz="quarter" idx="4"/>
          </p:nvPr>
        </p:nvSpPr>
        <p:spPr>
          <a:xfrm>
            <a:off x="2330523" y="6476226"/>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3" name="Footer Placeholder 4">
            <a:extLst>
              <a:ext uri="{FF2B5EF4-FFF2-40B4-BE49-F238E27FC236}">
                <a16:creationId xmlns:a16="http://schemas.microsoft.com/office/drawing/2014/main" id="{07A5344F-6BC8-444D-AA7A-BF8623921FBB}"/>
              </a:ext>
            </a:extLst>
          </p:cNvPr>
          <p:cNvSpPr>
            <a:spLocks noGrp="1"/>
          </p:cNvSpPr>
          <p:nvPr>
            <p:ph type="ftr" sz="quarter" idx="3"/>
          </p:nvPr>
        </p:nvSpPr>
        <p:spPr>
          <a:xfrm>
            <a:off x="336553" y="6476226"/>
            <a:ext cx="2013023"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3588383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Standard Layout">
    <p:spTree>
      <p:nvGrpSpPr>
        <p:cNvPr id="1" name=""/>
        <p:cNvGrpSpPr/>
        <p:nvPr/>
      </p:nvGrpSpPr>
      <p:grpSpPr>
        <a:xfrm>
          <a:off x="0" y="0"/>
          <a:ext cx="0" cy="0"/>
          <a:chOff x="0" y="0"/>
          <a:chExt cx="0" cy="0"/>
        </a:xfrm>
      </p:grpSpPr>
      <p:sp>
        <p:nvSpPr>
          <p:cNvPr id="9" name="Rectangle 8"/>
          <p:cNvSpPr/>
          <p:nvPr userDrawn="1"/>
        </p:nvSpPr>
        <p:spPr>
          <a:xfrm>
            <a:off x="0" y="-53676"/>
            <a:ext cx="12192000" cy="12282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
        <p:nvSpPr>
          <p:cNvPr id="13" name="object 3"/>
          <p:cNvSpPr/>
          <p:nvPr userDrawn="1"/>
        </p:nvSpPr>
        <p:spPr>
          <a:xfrm flipH="1">
            <a:off x="3177" y="1164854"/>
            <a:ext cx="12185651" cy="129529"/>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defTabSz="608329">
              <a:defRPr/>
            </a:pPr>
            <a:endParaRPr sz="2399">
              <a:solidFill>
                <a:prstClr val="black"/>
              </a:solidFill>
              <a:latin typeface="Arial Rounded MT Std" panose="020F0502020102020204" pitchFamily="34" charset="0"/>
            </a:endParaRPr>
          </a:p>
        </p:txBody>
      </p:sp>
      <p:sp>
        <p:nvSpPr>
          <p:cNvPr id="12" name="Text Placeholder 11"/>
          <p:cNvSpPr>
            <a:spLocks noGrp="1"/>
          </p:cNvSpPr>
          <p:nvPr>
            <p:ph type="body" sz="quarter" idx="32"/>
          </p:nvPr>
        </p:nvSpPr>
        <p:spPr>
          <a:xfrm>
            <a:off x="471271" y="368149"/>
            <a:ext cx="11529483" cy="494048"/>
          </a:xfrm>
        </p:spPr>
        <p:txBody>
          <a:bodyPr/>
          <a:lstStyle>
            <a:lvl1pPr>
              <a:buFontTx/>
              <a:buNone/>
              <a:defRPr sz="2933" b="1">
                <a:solidFill>
                  <a:schemeClr val="bg1"/>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90FE03D0-D769-6B48-B897-4AA066804C96}"/>
              </a:ext>
            </a:extLst>
          </p:cNvPr>
          <p:cNvSpPr>
            <a:spLocks noGrp="1"/>
          </p:cNvSpPr>
          <p:nvPr>
            <p:ph type="sldNum" sz="quarter" idx="4"/>
          </p:nvPr>
        </p:nvSpPr>
        <p:spPr>
          <a:xfrm>
            <a:off x="2330523" y="6476226"/>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8" name="Footer Placeholder 4">
            <a:extLst>
              <a:ext uri="{FF2B5EF4-FFF2-40B4-BE49-F238E27FC236}">
                <a16:creationId xmlns:a16="http://schemas.microsoft.com/office/drawing/2014/main" id="{1A9E3BEC-02F9-B54E-8A13-3C4B0BA8ACED}"/>
              </a:ext>
            </a:extLst>
          </p:cNvPr>
          <p:cNvSpPr>
            <a:spLocks noGrp="1"/>
          </p:cNvSpPr>
          <p:nvPr>
            <p:ph type="ftr" sz="quarter" idx="3"/>
          </p:nvPr>
        </p:nvSpPr>
        <p:spPr>
          <a:xfrm>
            <a:off x="336553" y="6476226"/>
            <a:ext cx="2013023"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19089098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8" name="Content Placeholder 2"/>
          <p:cNvSpPr>
            <a:spLocks noGrp="1"/>
          </p:cNvSpPr>
          <p:nvPr>
            <p:ph sz="quarter" idx="31"/>
          </p:nvPr>
        </p:nvSpPr>
        <p:spPr>
          <a:xfrm>
            <a:off x="344073" y="1604434"/>
            <a:ext cx="11572760" cy="4235452"/>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32"/>
          </p:nvPr>
        </p:nvSpPr>
        <p:spPr>
          <a:xfrm>
            <a:off x="336552" y="306917"/>
            <a:ext cx="11529483" cy="492443"/>
          </a:xfrm>
        </p:spPr>
        <p:txBody>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4" name="Text Placeholder 13"/>
          <p:cNvSpPr>
            <a:spLocks noGrp="1"/>
          </p:cNvSpPr>
          <p:nvPr>
            <p:ph type="body" sz="quarter" idx="33"/>
          </p:nvPr>
        </p:nvSpPr>
        <p:spPr>
          <a:xfrm>
            <a:off x="336552" y="911156"/>
            <a:ext cx="11529483" cy="338555"/>
          </a:xfrm>
        </p:spPr>
        <p:txBody>
          <a:bodyPr/>
          <a:lstStyle>
            <a:lvl1pPr marL="478325" indent="-457162">
              <a:buFontTx/>
              <a:buNone/>
              <a:defRPr sz="2133" baseline="0">
                <a:solidFill>
                  <a:schemeClr val="accent1"/>
                </a:solidFill>
              </a:defRPr>
            </a:lvl1pPr>
            <a:lvl2pPr marL="543937" indent="-304775">
              <a:buFontTx/>
              <a:buNone/>
              <a:defRPr/>
            </a:lvl2pPr>
            <a:lvl3pPr marL="783099" indent="-304775">
              <a:buFontTx/>
              <a:buNone/>
              <a:defRPr/>
            </a:lvl3pPr>
            <a:lvl4pPr marL="1024380" indent="-304775">
              <a:buFontTx/>
              <a:buNone/>
              <a:defRPr/>
            </a:lvl4pPr>
            <a:lvl5pPr marL="1252959" indent="-304775">
              <a:buFontTx/>
              <a:buNone/>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FF30B0B6-8C3B-6B4F-9809-98E9B85972A3}"/>
              </a:ext>
            </a:extLst>
          </p:cNvPr>
          <p:cNvSpPr>
            <a:spLocks noGrp="1"/>
          </p:cNvSpPr>
          <p:nvPr>
            <p:ph type="sldNum" sz="quarter" idx="4"/>
          </p:nvPr>
        </p:nvSpPr>
        <p:spPr>
          <a:xfrm>
            <a:off x="2330523" y="6476226"/>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9" name="Footer Placeholder 4">
            <a:extLst>
              <a:ext uri="{FF2B5EF4-FFF2-40B4-BE49-F238E27FC236}">
                <a16:creationId xmlns:a16="http://schemas.microsoft.com/office/drawing/2014/main" id="{97549B20-1485-1F4D-9320-2774848EB4EB}"/>
              </a:ext>
            </a:extLst>
          </p:cNvPr>
          <p:cNvSpPr>
            <a:spLocks noGrp="1"/>
          </p:cNvSpPr>
          <p:nvPr>
            <p:ph type="ftr" sz="quarter" idx="3"/>
          </p:nvPr>
        </p:nvSpPr>
        <p:spPr>
          <a:xfrm>
            <a:off x="336553" y="6476226"/>
            <a:ext cx="2013023"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502982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43331" y="358069"/>
            <a:ext cx="11105363" cy="599931"/>
          </a:xfrm>
          <a:prstGeom prst="rect">
            <a:avLst/>
          </a:prstGeom>
        </p:spPr>
        <p:txBody>
          <a:bodyPr lIns="0" tIns="0" rIns="0" bIns="0"/>
          <a:lstStyle>
            <a:lvl1pPr>
              <a:defRPr sz="2267" b="1" i="0">
                <a:solidFill>
                  <a:schemeClr val="bg1"/>
                </a:solidFill>
                <a:latin typeface="Arial"/>
                <a:cs typeface="Arial"/>
              </a:defRPr>
            </a:lvl1pPr>
          </a:lstStyle>
          <a:p>
            <a:endParaRPr/>
          </a:p>
        </p:txBody>
      </p:sp>
      <p:sp>
        <p:nvSpPr>
          <p:cNvPr id="3" name="Holder 3"/>
          <p:cNvSpPr>
            <a:spLocks noGrp="1"/>
          </p:cNvSpPr>
          <p:nvPr>
            <p:ph type="body" idx="1"/>
          </p:nvPr>
        </p:nvSpPr>
        <p:spPr>
          <a:xfrm>
            <a:off x="522857" y="2383553"/>
            <a:ext cx="11146304" cy="3444787"/>
          </a:xfrm>
          <a:prstGeom prst="rect">
            <a:avLst/>
          </a:prstGeom>
        </p:spPr>
        <p:txBody>
          <a:bodyPr lIns="0" tIns="0" rIns="0" bIns="0"/>
          <a:lstStyle>
            <a:lvl1pPr>
              <a:defRPr sz="2267" b="1" i="0">
                <a:solidFill>
                  <a:schemeClr val="bg1"/>
                </a:solidFill>
                <a:latin typeface="Arial"/>
                <a:cs typeface="Arial"/>
              </a:defRPr>
            </a:lvl1pPr>
          </a:lstStyle>
          <a:p>
            <a:endParaRPr/>
          </a:p>
        </p:txBody>
      </p:sp>
      <p:sp>
        <p:nvSpPr>
          <p:cNvPr id="4" name="Holder 4"/>
          <p:cNvSpPr>
            <a:spLocks noGrp="1"/>
          </p:cNvSpPr>
          <p:nvPr>
            <p:ph type="ftr" sz="quarter" idx="5"/>
          </p:nvPr>
        </p:nvSpPr>
        <p:spPr>
          <a:xfrm>
            <a:off x="4145280" y="6487837"/>
            <a:ext cx="3901440" cy="123111"/>
          </a:xfrm>
          <a:prstGeom prst="rect">
            <a:avLst/>
          </a:prstGeom>
        </p:spPr>
        <p:txBody>
          <a:bodyPr lIns="0" tIns="0" rIns="0" bIns="0"/>
          <a:lstStyle>
            <a:lvl1pPr algn="ctr" defTabSz="608309">
              <a:defRPr>
                <a:solidFill>
                  <a:schemeClr val="tx1">
                    <a:tint val="75000"/>
                  </a:schemeClr>
                </a:solidFill>
              </a:defRPr>
            </a:lvl1pPr>
          </a:lstStyle>
          <a:p>
            <a:r>
              <a:rPr lang="en-US">
                <a:solidFill>
                  <a:prstClr val="black">
                    <a:tint val="75000"/>
                  </a:prstClr>
                </a:solidFill>
              </a:rPr>
              <a:t>Confidential Property of Schneider Electric |</a:t>
            </a:r>
          </a:p>
        </p:txBody>
      </p:sp>
      <p:sp>
        <p:nvSpPr>
          <p:cNvPr id="5" name="Holder 5"/>
          <p:cNvSpPr>
            <a:spLocks noGrp="1"/>
          </p:cNvSpPr>
          <p:nvPr>
            <p:ph type="dt" sz="half" idx="6"/>
          </p:nvPr>
        </p:nvSpPr>
        <p:spPr>
          <a:xfrm>
            <a:off x="609600" y="6377943"/>
            <a:ext cx="2804160" cy="342900"/>
          </a:xfrm>
          <a:prstGeom prst="rect">
            <a:avLst/>
          </a:prstGeom>
        </p:spPr>
        <p:txBody>
          <a:bodyPr lIns="0" tIns="0" rIns="0" bIns="0"/>
          <a:lstStyle>
            <a:lvl1pPr algn="l" defTabSz="608309">
              <a:defRPr>
                <a:solidFill>
                  <a:schemeClr val="tx1">
                    <a:tint val="75000"/>
                  </a:schemeClr>
                </a:solidFill>
              </a:defRPr>
            </a:lvl1pPr>
          </a:lstStyle>
          <a:p>
            <a:endParaRPr lang="en-US">
              <a:solidFill>
                <a:prstClr val="black">
                  <a:tint val="75000"/>
                </a:prstClr>
              </a:solidFill>
            </a:endParaRPr>
          </a:p>
        </p:txBody>
      </p:sp>
      <p:sp>
        <p:nvSpPr>
          <p:cNvPr id="6" name="Holder 6"/>
          <p:cNvSpPr>
            <a:spLocks noGrp="1"/>
          </p:cNvSpPr>
          <p:nvPr>
            <p:ph type="sldNum" sz="quarter" idx="7"/>
          </p:nvPr>
        </p:nvSpPr>
        <p:spPr>
          <a:xfrm>
            <a:off x="8778241" y="6487837"/>
            <a:ext cx="2804160" cy="123111"/>
          </a:xfrm>
          <a:prstGeom prst="rect">
            <a:avLst/>
          </a:prstGeom>
        </p:spPr>
        <p:txBody>
          <a:bodyPr lIns="0" tIns="0" rIns="0" bIns="0"/>
          <a:lstStyle>
            <a:lvl1pPr algn="r" defTabSz="608309">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20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wo-column comparison">
    <p:spTree>
      <p:nvGrpSpPr>
        <p:cNvPr id="1" name=""/>
        <p:cNvGrpSpPr/>
        <p:nvPr/>
      </p:nvGrpSpPr>
      <p:grpSpPr>
        <a:xfrm>
          <a:off x="0" y="0"/>
          <a:ext cx="0" cy="0"/>
          <a:chOff x="0" y="0"/>
          <a:chExt cx="0" cy="0"/>
        </a:xfrm>
      </p:grpSpPr>
      <p:sp>
        <p:nvSpPr>
          <p:cNvPr id="16" name="Content Placeholder 2"/>
          <p:cNvSpPr>
            <a:spLocks noGrp="1"/>
          </p:cNvSpPr>
          <p:nvPr>
            <p:ph sz="quarter" idx="22"/>
          </p:nvPr>
        </p:nvSpPr>
        <p:spPr>
          <a:xfrm>
            <a:off x="6353292" y="1604436"/>
            <a:ext cx="5563541" cy="36507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sz="quarter" idx="13" hasCustomPrompt="1"/>
          </p:nvPr>
        </p:nvSpPr>
        <p:spPr>
          <a:xfrm>
            <a:off x="6388101" y="5421737"/>
            <a:ext cx="5467352"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sp>
        <p:nvSpPr>
          <p:cNvPr id="12" name="Text Placeholder 11"/>
          <p:cNvSpPr>
            <a:spLocks noGrp="1"/>
          </p:cNvSpPr>
          <p:nvPr>
            <p:ph type="body" sz="quarter" idx="15" hasCustomPrompt="1"/>
          </p:nvPr>
        </p:nvSpPr>
        <p:spPr>
          <a:xfrm>
            <a:off x="336553" y="5421737"/>
            <a:ext cx="5571065" cy="164148"/>
          </a:xfrm>
          <a:prstGeom prst="rect">
            <a:avLst/>
          </a:prstGeom>
        </p:spPr>
        <p:txBody>
          <a:bodyPr lIns="0" tIns="0" rIns="0" bIns="0" anchor="b" anchorCtr="0">
            <a:noAutofit/>
          </a:bodyPr>
          <a:lstStyle>
            <a:lvl1pPr marL="21165" indent="0">
              <a:buNone/>
              <a:defRPr sz="1067" baseline="0">
                <a:solidFill>
                  <a:srgbClr val="8E8F93"/>
                </a:solidFill>
              </a:defRPr>
            </a:lvl1pPr>
          </a:lstStyle>
          <a:p>
            <a:pPr lvl="0"/>
            <a:r>
              <a:rPr lang="en-US"/>
              <a:t>Optional description / context goes here</a:t>
            </a:r>
          </a:p>
        </p:txBody>
      </p:sp>
      <p:cxnSp>
        <p:nvCxnSpPr>
          <p:cNvPr id="13" name="Straight Connector 12"/>
          <p:cNvCxnSpPr/>
          <p:nvPr userDrawn="1"/>
        </p:nvCxnSpPr>
        <p:spPr>
          <a:xfrm>
            <a:off x="6066291"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Content Placeholder 4"/>
          <p:cNvSpPr>
            <a:spLocks noGrp="1"/>
          </p:cNvSpPr>
          <p:nvPr>
            <p:ph sz="quarter" idx="20"/>
          </p:nvPr>
        </p:nvSpPr>
        <p:spPr>
          <a:xfrm>
            <a:off x="322538" y="1604437"/>
            <a:ext cx="5571065" cy="365073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t>Page </a:t>
            </a:r>
            <a:fld id="{5A9C12DC-491F-9444-86A2-13AC5C62A2FC}" type="slidenum">
              <a:rPr lang="en-US" smtClean="0"/>
              <a:pPr/>
              <a:t>‹#›</a:t>
            </a:fld>
            <a:endParaRPr lang="en-US"/>
          </a:p>
        </p:txBody>
      </p:sp>
      <p:sp>
        <p:nvSpPr>
          <p:cNvPr id="1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17" name="Text Placeholder 11"/>
          <p:cNvSpPr>
            <a:spLocks noGrp="1"/>
          </p:cNvSpPr>
          <p:nvPr>
            <p:ph type="body" sz="quarter" idx="32"/>
          </p:nvPr>
        </p:nvSpPr>
        <p:spPr>
          <a:xfrm>
            <a:off x="336551" y="306916"/>
            <a:ext cx="11529483" cy="492443"/>
          </a:xfrm>
        </p:spPr>
        <p:txBody>
          <a:bodyPr>
            <a:noAutofit/>
          </a:bodyPr>
          <a:lstStyle>
            <a:lvl1pPr>
              <a:buFontTx/>
              <a:buNone/>
              <a:defRPr sz="3200">
                <a:solidFill>
                  <a:schemeClr val="tx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8" name="Text Placeholder 13"/>
          <p:cNvSpPr>
            <a:spLocks noGrp="1"/>
          </p:cNvSpPr>
          <p:nvPr>
            <p:ph type="body" sz="quarter" idx="33"/>
          </p:nvPr>
        </p:nvSpPr>
        <p:spPr>
          <a:xfrm>
            <a:off x="336551" y="911155"/>
            <a:ext cx="11529483" cy="338555"/>
          </a:xfrm>
        </p:spPr>
        <p:txBody>
          <a:bodyPr>
            <a:noAutofit/>
          </a:bodyPr>
          <a:lstStyle>
            <a:lvl1pPr marL="478337" indent="-457173">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a:t>Click to edit Master text styles</a:t>
            </a:r>
          </a:p>
        </p:txBody>
      </p:sp>
    </p:spTree>
    <p:extLst>
      <p:ext uri="{BB962C8B-B14F-4D97-AF65-F5344CB8AC3E}">
        <p14:creationId xmlns:p14="http://schemas.microsoft.com/office/powerpoint/2010/main" val="42195421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92000" cy="5774392"/>
          </a:xfrm>
          <a:prstGeom prst="rect">
            <a:avLst/>
          </a:prstGeom>
          <a:solidFill>
            <a:schemeClr val="bg1">
              <a:lumMod val="95000"/>
            </a:schemeClr>
          </a:solidFill>
        </p:spPr>
        <p:txBody>
          <a:bodyPr lIns="91437" tIns="45718" rIns="91437" bIns="45718"/>
          <a:lstStyle>
            <a:lvl1pPr>
              <a:buNone/>
              <a:defRPr sz="1867">
                <a:solidFill>
                  <a:schemeClr val="bg1">
                    <a:lumMod val="85000"/>
                  </a:schemeClr>
                </a:solidFill>
              </a:defRPr>
            </a:lvl1pPr>
          </a:lstStyle>
          <a:p>
            <a:r>
              <a:rPr lang="en-US" dirty="0"/>
              <a:t>Click icon to add picture</a:t>
            </a:r>
          </a:p>
        </p:txBody>
      </p:sp>
      <p:sp>
        <p:nvSpPr>
          <p:cNvPr id="8" name="Title 1"/>
          <p:cNvSpPr>
            <a:spLocks noGrp="1"/>
          </p:cNvSpPr>
          <p:nvPr>
            <p:ph type="ctrTitle" hasCustomPrompt="1"/>
          </p:nvPr>
        </p:nvSpPr>
        <p:spPr>
          <a:xfrm>
            <a:off x="336553" y="3478965"/>
            <a:ext cx="11565163"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336553" y="4272329"/>
            <a:ext cx="11565163" cy="287259"/>
          </a:xfrm>
          <a:prstGeom prst="rect">
            <a:avLst/>
          </a:prstGeom>
        </p:spPr>
        <p:txBody>
          <a:bodyPr lIns="0" tIns="0" rIns="0" bIns="0">
            <a:noAutofit/>
          </a:bodyPr>
          <a:lstStyle>
            <a:lvl1pPr marL="0" indent="0" algn="l">
              <a:buNone/>
              <a:defRPr sz="1867" baseline="0">
                <a:solidFill>
                  <a:schemeClr val="bg1"/>
                </a:solidFill>
              </a:defRPr>
            </a:lvl1pPr>
            <a:lvl2pPr marL="609563" indent="0" algn="ctr">
              <a:buNone/>
              <a:defRPr>
                <a:solidFill>
                  <a:schemeClr val="tx1">
                    <a:tint val="75000"/>
                  </a:schemeClr>
                </a:solidFill>
              </a:defRPr>
            </a:lvl2pPr>
            <a:lvl3pPr marL="1219126" indent="0" algn="ctr">
              <a:buNone/>
              <a:defRPr>
                <a:solidFill>
                  <a:schemeClr val="tx1">
                    <a:tint val="75000"/>
                  </a:schemeClr>
                </a:solidFill>
              </a:defRPr>
            </a:lvl3pPr>
            <a:lvl4pPr marL="1828690" indent="0" algn="ctr">
              <a:buNone/>
              <a:defRPr>
                <a:solidFill>
                  <a:schemeClr val="tx1">
                    <a:tint val="75000"/>
                  </a:schemeClr>
                </a:solidFill>
              </a:defRPr>
            </a:lvl4pPr>
            <a:lvl5pPr marL="2438254" indent="0" algn="ctr">
              <a:buNone/>
              <a:defRPr>
                <a:solidFill>
                  <a:schemeClr val="tx1">
                    <a:tint val="75000"/>
                  </a:schemeClr>
                </a:solidFill>
              </a:defRPr>
            </a:lvl5pPr>
            <a:lvl6pPr marL="3047816" indent="0" algn="ctr">
              <a:buNone/>
              <a:defRPr>
                <a:solidFill>
                  <a:schemeClr val="tx1">
                    <a:tint val="75000"/>
                  </a:schemeClr>
                </a:solidFill>
              </a:defRPr>
            </a:lvl6pPr>
            <a:lvl7pPr marL="3657379" indent="0" algn="ctr">
              <a:buNone/>
              <a:defRPr>
                <a:solidFill>
                  <a:schemeClr val="tx1">
                    <a:tint val="75000"/>
                  </a:schemeClr>
                </a:solidFill>
              </a:defRPr>
            </a:lvl7pPr>
            <a:lvl8pPr marL="4266943" indent="0" algn="ctr">
              <a:buNone/>
              <a:defRPr>
                <a:solidFill>
                  <a:schemeClr val="tx1">
                    <a:tint val="75000"/>
                  </a:schemeClr>
                </a:solidFill>
              </a:defRPr>
            </a:lvl8pPr>
            <a:lvl9pPr marL="4876506" indent="0" algn="ctr">
              <a:buNone/>
              <a:defRPr>
                <a:solidFill>
                  <a:schemeClr val="tx1">
                    <a:tint val="75000"/>
                  </a:schemeClr>
                </a:solidFill>
              </a:defRPr>
            </a:lvl9pPr>
          </a:lstStyle>
          <a:p>
            <a:r>
              <a:rPr lang="en-US" dirty="0"/>
              <a:t>Click to Edit Optional Subtitle</a:t>
            </a:r>
          </a:p>
        </p:txBody>
      </p:sp>
      <p:sp>
        <p:nvSpPr>
          <p:cNvPr id="14" name="Footer Placeholder 4"/>
          <p:cNvSpPr>
            <a:spLocks noGrp="1"/>
          </p:cNvSpPr>
          <p:nvPr>
            <p:ph type="ftr" sz="quarter" idx="3"/>
          </p:nvPr>
        </p:nvSpPr>
        <p:spPr>
          <a:xfrm>
            <a:off x="336554" y="6476207"/>
            <a:ext cx="2007375"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r>
              <a:rPr lang="en-US"/>
              <a:t>Confidential Property of Schneider Electric |</a:t>
            </a:r>
            <a:endParaRPr lang="en-US" dirty="0"/>
          </a:p>
        </p:txBody>
      </p:sp>
      <p:sp>
        <p:nvSpPr>
          <p:cNvPr id="21" name="Espace réservé du texte 20"/>
          <p:cNvSpPr>
            <a:spLocks noGrp="1"/>
          </p:cNvSpPr>
          <p:nvPr>
            <p:ph type="body" sz="quarter" idx="15" hasCustomPrompt="1"/>
          </p:nvPr>
        </p:nvSpPr>
        <p:spPr>
          <a:xfrm>
            <a:off x="0" y="4764839"/>
            <a:ext cx="12192000" cy="1015853"/>
          </a:xfrm>
          <a:prstGeom prst="rect">
            <a:avLst/>
          </a:prstGeom>
          <a:solidFill>
            <a:schemeClr val="tx2">
              <a:alpha val="80000"/>
            </a:schemeClr>
          </a:solidFill>
        </p:spPr>
        <p:txBody>
          <a:bodyPr lIns="91437" tIns="45718" rIns="91437" bIns="45718"/>
          <a:lstStyle>
            <a:lvl1pPr marL="237726"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5682003"/>
            <a:ext cx="12192000"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916" tIns="60957" rIns="121916" bIns="60957" rtlCol="0" anchor="ctr"/>
          <a:lstStyle/>
          <a:p>
            <a:pPr algn="ctr"/>
            <a:endParaRPr lang="en-US" sz="2400" dirty="0"/>
          </a:p>
        </p:txBody>
      </p:sp>
      <p:pic>
        <p:nvPicPr>
          <p:cNvPr id="15" name="Picture 14" descr="schneider_LIO_Life-Green_RGB.png"/>
          <p:cNvPicPr>
            <a:picLocks noChangeAspect="1"/>
          </p:cNvPicPr>
          <p:nvPr userDrawn="1"/>
        </p:nvPicPr>
        <p:blipFill>
          <a:blip r:embed="rId2" cstate="print"/>
          <a:stretch>
            <a:fillRect/>
          </a:stretch>
        </p:blipFill>
        <p:spPr>
          <a:xfrm>
            <a:off x="9678055" y="6095999"/>
            <a:ext cx="2416516" cy="666268"/>
          </a:xfrm>
          <a:prstGeom prst="rect">
            <a:avLst/>
          </a:prstGeom>
        </p:spPr>
      </p:pic>
    </p:spTree>
    <p:extLst>
      <p:ext uri="{BB962C8B-B14F-4D97-AF65-F5344CB8AC3E}">
        <p14:creationId xmlns:p14="http://schemas.microsoft.com/office/powerpoint/2010/main" val="21690238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avigation">
    <p:spTree>
      <p:nvGrpSpPr>
        <p:cNvPr id="1" name=""/>
        <p:cNvGrpSpPr/>
        <p:nvPr/>
      </p:nvGrpSpPr>
      <p:grpSpPr>
        <a:xfrm>
          <a:off x="0" y="0"/>
          <a:ext cx="0" cy="0"/>
          <a:chOff x="0" y="0"/>
          <a:chExt cx="0" cy="0"/>
        </a:xfrm>
      </p:grpSpPr>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6" name="Text Placeholder 5"/>
          <p:cNvSpPr>
            <a:spLocks noGrp="1"/>
          </p:cNvSpPr>
          <p:nvPr>
            <p:ph type="body" sz="quarter" idx="15" hasCustomPrompt="1"/>
          </p:nvPr>
        </p:nvSpPr>
        <p:spPr>
          <a:xfrm>
            <a:off x="336551" y="247652"/>
            <a:ext cx="4999567" cy="777184"/>
          </a:xfrm>
          <a:prstGeom prst="rect">
            <a:avLst/>
          </a:prstGeom>
        </p:spPr>
        <p:txBody>
          <a:bodyPr lIns="0" tIns="0" rIns="0" bIns="0"/>
          <a:lstStyle>
            <a:lvl1pPr marL="0" indent="0">
              <a:lnSpc>
                <a:spcPts val="2667"/>
              </a:lnSpc>
              <a:buNone/>
              <a:defRPr sz="2667" b="0" i="0" baseline="0">
                <a:solidFill>
                  <a:schemeClr val="bg2"/>
                </a:solidFill>
                <a:latin typeface="Arial Rounded MT Pro Light" charset="0"/>
                <a:ea typeface="Arial Rounded MT Pro Light" charset="0"/>
                <a:cs typeface="Arial Rounded MT Pro Light" charset="0"/>
              </a:defRPr>
            </a:lvl1pPr>
            <a:lvl2pPr marL="8466" indent="0">
              <a:lnSpc>
                <a:spcPts val="2667"/>
              </a:lnSpc>
              <a:buNone/>
              <a:tabLst/>
              <a:defRPr sz="2133" b="0" i="0" baseline="0">
                <a:solidFill>
                  <a:schemeClr val="bg2"/>
                </a:solidFill>
                <a:latin typeface="Arial Rounded MT Pro Light" charset="0"/>
                <a:ea typeface="Arial Rounded MT Pro Light" charset="0"/>
                <a:cs typeface="Arial Rounded MT Pro Light" charset="0"/>
              </a:defRPr>
            </a:lvl2pPr>
            <a:lvl3pPr marL="1219127" indent="0">
              <a:buNone/>
              <a:defRPr sz="2133">
                <a:solidFill>
                  <a:schemeClr val="bg2"/>
                </a:solidFill>
              </a:defRPr>
            </a:lvl3pPr>
            <a:lvl4pPr marL="1828690" indent="0">
              <a:buNone/>
              <a:defRPr sz="2667">
                <a:solidFill>
                  <a:schemeClr val="bg2"/>
                </a:solidFill>
              </a:defRPr>
            </a:lvl4pPr>
            <a:lvl5pPr marL="2438254" indent="0">
              <a:buNone/>
              <a:defRPr sz="2667">
                <a:solidFill>
                  <a:schemeClr val="bg2"/>
                </a:solidFill>
              </a:defRPr>
            </a:lvl5pPr>
          </a:lstStyle>
          <a:p>
            <a:pPr lvl="0"/>
            <a:r>
              <a:rPr lang="en-US" dirty="0"/>
              <a:t>Insert Headline Here</a:t>
            </a:r>
          </a:p>
          <a:p>
            <a:pPr lvl="1"/>
            <a:r>
              <a:rPr lang="en-US" dirty="0"/>
              <a:t>Secondary Headline Goes Here</a:t>
            </a:r>
          </a:p>
        </p:txBody>
      </p:sp>
      <p:sp>
        <p:nvSpPr>
          <p:cNvPr id="13" name="Content Placeholder 12"/>
          <p:cNvSpPr>
            <a:spLocks noGrp="1"/>
          </p:cNvSpPr>
          <p:nvPr>
            <p:ph sz="quarter" idx="11"/>
          </p:nvPr>
        </p:nvSpPr>
        <p:spPr>
          <a:xfrm>
            <a:off x="336551" y="1310603"/>
            <a:ext cx="4999949" cy="4558569"/>
          </a:xfrm>
          <a:prstGeom prst="rect">
            <a:avLst/>
          </a:prstGeom>
          <a:noFill/>
        </p:spPr>
        <p:txBody>
          <a:bodyPr vert="horz" wrap="square" lIns="0" tIns="0" rIns="0" bIns="0">
            <a:noAutofit/>
          </a:bodyPr>
          <a:lstStyle>
            <a:lvl1pPr marL="315376" indent="-315376">
              <a:spcAft>
                <a:spcPts val="800"/>
              </a:spcAft>
              <a:buClr>
                <a:schemeClr val="tx2"/>
              </a:buClr>
              <a:buFont typeface="Arial" panose="020B0604020202020204" pitchFamily="34" charset="0"/>
              <a:buNone/>
              <a:defRPr sz="1600" b="0" i="0">
                <a:solidFill>
                  <a:schemeClr val="accent6"/>
                </a:solidFill>
                <a:latin typeface="Arial Rounded MT Pro Light" charset="0"/>
                <a:ea typeface="Arial Rounded MT Pro Light" charset="0"/>
                <a:cs typeface="Arial Rounded MT Pro Light" charset="0"/>
              </a:defRPr>
            </a:lvl1pPr>
            <a:lvl2pPr marL="8466" indent="0">
              <a:lnSpc>
                <a:spcPts val="1867"/>
              </a:lnSpc>
              <a:spcBef>
                <a:spcPts val="0"/>
              </a:spcBef>
              <a:spcAft>
                <a:spcPts val="1600"/>
              </a:spcAft>
              <a:buClr>
                <a:schemeClr val="tx2"/>
              </a:buClr>
              <a:buFont typeface="Arial" panose="020B0604020202020204" pitchFamily="34" charset="0"/>
              <a:buNone/>
              <a:tabLst/>
              <a:defRPr sz="1200">
                <a:solidFill>
                  <a:schemeClr val="accent1"/>
                </a:solidFill>
              </a:defRPr>
            </a:lvl2pPr>
            <a:lvl3pPr marL="158747" indent="-150280">
              <a:lnSpc>
                <a:spcPts val="1600"/>
              </a:lnSpc>
              <a:spcBef>
                <a:spcPts val="0"/>
              </a:spcBef>
              <a:spcAft>
                <a:spcPts val="667"/>
              </a:spcAft>
              <a:buClr>
                <a:schemeClr val="tx2"/>
              </a:buClr>
              <a:buFont typeface="Arial" panose="020B0604020202020204" pitchFamily="34" charset="0"/>
              <a:buChar char="•"/>
              <a:tabLst/>
              <a:defRPr sz="1200">
                <a:solidFill>
                  <a:schemeClr val="accent1"/>
                </a:solidFill>
              </a:defRPr>
            </a:lvl3pPr>
            <a:lvl4pPr marL="306910" indent="-139697">
              <a:lnSpc>
                <a:spcPts val="1600"/>
              </a:lnSpc>
              <a:spcBef>
                <a:spcPts val="0"/>
              </a:spcBef>
              <a:spcAft>
                <a:spcPts val="667"/>
              </a:spcAft>
              <a:buClr>
                <a:schemeClr val="tx2"/>
              </a:buClr>
              <a:buFont typeface="Arial" panose="020B0604020202020204" pitchFamily="34" charset="0"/>
              <a:buChar char="•"/>
              <a:tabLst/>
              <a:defRPr sz="1200">
                <a:solidFill>
                  <a:schemeClr val="accent1"/>
                </a:solidFill>
              </a:defRPr>
            </a:lvl4pPr>
            <a:lvl5pPr marL="457189" indent="-150280" defTabSz="419090">
              <a:lnSpc>
                <a:spcPts val="1600"/>
              </a:lnSpc>
              <a:spcBef>
                <a:spcPts val="0"/>
              </a:spcBef>
              <a:spcAft>
                <a:spcPts val="667"/>
              </a:spcAft>
              <a:buClr>
                <a:schemeClr val="tx2"/>
              </a:buClr>
              <a:buFont typeface="Arial" panose="020B0604020202020204" pitchFamily="34" charset="0"/>
              <a:buChar char="•"/>
              <a:tabLst/>
              <a:defRPr sz="12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chneider_LIO_Life-Green_RGB.png"/>
          <p:cNvPicPr>
            <a:picLocks noChangeAspect="1"/>
          </p:cNvPicPr>
          <p:nvPr userDrawn="1"/>
        </p:nvPicPr>
        <p:blipFill>
          <a:blip r:embed="rId2" cstate="print"/>
          <a:stretch>
            <a:fillRect/>
          </a:stretch>
        </p:blipFill>
        <p:spPr>
          <a:xfrm>
            <a:off x="9678055" y="6095999"/>
            <a:ext cx="2416516" cy="666268"/>
          </a:xfrm>
          <a:prstGeom prst="rect">
            <a:avLst/>
          </a:prstGeom>
        </p:spPr>
      </p:pic>
    </p:spTree>
    <p:extLst>
      <p:ext uri="{BB962C8B-B14F-4D97-AF65-F5344CB8AC3E}">
        <p14:creationId xmlns:p14="http://schemas.microsoft.com/office/powerpoint/2010/main" val="2306221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uccess Story">
    <p:spTree>
      <p:nvGrpSpPr>
        <p:cNvPr id="1" name=""/>
        <p:cNvGrpSpPr/>
        <p:nvPr/>
      </p:nvGrpSpPr>
      <p:grpSpPr>
        <a:xfrm>
          <a:off x="0" y="0"/>
          <a:ext cx="0" cy="0"/>
          <a:chOff x="0" y="0"/>
          <a:chExt cx="0" cy="0"/>
        </a:xfrm>
      </p:grpSpPr>
      <p:sp>
        <p:nvSpPr>
          <p:cNvPr id="2" name="Rectangle 1"/>
          <p:cNvSpPr/>
          <p:nvPr userDrawn="1"/>
        </p:nvSpPr>
        <p:spPr>
          <a:xfrm>
            <a:off x="6151025" y="3833283"/>
            <a:ext cx="6040972" cy="302471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8" name="Text Placeholder 17"/>
          <p:cNvSpPr>
            <a:spLocks noGrp="1"/>
          </p:cNvSpPr>
          <p:nvPr>
            <p:ph type="body" sz="quarter" idx="17"/>
          </p:nvPr>
        </p:nvSpPr>
        <p:spPr>
          <a:xfrm>
            <a:off x="6151029" y="3833285"/>
            <a:ext cx="6040967" cy="3024716"/>
          </a:xfrm>
          <a:prstGeom prst="rect">
            <a:avLst/>
          </a:prstGeom>
          <a:noFill/>
        </p:spPr>
        <p:txBody>
          <a:bodyPr lIns="182880" tIns="182880" rIns="182880" bIns="182880"/>
          <a:lstStyle>
            <a:lvl1pPr marL="0" indent="0">
              <a:buNone/>
              <a:defRPr sz="1333">
                <a:solidFill>
                  <a:schemeClr val="bg1"/>
                </a:solidFill>
              </a:defRPr>
            </a:lvl1pPr>
            <a:lvl2pPr marL="8466" indent="0">
              <a:buNone/>
              <a:tabLst/>
              <a:defRPr sz="1333" b="1">
                <a:solidFill>
                  <a:schemeClr val="bg1"/>
                </a:solidFill>
              </a:defRPr>
            </a:lvl2pPr>
            <a:lvl3pPr>
              <a:defRPr sz="1333">
                <a:solidFill>
                  <a:schemeClr val="bg1"/>
                </a:solidFill>
              </a:defRPr>
            </a:lvl3pPr>
            <a:lvl4pPr>
              <a:defRPr sz="1333">
                <a:solidFill>
                  <a:schemeClr val="bg1"/>
                </a:solidFill>
              </a:defRPr>
            </a:lvl4pPr>
            <a:lvl5pPr>
              <a:defRPr sz="133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2"/>
          <p:cNvSpPr>
            <a:spLocks noGrp="1"/>
          </p:cNvSpPr>
          <p:nvPr>
            <p:ph sz="quarter" idx="12" hasCustomPrompt="1"/>
          </p:nvPr>
        </p:nvSpPr>
        <p:spPr>
          <a:xfrm>
            <a:off x="6151029" y="1"/>
            <a:ext cx="6040969" cy="3834296"/>
          </a:xfrm>
          <a:prstGeom prst="rect">
            <a:avLst/>
          </a:prstGeom>
          <a:solidFill>
            <a:schemeClr val="accent2">
              <a:alpha val="20000"/>
            </a:schemeClr>
          </a:solidFill>
        </p:spPr>
        <p:txBody>
          <a:bodyPr vert="horz" lIns="252000" tIns="252000" rIns="252000" bIns="252000"/>
          <a:lstStyle>
            <a:lvl1pPr marL="0" indent="0">
              <a:buNone/>
              <a:defRPr sz="1400" baseline="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Place photo here</a:t>
            </a:r>
          </a:p>
        </p:txBody>
      </p:sp>
      <p:sp>
        <p:nvSpPr>
          <p:cNvPr id="3" name="Content Placeholder 12"/>
          <p:cNvSpPr>
            <a:spLocks noGrp="1"/>
          </p:cNvSpPr>
          <p:nvPr>
            <p:ph sz="quarter" idx="11"/>
          </p:nvPr>
        </p:nvSpPr>
        <p:spPr>
          <a:xfrm>
            <a:off x="336551" y="1310603"/>
            <a:ext cx="4999949" cy="4558569"/>
          </a:xfrm>
          <a:prstGeom prst="rect">
            <a:avLst/>
          </a:prstGeom>
          <a:noFill/>
        </p:spPr>
        <p:txBody>
          <a:bodyPr vert="horz" wrap="square" lIns="0" tIns="0" rIns="0" bIns="0">
            <a:noAutofit/>
          </a:bodyPr>
          <a:lstStyle>
            <a:lvl1pPr marL="315376" indent="-315376">
              <a:spcAft>
                <a:spcPts val="800"/>
              </a:spcAft>
              <a:buClr>
                <a:schemeClr val="tx2"/>
              </a:buClr>
              <a:buFont typeface="Arial" panose="020B0604020202020204" pitchFamily="34" charset="0"/>
              <a:buNone/>
              <a:defRPr sz="1600" b="0" i="0">
                <a:solidFill>
                  <a:schemeClr val="accent6"/>
                </a:solidFill>
                <a:latin typeface="Arial Rounded MT Pro Light" charset="0"/>
                <a:ea typeface="Arial Rounded MT Pro Light" charset="0"/>
                <a:cs typeface="Arial Rounded MT Pro Light" charset="0"/>
              </a:defRPr>
            </a:lvl1pPr>
            <a:lvl2pPr marL="8466" indent="0">
              <a:lnSpc>
                <a:spcPts val="1867"/>
              </a:lnSpc>
              <a:spcBef>
                <a:spcPts val="0"/>
              </a:spcBef>
              <a:spcAft>
                <a:spcPts val="1600"/>
              </a:spcAft>
              <a:buClr>
                <a:schemeClr val="tx2"/>
              </a:buClr>
              <a:buFont typeface="Arial" panose="020B0604020202020204" pitchFamily="34" charset="0"/>
              <a:buNone/>
              <a:tabLst/>
              <a:defRPr sz="1200">
                <a:solidFill>
                  <a:schemeClr val="accent1"/>
                </a:solidFill>
              </a:defRPr>
            </a:lvl2pPr>
            <a:lvl3pPr marL="158747" indent="-150280">
              <a:lnSpc>
                <a:spcPts val="1600"/>
              </a:lnSpc>
              <a:spcBef>
                <a:spcPts val="0"/>
              </a:spcBef>
              <a:spcAft>
                <a:spcPts val="667"/>
              </a:spcAft>
              <a:buClr>
                <a:schemeClr val="tx2"/>
              </a:buClr>
              <a:buFont typeface="Arial" panose="020B0604020202020204" pitchFamily="34" charset="0"/>
              <a:buChar char="•"/>
              <a:tabLst/>
              <a:defRPr sz="1200">
                <a:solidFill>
                  <a:schemeClr val="accent1"/>
                </a:solidFill>
              </a:defRPr>
            </a:lvl3pPr>
            <a:lvl4pPr marL="306910" indent="-139697">
              <a:lnSpc>
                <a:spcPts val="1600"/>
              </a:lnSpc>
              <a:spcBef>
                <a:spcPts val="0"/>
              </a:spcBef>
              <a:spcAft>
                <a:spcPts val="667"/>
              </a:spcAft>
              <a:buClr>
                <a:schemeClr val="tx2"/>
              </a:buClr>
              <a:buFont typeface="Arial" panose="020B0604020202020204" pitchFamily="34" charset="0"/>
              <a:buChar char="•"/>
              <a:tabLst/>
              <a:defRPr sz="1200">
                <a:solidFill>
                  <a:schemeClr val="accent1"/>
                </a:solidFill>
              </a:defRPr>
            </a:lvl4pPr>
            <a:lvl5pPr marL="457189" indent="-150280" defTabSz="419090">
              <a:lnSpc>
                <a:spcPts val="1600"/>
              </a:lnSpc>
              <a:spcBef>
                <a:spcPts val="0"/>
              </a:spcBef>
              <a:spcAft>
                <a:spcPts val="667"/>
              </a:spcAft>
              <a:buClr>
                <a:schemeClr val="tx2"/>
              </a:buClr>
              <a:buFont typeface="Arial" panose="020B0604020202020204" pitchFamily="34" charset="0"/>
              <a:buChar char="•"/>
              <a:tabLst/>
              <a:defRPr sz="1200">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
        <p:nvSpPr>
          <p:cNvPr id="6" name="Text Placeholder 5"/>
          <p:cNvSpPr>
            <a:spLocks noGrp="1"/>
          </p:cNvSpPr>
          <p:nvPr>
            <p:ph type="body" sz="quarter" idx="15" hasCustomPrompt="1"/>
          </p:nvPr>
        </p:nvSpPr>
        <p:spPr>
          <a:xfrm>
            <a:off x="336551" y="247652"/>
            <a:ext cx="4999567" cy="777184"/>
          </a:xfrm>
          <a:prstGeom prst="rect">
            <a:avLst/>
          </a:prstGeom>
        </p:spPr>
        <p:txBody>
          <a:bodyPr lIns="0" tIns="0" rIns="0" bIns="0"/>
          <a:lstStyle>
            <a:lvl1pPr marL="0" indent="0">
              <a:lnSpc>
                <a:spcPts val="2667"/>
              </a:lnSpc>
              <a:buNone/>
              <a:defRPr sz="2667" b="0" i="0" baseline="0">
                <a:solidFill>
                  <a:schemeClr val="bg2"/>
                </a:solidFill>
                <a:latin typeface="Arial Rounded MT Pro Light" charset="0"/>
                <a:ea typeface="Arial Rounded MT Pro Light" charset="0"/>
                <a:cs typeface="Arial Rounded MT Pro Light" charset="0"/>
              </a:defRPr>
            </a:lvl1pPr>
            <a:lvl2pPr marL="8466" indent="0">
              <a:lnSpc>
                <a:spcPts val="2667"/>
              </a:lnSpc>
              <a:buNone/>
              <a:tabLst/>
              <a:defRPr sz="2133" b="0" i="0" baseline="0">
                <a:solidFill>
                  <a:schemeClr val="bg2"/>
                </a:solidFill>
                <a:latin typeface="Arial Rounded MT Pro Light" charset="0"/>
                <a:ea typeface="Arial Rounded MT Pro Light" charset="0"/>
                <a:cs typeface="Arial Rounded MT Pro Light" charset="0"/>
              </a:defRPr>
            </a:lvl2pPr>
            <a:lvl3pPr marL="1219127" indent="0">
              <a:buNone/>
              <a:defRPr sz="2133">
                <a:solidFill>
                  <a:schemeClr val="bg2"/>
                </a:solidFill>
              </a:defRPr>
            </a:lvl3pPr>
            <a:lvl4pPr marL="1828690" indent="0">
              <a:buNone/>
              <a:defRPr sz="2667">
                <a:solidFill>
                  <a:schemeClr val="bg2"/>
                </a:solidFill>
              </a:defRPr>
            </a:lvl4pPr>
            <a:lvl5pPr marL="2438254" indent="0">
              <a:buNone/>
              <a:defRPr sz="2667">
                <a:solidFill>
                  <a:schemeClr val="bg2"/>
                </a:solidFill>
              </a:defRPr>
            </a:lvl5pPr>
          </a:lstStyle>
          <a:p>
            <a:pPr lvl="0"/>
            <a:r>
              <a:rPr lang="en-US" dirty="0"/>
              <a:t>Insert Headline Here</a:t>
            </a:r>
          </a:p>
          <a:p>
            <a:pPr lvl="1"/>
            <a:r>
              <a:rPr lang="en-US" dirty="0"/>
              <a:t>Secondary Headline Goes Here</a:t>
            </a:r>
          </a:p>
        </p:txBody>
      </p:sp>
      <p:sp>
        <p:nvSpPr>
          <p:cNvPr id="8" name="Text Placeholder 7"/>
          <p:cNvSpPr>
            <a:spLocks noGrp="1"/>
          </p:cNvSpPr>
          <p:nvPr>
            <p:ph type="body" sz="quarter" idx="16" hasCustomPrompt="1"/>
          </p:nvPr>
        </p:nvSpPr>
        <p:spPr>
          <a:xfrm>
            <a:off x="6151029" y="3109385"/>
            <a:ext cx="6040972" cy="723900"/>
          </a:xfrm>
          <a:prstGeom prst="rect">
            <a:avLst/>
          </a:prstGeom>
          <a:solidFill>
            <a:schemeClr val="bg2">
              <a:alpha val="70000"/>
            </a:schemeClr>
          </a:solidFill>
        </p:spPr>
        <p:txBody>
          <a:bodyPr lIns="182880" tIns="0" rIns="0" bIns="0" anchor="ctr" anchorCtr="0"/>
          <a:lstStyle>
            <a:lvl1pPr marL="0" indent="0">
              <a:buNone/>
              <a:tabLst/>
              <a:defRPr sz="1333">
                <a:solidFill>
                  <a:schemeClr val="bg1"/>
                </a:solidFill>
              </a:defRPr>
            </a:lvl1pPr>
            <a:lvl2pPr marL="0" indent="0">
              <a:buNone/>
              <a:tabLst/>
              <a:defRPr sz="1333">
                <a:solidFill>
                  <a:schemeClr val="bg1"/>
                </a:solidFill>
              </a:defRPr>
            </a:lvl2pPr>
            <a:lvl3pPr marL="0" indent="0">
              <a:buNone/>
              <a:tabLst/>
              <a:defRPr sz="1333">
                <a:solidFill>
                  <a:schemeClr val="bg1"/>
                </a:solidFill>
              </a:defRPr>
            </a:lvl3pPr>
            <a:lvl4pPr marL="0" indent="0">
              <a:buNone/>
              <a:tabLst/>
              <a:defRPr sz="1333">
                <a:solidFill>
                  <a:schemeClr val="bg1"/>
                </a:solidFill>
              </a:defRPr>
            </a:lvl4pPr>
            <a:lvl5pPr marL="0" indent="0">
              <a:buNone/>
              <a:tabLst/>
              <a:defRPr sz="1333">
                <a:solidFill>
                  <a:schemeClr val="bg1"/>
                </a:solidFill>
              </a:defRPr>
            </a:lvl5pPr>
          </a:lstStyle>
          <a:p>
            <a:r>
              <a:rPr lang="en-US" dirty="0"/>
              <a:t>Industry: Chemicals</a:t>
            </a:r>
          </a:p>
          <a:p>
            <a:r>
              <a:rPr lang="en-US" dirty="0"/>
              <a:t>Product: Insert Product Here</a:t>
            </a:r>
          </a:p>
        </p:txBody>
      </p:sp>
      <p:pic>
        <p:nvPicPr>
          <p:cNvPr id="11" name="Picture 10" descr="schneider_LIO_White_RGB.png"/>
          <p:cNvPicPr>
            <a:picLocks noChangeAspect="1"/>
          </p:cNvPicPr>
          <p:nvPr userDrawn="1"/>
        </p:nvPicPr>
        <p:blipFill>
          <a:blip r:embed="rId2" cstate="print"/>
          <a:stretch>
            <a:fillRect/>
          </a:stretch>
        </p:blipFill>
        <p:spPr>
          <a:xfrm>
            <a:off x="9703698" y="6096000"/>
            <a:ext cx="2384649" cy="657481"/>
          </a:xfrm>
          <a:prstGeom prst="rect">
            <a:avLst/>
          </a:prstGeom>
        </p:spPr>
      </p:pic>
    </p:spTree>
    <p:extLst>
      <p:ext uri="{BB962C8B-B14F-4D97-AF65-F5344CB8AC3E}">
        <p14:creationId xmlns:p14="http://schemas.microsoft.com/office/powerpoint/2010/main" val="1285518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36552" y="3940606"/>
            <a:ext cx="11529481" cy="410369"/>
          </a:xfrm>
          <a:prstGeom prst="rect">
            <a:avLst/>
          </a:prstGeom>
        </p:spPr>
        <p:txBody>
          <a:bodyPr lIns="0" tIns="0" rIns="0" bIns="0">
            <a:noAutofit/>
          </a:bodyPr>
          <a:lstStyle>
            <a:lvl1pPr marL="0" indent="0" algn="ctr">
              <a:buNone/>
              <a:defRPr sz="2667">
                <a:solidFill>
                  <a:schemeClr val="accent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Optional Subtitle</a:t>
            </a:r>
          </a:p>
        </p:txBody>
      </p:sp>
      <p:pic>
        <p:nvPicPr>
          <p:cNvPr id="8" name="Picture 7" descr="schneider_LIO_Life-Green_RGB.png"/>
          <p:cNvPicPr>
            <a:picLocks noChangeAspect="1"/>
          </p:cNvPicPr>
          <p:nvPr userDrawn="1"/>
        </p:nvPicPr>
        <p:blipFill>
          <a:blip r:embed="rId2" cstate="print"/>
          <a:stretch>
            <a:fillRect/>
          </a:stretch>
        </p:blipFill>
        <p:spPr>
          <a:xfrm>
            <a:off x="9422712" y="5993329"/>
            <a:ext cx="2722397" cy="750604"/>
          </a:xfrm>
          <a:prstGeom prst="rect">
            <a:avLst/>
          </a:prstGeom>
        </p:spPr>
      </p:pic>
      <p:sp>
        <p:nvSpPr>
          <p:cNvPr id="3" name="Picture Placeholder 5"/>
          <p:cNvSpPr>
            <a:spLocks noGrp="1"/>
          </p:cNvSpPr>
          <p:nvPr>
            <p:ph type="pic" sz="quarter" idx="10" hasCustomPrompt="1"/>
          </p:nvPr>
        </p:nvSpPr>
        <p:spPr>
          <a:xfrm>
            <a:off x="0" y="0"/>
            <a:ext cx="12192000" cy="6858000"/>
          </a:xfrm>
          <a:prstGeom prst="rect">
            <a:avLst/>
          </a:prstGeom>
          <a:solidFill>
            <a:srgbClr val="8E8F93">
              <a:alpha val="20000"/>
            </a:srgbClr>
          </a:solidFill>
        </p:spPr>
        <p:txBody>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867"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336551" y="2284745"/>
            <a:ext cx="11529483" cy="1641475"/>
          </a:xfrm>
          <a:prstGeom prst="rect">
            <a:avLst/>
          </a:prstGeom>
        </p:spPr>
        <p:txBody>
          <a:bodyPr lIns="0" tIns="0" rIns="0" bIns="0" anchor="t">
            <a:noAutofit/>
          </a:bodyPr>
          <a:lstStyle>
            <a:lvl1pPr marL="0" indent="0" algn="ctr">
              <a:buFont typeface="Arial"/>
              <a:buNone/>
              <a:defRPr sz="5333">
                <a:solidFill>
                  <a:schemeClr val="bg1"/>
                </a:solidFill>
              </a:defRPr>
            </a:lvl1pPr>
          </a:lstStyle>
          <a:p>
            <a:r>
              <a:rPr lang="en-US" dirty="0"/>
              <a:t>CLICK TO EDIT QUOTE OR CALLOUT</a:t>
            </a:r>
          </a:p>
        </p:txBody>
      </p:sp>
      <p:sp>
        <p:nvSpPr>
          <p:cNvPr id="10" name="Slide Number Placeholder 5">
            <a:extLst>
              <a:ext uri="{FF2B5EF4-FFF2-40B4-BE49-F238E27FC236}">
                <a16:creationId xmlns:a16="http://schemas.microsoft.com/office/drawing/2014/main" id="{9E9E2559-859D-49FB-9CFB-64AC437C3EB4}"/>
              </a:ext>
            </a:extLst>
          </p:cNvPr>
          <p:cNvSpPr>
            <a:spLocks noGrp="1"/>
          </p:cNvSpPr>
          <p:nvPr>
            <p:ph type="sldNum" sz="quarter" idx="4"/>
          </p:nvPr>
        </p:nvSpPr>
        <p:spPr>
          <a:xfrm>
            <a:off x="2646223" y="6476207"/>
            <a:ext cx="700920" cy="123111"/>
          </a:xfrm>
          <a:prstGeom prst="rect">
            <a:avLst/>
          </a:prstGeom>
        </p:spPr>
        <p:txBody>
          <a:bodyPr vert="horz" lIns="0" tIns="0" rIns="0" bIns="0" rtlCol="0" anchor="ctr">
            <a:spAutoFit/>
          </a:bodyPr>
          <a:lstStyle>
            <a:lvl1pPr algn="l">
              <a:defRPr sz="800">
                <a:solidFill>
                  <a:schemeClr val="bg1"/>
                </a:solidFill>
                <a:latin typeface="Arial"/>
                <a:cs typeface="Arial"/>
              </a:defRPr>
            </a:lvl1pPr>
          </a:lstStyle>
          <a:p>
            <a:r>
              <a:rPr lang="en-US"/>
              <a:t>Page </a:t>
            </a:r>
            <a:fld id="{5A9C12DC-491F-9444-86A2-13AC5C62A2FC}" type="slidenum">
              <a:rPr lang="en-US" smtClean="0"/>
              <a:pPr/>
              <a:t>‹#›</a:t>
            </a:fld>
            <a:endParaRPr lang="en-US" dirty="0"/>
          </a:p>
        </p:txBody>
      </p:sp>
      <p:sp>
        <p:nvSpPr>
          <p:cNvPr id="11" name="Footer Placeholder 4">
            <a:extLst>
              <a:ext uri="{FF2B5EF4-FFF2-40B4-BE49-F238E27FC236}">
                <a16:creationId xmlns:a16="http://schemas.microsoft.com/office/drawing/2014/main" id="{F2160390-4EF3-49E2-8E88-3B598A166D18}"/>
              </a:ext>
            </a:extLst>
          </p:cNvPr>
          <p:cNvSpPr>
            <a:spLocks noGrp="1"/>
          </p:cNvSpPr>
          <p:nvPr>
            <p:ph type="ftr" sz="quarter" idx="3"/>
          </p:nvPr>
        </p:nvSpPr>
        <p:spPr>
          <a:xfrm>
            <a:off x="336551" y="6476206"/>
            <a:ext cx="2316480"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2171401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2" name="Rectangle 1"/>
          <p:cNvSpPr/>
          <p:nvPr userDrawn="1"/>
        </p:nvSpPr>
        <p:spPr>
          <a:xfrm>
            <a:off x="0" y="4421024"/>
            <a:ext cx="12192000" cy="2436976"/>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Picture Placeholder 7"/>
          <p:cNvSpPr>
            <a:spLocks noGrp="1"/>
          </p:cNvSpPr>
          <p:nvPr>
            <p:ph type="pic" sz="quarter" idx="11" hasCustomPrompt="1"/>
          </p:nvPr>
        </p:nvSpPr>
        <p:spPr>
          <a:xfrm>
            <a:off x="0" y="0"/>
            <a:ext cx="12192000" cy="4421024"/>
          </a:xfrm>
          <a:prstGeom prst="rect">
            <a:avLst/>
          </a:prstGeom>
        </p:spPr>
        <p:txBody>
          <a:bodyPr/>
          <a:lstStyle>
            <a:lvl1pPr>
              <a:defRPr sz="1333" baseline="0"/>
            </a:lvl1pPr>
          </a:lstStyle>
          <a:p>
            <a:pPr marL="457173" marR="0" lvl="0" indent="-457173" algn="l" defTabSz="609563" rtl="0" eaLnBrk="1" fontAlgn="auto" latinLnBrk="0" hangingPunct="1">
              <a:lnSpc>
                <a:spcPct val="100000"/>
              </a:lnSpc>
              <a:spcBef>
                <a:spcPct val="20000"/>
              </a:spcBef>
              <a:spcAft>
                <a:spcPts val="0"/>
              </a:spcAft>
              <a:buClrTx/>
              <a:buSzTx/>
              <a:buFont typeface="Arial"/>
              <a:buNone/>
              <a:tabLst/>
              <a:defRPr/>
            </a:pPr>
            <a:r>
              <a:rPr lang="en-US" dirty="0"/>
              <a:t>After placing image “Send to Back.”</a:t>
            </a:r>
          </a:p>
        </p:txBody>
      </p:sp>
      <p:sp>
        <p:nvSpPr>
          <p:cNvPr id="20" name="Text Placeholder 19"/>
          <p:cNvSpPr>
            <a:spLocks noGrp="1"/>
          </p:cNvSpPr>
          <p:nvPr>
            <p:ph type="body" sz="quarter" idx="13" hasCustomPrompt="1"/>
          </p:nvPr>
        </p:nvSpPr>
        <p:spPr>
          <a:xfrm>
            <a:off x="0" y="4421024"/>
            <a:ext cx="12192000" cy="2436283"/>
          </a:xfrm>
          <a:prstGeom prst="rect">
            <a:avLst/>
          </a:prstGeom>
          <a:noFill/>
        </p:spPr>
        <p:txBody>
          <a:bodyPr lIns="274320" tIns="274320" rIns="274320"/>
          <a:lstStyle>
            <a:lvl1pPr marL="0" indent="0">
              <a:buNone/>
              <a:defRPr sz="3200" b="0" i="0">
                <a:solidFill>
                  <a:schemeClr val="bg1"/>
                </a:solidFill>
                <a:latin typeface="Arial Rounded MT Pro Light" charset="0"/>
                <a:ea typeface="Arial Rounded MT Pro Light" charset="0"/>
                <a:cs typeface="Arial Rounded MT Pro Light" charset="0"/>
              </a:defRPr>
            </a:lvl1pPr>
            <a:lvl2pPr marL="609563" indent="0">
              <a:buNone/>
              <a:defRPr sz="2133" b="0" i="0">
                <a:solidFill>
                  <a:schemeClr val="bg1"/>
                </a:solidFill>
                <a:latin typeface="Arial Rounded MT Pro Light" charset="0"/>
                <a:ea typeface="Arial Rounded MT Pro Light" charset="0"/>
                <a:cs typeface="Arial Rounded MT Pro Light" charset="0"/>
              </a:defRPr>
            </a:lvl2pPr>
            <a:lvl3pPr marL="1219127" indent="0">
              <a:buNone/>
              <a:defRPr sz="2133" b="0" i="0">
                <a:solidFill>
                  <a:schemeClr val="bg1"/>
                </a:solidFill>
                <a:latin typeface="Arial Rounded MT Pro Light" charset="0"/>
                <a:ea typeface="Arial Rounded MT Pro Light" charset="0"/>
                <a:cs typeface="Arial Rounded MT Pro Light" charset="0"/>
              </a:defRPr>
            </a:lvl3pPr>
            <a:lvl4pPr marL="1828690" indent="0">
              <a:buNone/>
              <a:defRPr sz="2133" b="0" i="0">
                <a:solidFill>
                  <a:schemeClr val="bg1"/>
                </a:solidFill>
                <a:latin typeface="Arial Rounded MT Pro Light" charset="0"/>
                <a:ea typeface="Arial Rounded MT Pro Light" charset="0"/>
                <a:cs typeface="Arial Rounded MT Pro Light" charset="0"/>
              </a:defRPr>
            </a:lvl4pPr>
            <a:lvl5pPr marL="2438254" indent="0">
              <a:buNone/>
              <a:defRPr sz="2133" b="0" i="0">
                <a:solidFill>
                  <a:schemeClr val="bg1"/>
                </a:solidFill>
                <a:latin typeface="Arial Rounded MT Pro Light" charset="0"/>
                <a:ea typeface="Arial Rounded MT Pro Light" charset="0"/>
                <a:cs typeface="Arial Rounded MT Pro Light" charset="0"/>
              </a:defRPr>
            </a:lvl5pPr>
          </a:lstStyle>
          <a:p>
            <a:pPr lvl="0"/>
            <a:r>
              <a:rPr lang="en-US" dirty="0"/>
              <a:t>Insert Headline Here</a:t>
            </a:r>
          </a:p>
        </p:txBody>
      </p:sp>
      <p:sp>
        <p:nvSpPr>
          <p:cNvPr id="16" name="Text Placeholder 15"/>
          <p:cNvSpPr>
            <a:spLocks noGrp="1"/>
          </p:cNvSpPr>
          <p:nvPr>
            <p:ph type="body" sz="quarter" idx="12" hasCustomPrompt="1"/>
          </p:nvPr>
        </p:nvSpPr>
        <p:spPr>
          <a:xfrm>
            <a:off x="0" y="4011085"/>
            <a:ext cx="12192000" cy="410633"/>
          </a:xfrm>
          <a:prstGeom prst="rect">
            <a:avLst/>
          </a:prstGeom>
          <a:solidFill>
            <a:schemeClr val="tx2">
              <a:alpha val="80000"/>
            </a:schemeClr>
          </a:solidFill>
        </p:spPr>
        <p:txBody>
          <a:bodyPr/>
          <a:lstStyle>
            <a:lvl1pPr marL="0" indent="0">
              <a:buNone/>
              <a:defRPr/>
            </a:lvl1pPr>
          </a:lstStyle>
          <a:p>
            <a:pPr lvl="0"/>
            <a:r>
              <a:rPr lang="en-US" dirty="0"/>
              <a:t>   </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1"/>
                </a:solidFill>
                <a:latin typeface="Arial"/>
                <a:cs typeface="Arial"/>
              </a:defRPr>
            </a:lvl1pPr>
          </a:lstStyle>
          <a:p>
            <a:r>
              <a:rPr lang="en-US" dirty="0"/>
              <a:t>Page </a:t>
            </a:r>
            <a:fld id="{5A9C12DC-491F-9444-86A2-13AC5C62A2FC}" type="slidenum">
              <a:rPr lang="en-US" smtClean="0"/>
              <a:pPr/>
              <a:t>‹#›</a:t>
            </a:fld>
            <a:endParaRPr lang="en-US" dirty="0"/>
          </a:p>
        </p:txBody>
      </p:sp>
      <p:sp>
        <p:nvSpPr>
          <p:cNvPr id="18"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endParaRPr lang="en-US" dirty="0"/>
          </a:p>
        </p:txBody>
      </p:sp>
      <p:pic>
        <p:nvPicPr>
          <p:cNvPr id="9" name="Picture 8" descr="schneider_LIO_White_RGB.png"/>
          <p:cNvPicPr>
            <a:picLocks noChangeAspect="1"/>
          </p:cNvPicPr>
          <p:nvPr userDrawn="1"/>
        </p:nvPicPr>
        <p:blipFill>
          <a:blip r:embed="rId2" cstate="print"/>
          <a:stretch>
            <a:fillRect/>
          </a:stretch>
        </p:blipFill>
        <p:spPr>
          <a:xfrm>
            <a:off x="9703698" y="6096000"/>
            <a:ext cx="2384649" cy="657481"/>
          </a:xfrm>
          <a:prstGeom prst="rect">
            <a:avLst/>
          </a:prstGeom>
        </p:spPr>
      </p:pic>
    </p:spTree>
    <p:extLst>
      <p:ext uri="{BB962C8B-B14F-4D97-AF65-F5344CB8AC3E}">
        <p14:creationId xmlns:p14="http://schemas.microsoft.com/office/powerpoint/2010/main" val="31630549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89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3692165" y="2611549"/>
            <a:ext cx="4745843" cy="1308496"/>
          </a:xfrm>
          <a:prstGeom prst="rect">
            <a:avLst/>
          </a:prstGeom>
        </p:spPr>
      </p:pic>
    </p:spTree>
    <p:extLst>
      <p:ext uri="{BB962C8B-B14F-4D97-AF65-F5344CB8AC3E}">
        <p14:creationId xmlns:p14="http://schemas.microsoft.com/office/powerpoint/2010/main" val="3694876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551" y="1310603"/>
            <a:ext cx="4999949" cy="1936940"/>
          </a:xfrm>
          <a:prstGeom prst="rect">
            <a:avLst/>
          </a:prstGeom>
          <a:noFill/>
        </p:spPr>
        <p:txBody>
          <a:bodyPr vert="horz" wrap="square" lIns="0" tIns="0" rIns="0" bIns="0">
            <a:spAutoFit/>
          </a:bodyPr>
          <a:lstStyle>
            <a:lvl1pPr marL="315376" indent="-315376">
              <a:buClr>
                <a:schemeClr val="tx2"/>
              </a:buClr>
              <a:buFont typeface="Arial" panose="020B0604020202020204" pitchFamily="34" charset="0"/>
              <a:buChar char="•"/>
              <a:defRPr sz="2667">
                <a:solidFill>
                  <a:schemeClr val="accent1"/>
                </a:solidFill>
              </a:defRPr>
            </a:lvl1pPr>
            <a:lvl2pPr marL="609585" indent="-294210">
              <a:buClr>
                <a:schemeClr val="tx2"/>
              </a:buClr>
              <a:buFont typeface="Arial" panose="020B0604020202020204" pitchFamily="34" charset="0"/>
              <a:buChar char="•"/>
              <a:defRPr sz="2400">
                <a:solidFill>
                  <a:schemeClr val="accent1"/>
                </a:solidFill>
              </a:defRPr>
            </a:lvl2pPr>
            <a:lvl3pPr marL="840296" indent="-230712">
              <a:buClr>
                <a:schemeClr val="tx2"/>
              </a:buClr>
              <a:buFont typeface="Arial" panose="020B0604020202020204" pitchFamily="34" charset="0"/>
              <a:buChar char="•"/>
              <a:defRPr sz="2133">
                <a:solidFill>
                  <a:schemeClr val="accent1"/>
                </a:solidFill>
              </a:defRPr>
            </a:lvl3pPr>
            <a:lvl4pPr marL="1071007" indent="-230712">
              <a:buClr>
                <a:schemeClr val="tx2"/>
              </a:buClr>
              <a:buFont typeface="Arial" panose="020B0604020202020204" pitchFamily="34" charset="0"/>
              <a:buChar char="•"/>
              <a:defRPr sz="1867">
                <a:solidFill>
                  <a:schemeClr val="accent1"/>
                </a:solidFill>
              </a:defRPr>
            </a:lvl4pPr>
            <a:lvl5pPr marL="1303834" indent="-232828" defTabSz="419090">
              <a:buClr>
                <a:schemeClr val="tx2"/>
              </a:buClr>
              <a:buFont typeface="Arial" panose="020B0604020202020204" pitchFamily="34" charset="0"/>
              <a:buChar char="•"/>
              <a:defRPr sz="1867">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336551" y="464444"/>
            <a:ext cx="4999949"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1" name="Picture 10" descr="schneider_LIO_Life-Green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69602" y="6012788"/>
            <a:ext cx="2563063" cy="706672"/>
          </a:xfrm>
          <a:prstGeom prst="rect">
            <a:avLst/>
          </a:prstGeom>
        </p:spPr>
      </p:pic>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spTree>
    <p:extLst>
      <p:ext uri="{BB962C8B-B14F-4D97-AF65-F5344CB8AC3E}">
        <p14:creationId xmlns:p14="http://schemas.microsoft.com/office/powerpoint/2010/main" val="36445326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44075" y="306918"/>
            <a:ext cx="11511375" cy="410369"/>
          </a:xfrm>
        </p:spPr>
        <p:txBody>
          <a:bodyPr>
            <a:spAutoFit/>
          </a:bodyPr>
          <a:lstStyle>
            <a:lvl1pPr>
              <a:defRPr sz="2667"/>
            </a:lvl1pPr>
          </a:lstStyle>
          <a:p>
            <a:r>
              <a:rPr lang="en-US" dirty="0"/>
              <a:t>Click To Edit Master Title Style</a:t>
            </a:r>
          </a:p>
        </p:txBody>
      </p:sp>
      <p:sp>
        <p:nvSpPr>
          <p:cNvPr id="20" name="Text Placeholder 11"/>
          <p:cNvSpPr>
            <a:spLocks noGrp="1"/>
          </p:cNvSpPr>
          <p:nvPr>
            <p:ph type="body" sz="quarter" idx="13" hasCustomPrompt="1"/>
          </p:nvPr>
        </p:nvSpPr>
        <p:spPr>
          <a:xfrm>
            <a:off x="336552" y="5421737"/>
            <a:ext cx="7440081"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344074" y="806581"/>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quarter" idx="17"/>
          </p:nvPr>
        </p:nvSpPr>
        <p:spPr>
          <a:xfrm>
            <a:off x="336549" y="1604436"/>
            <a:ext cx="7440083" cy="1874017"/>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7106693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One-column w/ call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4075" y="306918"/>
            <a:ext cx="11511375" cy="410369"/>
          </a:xfrm>
        </p:spPr>
        <p:txBody>
          <a:bodyPr>
            <a:spAutoFit/>
          </a:bodyPr>
          <a:lstStyle>
            <a:lvl1pPr>
              <a:defRPr sz="2667"/>
            </a:lvl1pPr>
          </a:lstStyle>
          <a:p>
            <a:r>
              <a:rPr lang="en-US" dirty="0"/>
              <a:t>Click To Edit Master Title Style</a:t>
            </a:r>
          </a:p>
        </p:txBody>
      </p:sp>
      <p:sp>
        <p:nvSpPr>
          <p:cNvPr id="15" name="Text Placeholder 11"/>
          <p:cNvSpPr>
            <a:spLocks noGrp="1"/>
          </p:cNvSpPr>
          <p:nvPr>
            <p:ph type="body" sz="quarter" idx="13" hasCustomPrompt="1"/>
          </p:nvPr>
        </p:nvSpPr>
        <p:spPr>
          <a:xfrm>
            <a:off x="8257119" y="5421737"/>
            <a:ext cx="3598333"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dirty="0"/>
              <a:t>Optional caption goes here</a:t>
            </a:r>
          </a:p>
        </p:txBody>
      </p:sp>
      <p:cxnSp>
        <p:nvCxnSpPr>
          <p:cNvPr id="9" name="Straight Connector 8"/>
          <p:cNvCxnSpPr/>
          <p:nvPr userDrawn="1"/>
        </p:nvCxnSpPr>
        <p:spPr>
          <a:xfrm>
            <a:off x="8018753" y="1604433"/>
            <a:ext cx="0" cy="3981451"/>
          </a:xfrm>
          <a:prstGeom prst="line">
            <a:avLst/>
          </a:prstGeom>
          <a:ln w="3175" cap="rnd">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5" hasCustomPrompt="1"/>
          </p:nvPr>
        </p:nvSpPr>
        <p:spPr>
          <a:xfrm>
            <a:off x="344074" y="806581"/>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3" name="Text Placeholder 11"/>
          <p:cNvSpPr>
            <a:spLocks noGrp="1"/>
          </p:cNvSpPr>
          <p:nvPr>
            <p:ph type="body" sz="quarter" idx="16" hasCustomPrompt="1"/>
          </p:nvPr>
        </p:nvSpPr>
        <p:spPr>
          <a:xfrm>
            <a:off x="344074" y="5421737"/>
            <a:ext cx="7432559"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dirty="0"/>
              <a:t>Optional caption goes here</a:t>
            </a:r>
          </a:p>
        </p:txBody>
      </p:sp>
      <p:sp>
        <p:nvSpPr>
          <p:cNvPr id="6" name="Content Placeholder 5"/>
          <p:cNvSpPr>
            <a:spLocks noGrp="1"/>
          </p:cNvSpPr>
          <p:nvPr>
            <p:ph sz="quarter" idx="18"/>
          </p:nvPr>
        </p:nvSpPr>
        <p:spPr>
          <a:xfrm>
            <a:off x="344073" y="1602698"/>
            <a:ext cx="7432559" cy="1874017"/>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9"/>
          </p:nvPr>
        </p:nvSpPr>
        <p:spPr>
          <a:xfrm>
            <a:off x="8257118" y="1602318"/>
            <a:ext cx="3598333" cy="1781684"/>
          </a:xfrm>
        </p:spPr>
        <p:txBody>
          <a:bodyPr>
            <a:spAutoFit/>
          </a:bodyPr>
          <a:lstStyle>
            <a:lvl1pPr>
              <a:defRPr sz="1600"/>
            </a:lvl1pPr>
            <a:lvl2pPr>
              <a:defRPr sz="1467"/>
            </a:lvl2pPr>
            <a:lvl3pPr>
              <a:defRPr sz="1400"/>
            </a:lvl3pPr>
            <a:lvl4pPr>
              <a:defRPr sz="1333"/>
            </a:lvl4pPr>
            <a:lvl5pPr>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2"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31729614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hree-column stacked">
    <p:spTree>
      <p:nvGrpSpPr>
        <p:cNvPr id="1" name=""/>
        <p:cNvGrpSpPr/>
        <p:nvPr/>
      </p:nvGrpSpPr>
      <p:grpSpPr>
        <a:xfrm>
          <a:off x="0" y="0"/>
          <a:ext cx="0" cy="0"/>
          <a:chOff x="0" y="0"/>
          <a:chExt cx="0" cy="0"/>
        </a:xfrm>
      </p:grpSpPr>
      <p:sp>
        <p:nvSpPr>
          <p:cNvPr id="5" name="Content Placeholder 4"/>
          <p:cNvSpPr>
            <a:spLocks noGrp="1"/>
          </p:cNvSpPr>
          <p:nvPr>
            <p:ph sz="quarter" idx="32"/>
          </p:nvPr>
        </p:nvSpPr>
        <p:spPr>
          <a:xfrm>
            <a:off x="336550" y="1604436"/>
            <a:ext cx="11518900" cy="1874017"/>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33"/>
          </p:nvPr>
        </p:nvSpPr>
        <p:spPr>
          <a:xfrm>
            <a:off x="336550" y="3829386"/>
            <a:ext cx="3577975" cy="1874017"/>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4"/>
          <p:cNvSpPr>
            <a:spLocks noGrp="1"/>
          </p:cNvSpPr>
          <p:nvPr>
            <p:ph sz="quarter" idx="34"/>
          </p:nvPr>
        </p:nvSpPr>
        <p:spPr>
          <a:xfrm>
            <a:off x="4310072" y="3829386"/>
            <a:ext cx="3571857" cy="1874017"/>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8"/>
          <p:cNvSpPr>
            <a:spLocks noGrp="1"/>
          </p:cNvSpPr>
          <p:nvPr>
            <p:ph sz="quarter" idx="35"/>
          </p:nvPr>
        </p:nvSpPr>
        <p:spPr>
          <a:xfrm>
            <a:off x="8257117" y="3829386"/>
            <a:ext cx="3571857" cy="1874017"/>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1"/>
          <p:cNvSpPr>
            <a:spLocks noGrp="1"/>
          </p:cNvSpPr>
          <p:nvPr>
            <p:ph type="body" sz="quarter" idx="18" hasCustomPrompt="1"/>
          </p:nvPr>
        </p:nvSpPr>
        <p:spPr>
          <a:xfrm>
            <a:off x="344074" y="3594762"/>
            <a:ext cx="11511375"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dirty="0"/>
              <a:t>Optional caption goes here</a:t>
            </a:r>
          </a:p>
        </p:txBody>
      </p:sp>
      <p:sp>
        <p:nvSpPr>
          <p:cNvPr id="7" name="Title 1"/>
          <p:cNvSpPr>
            <a:spLocks noGrp="1"/>
          </p:cNvSpPr>
          <p:nvPr>
            <p:ph type="title" hasCustomPrompt="1"/>
          </p:nvPr>
        </p:nvSpPr>
        <p:spPr>
          <a:xfrm>
            <a:off x="344075" y="306918"/>
            <a:ext cx="11511375" cy="410369"/>
          </a:xfrm>
        </p:spPr>
        <p:txBody>
          <a:bodyPr>
            <a:spAutoFit/>
          </a:bodyPr>
          <a:lstStyle>
            <a:lvl1pPr>
              <a:defRPr sz="2667"/>
            </a:lvl1pPr>
          </a:lstStyle>
          <a:p>
            <a:r>
              <a:rPr lang="en-US" dirty="0"/>
              <a:t>Click To Edit Master Title Style</a:t>
            </a:r>
          </a:p>
        </p:txBody>
      </p:sp>
      <p:sp>
        <p:nvSpPr>
          <p:cNvPr id="8" name="Text Placeholder 2"/>
          <p:cNvSpPr>
            <a:spLocks noGrp="1"/>
          </p:cNvSpPr>
          <p:nvPr>
            <p:ph type="body" idx="15" hasCustomPrompt="1"/>
          </p:nvPr>
        </p:nvSpPr>
        <p:spPr>
          <a:xfrm>
            <a:off x="344074" y="806581"/>
            <a:ext cx="11511375" cy="225703"/>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4" name="Text Placeholder 11"/>
          <p:cNvSpPr>
            <a:spLocks noGrp="1"/>
          </p:cNvSpPr>
          <p:nvPr>
            <p:ph type="body" sz="quarter" idx="13" hasCustomPrompt="1"/>
          </p:nvPr>
        </p:nvSpPr>
        <p:spPr>
          <a:xfrm>
            <a:off x="336551" y="5835017"/>
            <a:ext cx="3577975"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dirty="0"/>
              <a:t>Optional caption goes here</a:t>
            </a:r>
          </a:p>
        </p:txBody>
      </p:sp>
      <p:sp>
        <p:nvSpPr>
          <p:cNvPr id="16" name="Text Placeholder 11"/>
          <p:cNvSpPr>
            <a:spLocks noGrp="1"/>
          </p:cNvSpPr>
          <p:nvPr>
            <p:ph type="body" sz="quarter" idx="21" hasCustomPrompt="1"/>
          </p:nvPr>
        </p:nvSpPr>
        <p:spPr>
          <a:xfrm>
            <a:off x="8257118" y="5835017"/>
            <a:ext cx="3571857"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dirty="0"/>
              <a:t>Optional caption goes here</a:t>
            </a:r>
          </a:p>
        </p:txBody>
      </p:sp>
      <p:sp>
        <p:nvSpPr>
          <p:cNvPr id="18" name="Text Placeholder 11"/>
          <p:cNvSpPr>
            <a:spLocks noGrp="1"/>
          </p:cNvSpPr>
          <p:nvPr>
            <p:ph type="body" sz="quarter" idx="24" hasCustomPrompt="1"/>
          </p:nvPr>
        </p:nvSpPr>
        <p:spPr>
          <a:xfrm>
            <a:off x="4310073" y="5835017"/>
            <a:ext cx="3571857" cy="164148"/>
          </a:xfrm>
          <a:prstGeom prst="rect">
            <a:avLst/>
          </a:prstGeom>
        </p:spPr>
        <p:txBody>
          <a:bodyPr lIns="0" tIns="0" rIns="0" bIns="0" anchor="b" anchorCtr="0">
            <a:spAutoFit/>
          </a:bodyPr>
          <a:lstStyle>
            <a:lvl1pPr marL="21166" indent="0">
              <a:buNone/>
              <a:defRPr sz="1067" baseline="0">
                <a:solidFill>
                  <a:srgbClr val="8E8F93"/>
                </a:solidFill>
              </a:defRPr>
            </a:lvl1pPr>
          </a:lstStyle>
          <a:p>
            <a:pPr lvl="0"/>
            <a:r>
              <a:rPr lang="en-US" dirty="0"/>
              <a:t>Optional caption goes here</a:t>
            </a:r>
          </a:p>
        </p:txBody>
      </p:sp>
      <p:sp>
        <p:nvSpPr>
          <p:cNvPr id="17"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20"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4508714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Part 0 - Overview">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618092" y="942791"/>
            <a:ext cx="10368000" cy="480000"/>
          </a:xfrm>
          <a:prstGeom prst="rect">
            <a:avLst/>
          </a:prstGeom>
        </p:spPr>
        <p:txBody>
          <a:bodyPr lIns="72000" tIns="41340" rIns="72000" bIns="41340" anchor="ctr"/>
          <a:lstStyle>
            <a:lvl1pPr algn="l">
              <a:defRPr sz="2667">
                <a:solidFill>
                  <a:schemeClr val="accent1"/>
                </a:solidFill>
              </a:defRPr>
            </a:lvl1pPr>
          </a:lstStyle>
          <a:p>
            <a:r>
              <a:rPr lang="en-US" dirty="0"/>
              <a:t>Click to edit Title</a:t>
            </a:r>
            <a:endParaRPr lang="fr-FR" dirty="0"/>
          </a:p>
        </p:txBody>
      </p:sp>
      <p:sp>
        <p:nvSpPr>
          <p:cNvPr id="24" name="Rectangle 23"/>
          <p:cNvSpPr/>
          <p:nvPr userDrawn="1"/>
        </p:nvSpPr>
        <p:spPr>
          <a:xfrm>
            <a:off x="0" y="517121"/>
            <a:ext cx="12192000" cy="336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0240" tIns="0" rIns="110240" bIns="0" numCol="1" spcCol="0" rtlCol="0" fromWordArt="0" anchor="ctr" anchorCtr="0" forceAA="0" compatLnSpc="1">
            <a:prstTxWarp prst="textNoShape">
              <a:avLst/>
            </a:prstTxWarp>
            <a:noAutofit/>
          </a:bodyPr>
          <a:lstStyle/>
          <a:p>
            <a:pPr defTabSz="608382">
              <a:lnSpc>
                <a:spcPct val="80000"/>
              </a:lnSpc>
              <a:tabLst>
                <a:tab pos="8432389" algn="l"/>
              </a:tabLst>
            </a:pPr>
            <a:r>
              <a:rPr lang="fr-FR" sz="1867" b="1" dirty="0">
                <a:solidFill>
                  <a:prstClr val="white"/>
                </a:solidFill>
              </a:rPr>
              <a:t>PART 0 –  </a:t>
            </a:r>
            <a:r>
              <a:rPr lang="ru-RU" sz="1867" b="1" dirty="0">
                <a:solidFill>
                  <a:prstClr val="white"/>
                </a:solidFill>
              </a:rPr>
              <a:t>ВВЕДЕНИЕ</a:t>
            </a:r>
            <a:r>
              <a:rPr lang="fr-FR" sz="1867" dirty="0">
                <a:solidFill>
                  <a:prstClr val="white"/>
                </a:solidFill>
              </a:rPr>
              <a:t>		</a:t>
            </a:r>
            <a:endParaRPr lang="fr-FR" sz="1867" b="1" dirty="0">
              <a:solidFill>
                <a:prstClr val="white"/>
              </a:solidFill>
            </a:endParaRPr>
          </a:p>
        </p:txBody>
      </p:sp>
      <p:sp>
        <p:nvSpPr>
          <p:cNvPr id="26" name="Rectangle 25">
            <a:hlinkClick r:id="rId2" action="ppaction://hlinksldjump"/>
          </p:cNvPr>
          <p:cNvSpPr/>
          <p:nvPr userDrawn="1"/>
        </p:nvSpPr>
        <p:spPr>
          <a:xfrm>
            <a:off x="155037" y="942791"/>
            <a:ext cx="1291649" cy="898816"/>
          </a:xfrm>
          <a:prstGeom prst="rect">
            <a:avLst/>
          </a:prstGeom>
          <a:noFill/>
          <a:ln>
            <a:solidFill>
              <a:schemeClr val="bg1">
                <a:lumMod val="85000"/>
              </a:schemeClr>
            </a:solidFill>
          </a:ln>
          <a:effec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44443" tIns="44443" rIns="44443" bIns="56440" numCol="1" spcCol="0" rtlCol="0" fromWordArt="0" anchor="t" anchorCtr="0" forceAA="0" compatLnSpc="1">
            <a:prstTxWarp prst="textNoShape">
              <a:avLst/>
            </a:prstTxWarp>
            <a:noAutofit/>
          </a:bodyPr>
          <a:lstStyle/>
          <a:p>
            <a:pPr defTabSz="608382">
              <a:lnSpc>
                <a:spcPct val="88000"/>
              </a:lnSpc>
            </a:pPr>
            <a:r>
              <a:rPr lang="fr-FR" sz="1200" dirty="0">
                <a:solidFill>
                  <a:prstClr val="white"/>
                </a:solidFill>
              </a:rPr>
              <a:t>description</a:t>
            </a:r>
          </a:p>
        </p:txBody>
      </p:sp>
      <p:sp>
        <p:nvSpPr>
          <p:cNvPr id="9" name="Text Placeholder 13">
            <a:extLst>
              <a:ext uri="{FF2B5EF4-FFF2-40B4-BE49-F238E27FC236}">
                <a16:creationId xmlns:a16="http://schemas.microsoft.com/office/drawing/2014/main" id="{9B66EAA0-63BF-4C93-968E-42ACE5F97520}"/>
              </a:ext>
            </a:extLst>
          </p:cNvPr>
          <p:cNvSpPr>
            <a:spLocks noGrp="1"/>
          </p:cNvSpPr>
          <p:nvPr>
            <p:ph type="body" sz="quarter" idx="36" hasCustomPrompt="1"/>
          </p:nvPr>
        </p:nvSpPr>
        <p:spPr>
          <a:xfrm>
            <a:off x="1618092" y="1506999"/>
            <a:ext cx="10368000" cy="338555"/>
          </a:xfrm>
          <a:prstGeom prst="rect">
            <a:avLst/>
          </a:prstGeom>
        </p:spPr>
        <p:txBody>
          <a:bodyPr lIns="72000" rIns="72000" anchor="ctr">
            <a:noAutofit/>
          </a:bodyPr>
          <a:lstStyle>
            <a:lvl1pPr marL="478337" indent="-457173">
              <a:spcBef>
                <a:spcPts val="0"/>
              </a:spcBef>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sub-title</a:t>
            </a:r>
          </a:p>
        </p:txBody>
      </p:sp>
      <p:sp>
        <p:nvSpPr>
          <p:cNvPr id="11" name="Content Placeholder 4">
            <a:extLst>
              <a:ext uri="{FF2B5EF4-FFF2-40B4-BE49-F238E27FC236}">
                <a16:creationId xmlns:a16="http://schemas.microsoft.com/office/drawing/2014/main" id="{454A11BE-1986-439D-8370-BD8C1CC1B76D}"/>
              </a:ext>
            </a:extLst>
          </p:cNvPr>
          <p:cNvSpPr>
            <a:spLocks noGrp="1"/>
          </p:cNvSpPr>
          <p:nvPr>
            <p:ph sz="quarter" idx="24" hasCustomPrompt="1"/>
          </p:nvPr>
        </p:nvSpPr>
        <p:spPr>
          <a:xfrm>
            <a:off x="155036" y="1925815"/>
            <a:ext cx="11831056" cy="4127629"/>
          </a:xfrm>
          <a:prstGeom prst="rect">
            <a:avLst/>
          </a:prstGeom>
        </p:spPr>
        <p:txBody>
          <a:bodyPr>
            <a:noAutofit/>
          </a:bodyPr>
          <a:lstStyle>
            <a:lvl1pPr marL="0" indent="0">
              <a:buFont typeface="Arial" panose="020B0604020202020204" pitchFamily="34" charset="0"/>
              <a:buNone/>
              <a:defRPr sz="2133">
                <a:solidFill>
                  <a:schemeClr val="accent1"/>
                </a:solidFill>
              </a:defRPr>
            </a:lvl1pPr>
            <a:lvl2pPr marL="479988" indent="-191995">
              <a:buClr>
                <a:schemeClr val="tx2"/>
              </a:buClr>
              <a:buFont typeface="Arial" panose="020B0604020202020204" pitchFamily="34" charset="0"/>
              <a:buChar char="•"/>
              <a:defRPr sz="1867">
                <a:solidFill>
                  <a:schemeClr val="accent1"/>
                </a:solidFill>
              </a:defRPr>
            </a:lvl2pPr>
            <a:lvl3pPr marL="959976" indent="-191995">
              <a:buClr>
                <a:schemeClr val="tx2"/>
              </a:buClr>
              <a:buFont typeface="Arial" panose="020B0604020202020204" pitchFamily="34" charset="0"/>
              <a:buChar char="•"/>
              <a:defRPr sz="1600">
                <a:solidFill>
                  <a:schemeClr val="accent1"/>
                </a:solidFill>
              </a:defRPr>
            </a:lvl3pPr>
            <a:lvl4pPr marL="1439964" indent="-191995">
              <a:buClr>
                <a:schemeClr val="tx2"/>
              </a:buClr>
              <a:buFont typeface="Arial" panose="020B0604020202020204" pitchFamily="34" charset="0"/>
              <a:buChar char="•"/>
              <a:defRPr sz="1400">
                <a:solidFill>
                  <a:schemeClr val="accent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Slide Number Placeholder 5">
            <a:extLst>
              <a:ext uri="{FF2B5EF4-FFF2-40B4-BE49-F238E27FC236}">
                <a16:creationId xmlns:a16="http://schemas.microsoft.com/office/drawing/2014/main" id="{C0E912FB-E4B8-448D-BD34-9E77A6BD8870}"/>
              </a:ext>
            </a:extLst>
          </p:cNvPr>
          <p:cNvSpPr txBox="1">
            <a:spLocks/>
          </p:cNvSpPr>
          <p:nvPr userDrawn="1"/>
        </p:nvSpPr>
        <p:spPr>
          <a:xfrm>
            <a:off x="11569864" y="621584"/>
            <a:ext cx="622136" cy="123111"/>
          </a:xfrm>
          <a:prstGeom prst="rect">
            <a:avLst/>
          </a:prstGeom>
        </p:spPr>
        <p:txBody>
          <a:bodyPr vert="horz" wrap="square" lIns="0" tIns="0" rIns="0" bIns="0" rtlCol="0" anchor="ctr">
            <a:spAutoFit/>
          </a:bodyPr>
          <a:lstStyle>
            <a:defPPr>
              <a:defRPr lang="en-US"/>
            </a:defPPr>
            <a:lvl1pPr marL="0" algn="l" defTabSz="457184" rtl="0" eaLnBrk="1" latinLnBrk="0" hangingPunct="1">
              <a:defRPr sz="600" kern="1200">
                <a:solidFill>
                  <a:schemeClr val="bg2"/>
                </a:solidFill>
                <a:latin typeface="Arial"/>
                <a:ea typeface="+mn-ea"/>
                <a:cs typeface="Arial"/>
              </a:defRPr>
            </a:lvl1pPr>
            <a:lvl2pPr marL="457184" algn="l" defTabSz="457184" rtl="0" eaLnBrk="1" latinLnBrk="0" hangingPunct="1">
              <a:defRPr sz="1800" kern="1200">
                <a:solidFill>
                  <a:schemeClr val="tx1"/>
                </a:solidFill>
                <a:latin typeface="+mn-lt"/>
                <a:ea typeface="+mn-ea"/>
                <a:cs typeface="+mn-cs"/>
              </a:defRPr>
            </a:lvl2pPr>
            <a:lvl3pPr marL="914367" algn="l" defTabSz="457184" rtl="0" eaLnBrk="1" latinLnBrk="0" hangingPunct="1">
              <a:defRPr sz="1800" kern="1200">
                <a:solidFill>
                  <a:schemeClr val="tx1"/>
                </a:solidFill>
                <a:latin typeface="+mn-lt"/>
                <a:ea typeface="+mn-ea"/>
                <a:cs typeface="+mn-cs"/>
              </a:defRPr>
            </a:lvl3pPr>
            <a:lvl4pPr marL="1371552" algn="l" defTabSz="457184" rtl="0" eaLnBrk="1" latinLnBrk="0" hangingPunct="1">
              <a:defRPr sz="1800" kern="1200">
                <a:solidFill>
                  <a:schemeClr val="tx1"/>
                </a:solidFill>
                <a:latin typeface="+mn-lt"/>
                <a:ea typeface="+mn-ea"/>
                <a:cs typeface="+mn-cs"/>
              </a:defRPr>
            </a:lvl4pPr>
            <a:lvl5pPr marL="1828736" algn="l" defTabSz="457184" rtl="0" eaLnBrk="1" latinLnBrk="0" hangingPunct="1">
              <a:defRPr sz="1800" kern="1200">
                <a:solidFill>
                  <a:schemeClr val="tx1"/>
                </a:solidFill>
                <a:latin typeface="+mn-lt"/>
                <a:ea typeface="+mn-ea"/>
                <a:cs typeface="+mn-cs"/>
              </a:defRPr>
            </a:lvl5pPr>
            <a:lvl6pPr marL="2285919" algn="l" defTabSz="457184" rtl="0" eaLnBrk="1" latinLnBrk="0" hangingPunct="1">
              <a:defRPr sz="1800" kern="1200">
                <a:solidFill>
                  <a:schemeClr val="tx1"/>
                </a:solidFill>
                <a:latin typeface="+mn-lt"/>
                <a:ea typeface="+mn-ea"/>
                <a:cs typeface="+mn-cs"/>
              </a:defRPr>
            </a:lvl6pPr>
            <a:lvl7pPr marL="2743103" algn="l" defTabSz="457184" rtl="0" eaLnBrk="1" latinLnBrk="0" hangingPunct="1">
              <a:defRPr sz="1800" kern="1200">
                <a:solidFill>
                  <a:schemeClr val="tx1"/>
                </a:solidFill>
                <a:latin typeface="+mn-lt"/>
                <a:ea typeface="+mn-ea"/>
                <a:cs typeface="+mn-cs"/>
              </a:defRPr>
            </a:lvl7pPr>
            <a:lvl8pPr marL="3200287" algn="l" defTabSz="457184" rtl="0" eaLnBrk="1" latinLnBrk="0" hangingPunct="1">
              <a:defRPr sz="1800" kern="1200">
                <a:solidFill>
                  <a:schemeClr val="tx1"/>
                </a:solidFill>
                <a:latin typeface="+mn-lt"/>
                <a:ea typeface="+mn-ea"/>
                <a:cs typeface="+mn-cs"/>
              </a:defRPr>
            </a:lvl8pPr>
            <a:lvl9pPr marL="3657471" algn="l" defTabSz="457184" rtl="0" eaLnBrk="1" latinLnBrk="0" hangingPunct="1">
              <a:defRPr sz="1800" kern="1200">
                <a:solidFill>
                  <a:schemeClr val="tx1"/>
                </a:solidFill>
                <a:latin typeface="+mn-lt"/>
                <a:ea typeface="+mn-ea"/>
                <a:cs typeface="+mn-cs"/>
              </a:defRPr>
            </a:lvl9pPr>
          </a:lstStyle>
          <a:p>
            <a:r>
              <a:rPr lang="ru-RU" sz="800" dirty="0">
                <a:solidFill>
                  <a:schemeClr val="tx1"/>
                </a:solidFill>
              </a:rPr>
              <a:t>Стр.</a:t>
            </a:r>
            <a:r>
              <a:rPr lang="en-US" sz="800" dirty="0">
                <a:solidFill>
                  <a:schemeClr val="tx1"/>
                </a:solidFill>
              </a:rPr>
              <a:t> </a:t>
            </a:r>
            <a:fld id="{5A9C12DC-491F-9444-86A2-13AC5C62A2FC}" type="slidenum">
              <a:rPr lang="en-US" sz="800" smtClean="0">
                <a:solidFill>
                  <a:schemeClr val="tx1"/>
                </a:solidFill>
              </a:rPr>
              <a:pPr/>
              <a:t>‹#›</a:t>
            </a:fld>
            <a:endParaRPr lang="en-US" sz="800" dirty="0">
              <a:solidFill>
                <a:schemeClr val="tx1"/>
              </a:solidFill>
            </a:endParaRPr>
          </a:p>
        </p:txBody>
      </p:sp>
      <p:sp>
        <p:nvSpPr>
          <p:cNvPr id="13" name="TextBox 12">
            <a:extLst>
              <a:ext uri="{FF2B5EF4-FFF2-40B4-BE49-F238E27FC236}">
                <a16:creationId xmlns:a16="http://schemas.microsoft.com/office/drawing/2014/main" id="{6CB0ACF0-4F46-46F9-959B-C88733FD2D54}"/>
              </a:ext>
            </a:extLst>
          </p:cNvPr>
          <p:cNvSpPr txBox="1"/>
          <p:nvPr userDrawn="1"/>
        </p:nvSpPr>
        <p:spPr>
          <a:xfrm>
            <a:off x="6399835" y="621585"/>
            <a:ext cx="5168081" cy="123111"/>
          </a:xfrm>
          <a:prstGeom prst="rect">
            <a:avLst/>
          </a:prstGeom>
          <a:noFill/>
        </p:spPr>
        <p:txBody>
          <a:bodyPr wrap="none" lIns="0" tIns="0" rIns="0" bIns="0" rtlCol="0">
            <a:spAutoFit/>
          </a:bodyPr>
          <a:lstStyle/>
          <a:p>
            <a:r>
              <a:rPr lang="ru-RU" sz="800" dirty="0">
                <a:solidFill>
                  <a:srgbClr val="FF0000"/>
                </a:solidFill>
                <a:latin typeface="Arial" panose="020B0604020202020204" pitchFamily="34" charset="0"/>
                <a:cs typeface="Arial" panose="020B0604020202020204" pitchFamily="34" charset="0"/>
              </a:rPr>
              <a:t>Конфиденциально. Собственность </a:t>
            </a:r>
            <a:r>
              <a:rPr lang="ru-RU" sz="800" dirty="0" err="1">
                <a:solidFill>
                  <a:srgbClr val="FF0000"/>
                </a:solidFill>
                <a:latin typeface="Arial" panose="020B0604020202020204" pitchFamily="34" charset="0"/>
                <a:cs typeface="Arial" panose="020B0604020202020204" pitchFamily="34" charset="0"/>
              </a:rPr>
              <a:t>Schneider</a:t>
            </a:r>
            <a:r>
              <a:rPr lang="ru-RU" sz="800" dirty="0">
                <a:solidFill>
                  <a:srgbClr val="FF0000"/>
                </a:solidFill>
                <a:latin typeface="Arial" panose="020B0604020202020204" pitchFamily="34" charset="0"/>
                <a:cs typeface="Arial" panose="020B0604020202020204" pitchFamily="34" charset="0"/>
              </a:rPr>
              <a:t> </a:t>
            </a:r>
            <a:r>
              <a:rPr lang="ru-RU" sz="800" dirty="0" err="1">
                <a:solidFill>
                  <a:srgbClr val="FF0000"/>
                </a:solidFill>
                <a:latin typeface="Arial" panose="020B0604020202020204" pitchFamily="34" charset="0"/>
                <a:cs typeface="Arial" panose="020B0604020202020204" pitchFamily="34" charset="0"/>
              </a:rPr>
              <a:t>Electric</a:t>
            </a:r>
            <a:r>
              <a:rPr lang="ru-RU" sz="800" dirty="0">
                <a:solidFill>
                  <a:srgbClr val="FF0000"/>
                </a:solidFill>
                <a:latin typeface="Arial" panose="020B0604020202020204" pitchFamily="34" charset="0"/>
                <a:cs typeface="Arial" panose="020B0604020202020204" pitchFamily="34" charset="0"/>
              </a:rPr>
              <a:t>  </a:t>
            </a:r>
            <a:r>
              <a:rPr lang="ru-RU" sz="800" dirty="0">
                <a:solidFill>
                  <a:schemeClr val="tx1"/>
                </a:solidFill>
                <a:latin typeface="Arial" panose="020B0604020202020204" pitchFamily="34" charset="0"/>
                <a:cs typeface="Arial" panose="020B0604020202020204" pitchFamily="34" charset="0"/>
              </a:rPr>
              <a:t>| </a:t>
            </a:r>
            <a:r>
              <a:rPr lang="ru-RU" sz="800" dirty="0">
                <a:solidFill>
                  <a:srgbClr val="FF0000"/>
                </a:solidFill>
                <a:latin typeface="Arial" panose="020B0604020202020204" pitchFamily="34" charset="0"/>
                <a:cs typeface="Arial" panose="020B0604020202020204" pitchFamily="34" charset="0"/>
              </a:rPr>
              <a:t> ТОЛЬКО ДЛЯ ВНУТРЕННЕГО ИСПОЛЬЗОВАНИЯ  </a:t>
            </a:r>
            <a:r>
              <a:rPr lang="en-A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784325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92000" cy="3878280"/>
          </a:xfrm>
          <a:prstGeom prst="rect">
            <a:avLst/>
          </a:prstGeom>
          <a:solidFill>
            <a:schemeClr val="tx2">
              <a:alpha val="80000"/>
            </a:schemeClr>
          </a:solidFill>
        </p:spPr>
        <p:txBody>
          <a:bodyPr lIns="252000" tIns="0" rIns="0" bIns="252000" anchor="b" anchorCtr="0"/>
          <a:lstStyle>
            <a:lvl1pPr algn="l">
              <a:defRPr sz="32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3867184"/>
            <a:ext cx="12192000"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7" name="Picture 6" descr="schneider_LIO_Life-Green_RGB.png"/>
          <p:cNvPicPr>
            <a:picLocks noChangeAspect="1"/>
          </p:cNvPicPr>
          <p:nvPr userDrawn="1"/>
        </p:nvPicPr>
        <p:blipFill>
          <a:blip r:embed="rId2" cstate="print"/>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2460699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a:t>Confidential Property of Schneider Electric |</a:t>
            </a:r>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700" b="0" i="0">
                <a:solidFill>
                  <a:srgbClr val="7E7E7E"/>
                </a:solidFill>
                <a:latin typeface="Calibri"/>
                <a:cs typeface="Calibri"/>
              </a:defRPr>
            </a:lvl1pPr>
          </a:lstStyle>
          <a:p>
            <a:pPr marL="38100">
              <a:lnSpc>
                <a:spcPts val="760"/>
              </a:lnSpc>
              <a:tabLst>
                <a:tab pos="270510" algn="l"/>
              </a:tabLst>
            </a:pPr>
            <a:fld id="{81D60167-4931-47E6-BA6A-407CBD079E47}" type="slidenum">
              <a:rPr spc="-5" dirty="0"/>
              <a:t>‹#›</a:t>
            </a:fld>
            <a:r>
              <a:rPr spc="-5" dirty="0"/>
              <a:t>	</a:t>
            </a:r>
            <a:r>
              <a:rPr spc="-10" dirty="0"/>
              <a:t>©2020 </a:t>
            </a:r>
            <a:r>
              <a:rPr spc="-5" dirty="0"/>
              <a:t>AVEVA Group </a:t>
            </a:r>
            <a:r>
              <a:rPr spc="-10" dirty="0"/>
              <a:t>plc and </a:t>
            </a:r>
            <a:r>
              <a:rPr spc="-5" dirty="0"/>
              <a:t>its subsidiaries. All </a:t>
            </a:r>
            <a:r>
              <a:rPr spc="-10" dirty="0"/>
              <a:t>rights</a:t>
            </a:r>
            <a:r>
              <a:rPr spc="20" dirty="0"/>
              <a:t> </a:t>
            </a:r>
            <a:r>
              <a:rPr spc="-5" dirty="0"/>
              <a:t>reserved.</a:t>
            </a:r>
          </a:p>
        </p:txBody>
      </p:sp>
    </p:spTree>
    <p:extLst>
      <p:ext uri="{BB962C8B-B14F-4D97-AF65-F5344CB8AC3E}">
        <p14:creationId xmlns:p14="http://schemas.microsoft.com/office/powerpoint/2010/main" val="301443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image" Target="../media/image1.png"/><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theme" Target="../theme/theme12.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theme" Target="../theme/theme13.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19" Type="http://schemas.openxmlformats.org/officeDocument/2006/relationships/image" Target="../media/image1.png"/><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image" Target="../media/image1.png"/><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theme" Target="../theme/theme3.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1.png"/><Relationship Id="rId2" Type="http://schemas.openxmlformats.org/officeDocument/2006/relationships/slideLayout" Target="../slideLayouts/slideLayout63.xml"/><Relationship Id="rId16" Type="http://schemas.openxmlformats.org/officeDocument/2006/relationships/theme" Target="../theme/theme4.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microsoft.com/office/2007/relationships/hdphoto" Target="../media/hdphoto1.wdp"/><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image" Target="../media/image13.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5.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6.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01.xml"/><Relationship Id="rId7" Type="http://schemas.openxmlformats.org/officeDocument/2006/relationships/image" Target="../media/image15.png"/><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theme" Target="../theme/theme7.xml"/><Relationship Id="rId11" Type="http://schemas.openxmlformats.org/officeDocument/2006/relationships/image" Target="../media/image19.png"/><Relationship Id="rId5" Type="http://schemas.openxmlformats.org/officeDocument/2006/relationships/slideLayout" Target="../slideLayouts/slideLayout103.xml"/><Relationship Id="rId10" Type="http://schemas.openxmlformats.org/officeDocument/2006/relationships/image" Target="../media/image18.png"/><Relationship Id="rId4" Type="http://schemas.openxmlformats.org/officeDocument/2006/relationships/slideLayout" Target="../slideLayouts/slideLayout102.xml"/><Relationship Id="rId9"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image" Target="../media/image1.png"/><Relationship Id="rId2" Type="http://schemas.openxmlformats.org/officeDocument/2006/relationships/slideLayout" Target="../slideLayouts/slideLayout105.xml"/><Relationship Id="rId16" Type="http://schemas.openxmlformats.org/officeDocument/2006/relationships/theme" Target="../theme/theme8.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21" Type="http://schemas.openxmlformats.org/officeDocument/2006/relationships/theme" Target="../theme/theme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SIPCMContentMarking" descr="{&quot;HashCode&quot;:1235388660,&quot;Placement&quot;:&quot;Footer&quot;,&quot;Top&quot;:390.346863,&quot;Left&quot;:342.094818,&quot;SlideWidth&quot;:720,&quot;SlideHeight&quot;:405}">
            <a:extLst>
              <a:ext uri="{FF2B5EF4-FFF2-40B4-BE49-F238E27FC236}">
                <a16:creationId xmlns:a16="http://schemas.microsoft.com/office/drawing/2014/main" id="{FD968912-83BB-4BA7-924B-DEC30BDD3A2F}"/>
              </a:ext>
            </a:extLst>
          </p:cNvPr>
          <p:cNvSpPr txBox="1"/>
          <p:nvPr userDrawn="1"/>
        </p:nvSpPr>
        <p:spPr>
          <a:xfrm>
            <a:off x="5792806" y="6672381"/>
            <a:ext cx="606388" cy="123111"/>
          </a:xfrm>
          <a:prstGeom prst="rect">
            <a:avLst/>
          </a:prstGeom>
          <a:noFill/>
        </p:spPr>
        <p:txBody>
          <a:bodyPr vert="horz" wrap="square" lIns="0" tIns="0" rIns="0" bIns="0" rtlCol="0" anchor="ctr" anchorCtr="1">
            <a:spAutoFit/>
          </a:bodyPr>
          <a:lstStyle/>
          <a:p>
            <a:pPr algn="ctr">
              <a:spcBef>
                <a:spcPts val="0"/>
              </a:spcBef>
              <a:spcAft>
                <a:spcPts val="0"/>
              </a:spcAft>
            </a:pPr>
            <a:r>
              <a:rPr lang="en-AU" sz="800">
                <a:solidFill>
                  <a:srgbClr val="626469"/>
                </a:solidFill>
                <a:latin typeface="Arial" panose="020B0604020202020204" pitchFamily="34" charset="0"/>
              </a:rPr>
              <a:t>Internal</a:t>
            </a:r>
          </a:p>
        </p:txBody>
      </p:sp>
    </p:spTree>
    <p:extLst>
      <p:ext uri="{BB962C8B-B14F-4D97-AF65-F5344CB8AC3E}">
        <p14:creationId xmlns:p14="http://schemas.microsoft.com/office/powerpoint/2010/main" val="38362941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ctr" defTabSz="609563" rtl="0" eaLnBrk="1" latinLnBrk="0" hangingPunct="1">
        <a:spcBef>
          <a:spcPct val="0"/>
        </a:spcBef>
        <a:buNone/>
        <a:defRPr sz="5867" kern="1200">
          <a:solidFill>
            <a:schemeClr val="tx1"/>
          </a:solidFill>
          <a:latin typeface="+mj-lt"/>
          <a:ea typeface="+mj-ea"/>
          <a:cs typeface="+mj-cs"/>
        </a:defRPr>
      </a:lvl1pPr>
    </p:titleStyle>
    <p:bodyStyle>
      <a:lvl1pPr marL="457173" indent="-457173" algn="l" defTabSz="609563" rtl="0" eaLnBrk="1" latinLnBrk="0" hangingPunct="1">
        <a:spcBef>
          <a:spcPct val="20000"/>
        </a:spcBef>
        <a:buFont typeface="Arial"/>
        <a:buChar char="•"/>
        <a:defRPr sz="4267" kern="1200">
          <a:solidFill>
            <a:schemeClr val="tx1"/>
          </a:solidFill>
          <a:latin typeface="+mn-lt"/>
          <a:ea typeface="+mn-ea"/>
          <a:cs typeface="+mn-cs"/>
        </a:defRPr>
      </a:lvl1pPr>
      <a:lvl2pPr marL="990541" indent="-380977" algn="l" defTabSz="609563" rtl="0" eaLnBrk="1" latinLnBrk="0" hangingPunct="1">
        <a:spcBef>
          <a:spcPct val="20000"/>
        </a:spcBef>
        <a:buFont typeface="Arial"/>
        <a:buChar char="–"/>
        <a:defRPr sz="3733" kern="1200">
          <a:solidFill>
            <a:schemeClr val="tx1"/>
          </a:solidFill>
          <a:latin typeface="+mn-lt"/>
          <a:ea typeface="+mn-ea"/>
          <a:cs typeface="+mn-cs"/>
        </a:defRPr>
      </a:lvl2pPr>
      <a:lvl3pPr marL="1523909" indent="-304782" algn="l" defTabSz="609563" rtl="0" eaLnBrk="1" latinLnBrk="0" hangingPunct="1">
        <a:spcBef>
          <a:spcPct val="20000"/>
        </a:spcBef>
        <a:buFont typeface="Arial"/>
        <a:buChar char="•"/>
        <a:defRPr sz="3200" kern="1200">
          <a:solidFill>
            <a:schemeClr val="tx1"/>
          </a:solidFill>
          <a:latin typeface="+mn-lt"/>
          <a:ea typeface="+mn-ea"/>
          <a:cs typeface="+mn-cs"/>
        </a:defRPr>
      </a:lvl3pPr>
      <a:lvl4pPr marL="2133472" indent="-304782" algn="l" defTabSz="609563" rtl="0" eaLnBrk="1" latinLnBrk="0" hangingPunct="1">
        <a:spcBef>
          <a:spcPct val="20000"/>
        </a:spcBef>
        <a:buFont typeface="Arial"/>
        <a:buChar char="–"/>
        <a:defRPr sz="2667" kern="1200">
          <a:solidFill>
            <a:schemeClr val="tx1"/>
          </a:solidFill>
          <a:latin typeface="+mn-lt"/>
          <a:ea typeface="+mn-ea"/>
          <a:cs typeface="+mn-cs"/>
        </a:defRPr>
      </a:lvl4pPr>
      <a:lvl5pPr marL="2743035" indent="-304782" algn="l" defTabSz="609563" rtl="0" eaLnBrk="1" latinLnBrk="0" hangingPunct="1">
        <a:spcBef>
          <a:spcPct val="20000"/>
        </a:spcBef>
        <a:buFont typeface="Arial"/>
        <a:buChar char="»"/>
        <a:defRPr sz="2667" kern="1200">
          <a:solidFill>
            <a:schemeClr val="tx1"/>
          </a:solidFill>
          <a:latin typeface="+mn-lt"/>
          <a:ea typeface="+mn-ea"/>
          <a:cs typeface="+mn-cs"/>
        </a:defRPr>
      </a:lvl5pPr>
      <a:lvl6pPr marL="3352598" indent="-304782" algn="l" defTabSz="609563" rtl="0" eaLnBrk="1" latinLnBrk="0" hangingPunct="1">
        <a:spcBef>
          <a:spcPct val="20000"/>
        </a:spcBef>
        <a:buFont typeface="Arial"/>
        <a:buChar char="•"/>
        <a:defRPr sz="2667" kern="1200">
          <a:solidFill>
            <a:schemeClr val="tx1"/>
          </a:solidFill>
          <a:latin typeface="+mn-lt"/>
          <a:ea typeface="+mn-ea"/>
          <a:cs typeface="+mn-cs"/>
        </a:defRPr>
      </a:lvl6pPr>
      <a:lvl7pPr marL="3962161" indent="-304782" algn="l" defTabSz="609563" rtl="0" eaLnBrk="1" latinLnBrk="0" hangingPunct="1">
        <a:spcBef>
          <a:spcPct val="20000"/>
        </a:spcBef>
        <a:buFont typeface="Arial"/>
        <a:buChar char="•"/>
        <a:defRPr sz="2667" kern="1200">
          <a:solidFill>
            <a:schemeClr val="tx1"/>
          </a:solidFill>
          <a:latin typeface="+mn-lt"/>
          <a:ea typeface="+mn-ea"/>
          <a:cs typeface="+mn-cs"/>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33793"/>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Lst>
  <p:hf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77" y="306917"/>
            <a:ext cx="11511375" cy="492443"/>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336553" y="1604435"/>
            <a:ext cx="11518900" cy="423544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7" name="Picture 6" descr="schneider_LIO_Life-Green_RGB.png"/>
          <p:cNvPicPr>
            <a:picLocks noChangeAspect="1"/>
          </p:cNvPicPr>
          <p:nvPr/>
        </p:nvPicPr>
        <p:blipFill>
          <a:blip r:embed="rId15" cstate="print"/>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323833865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Lst>
  <p:hf hdr="0" dt="0"/>
  <p:txStyles>
    <p:titleStyle>
      <a:lvl1pPr algn="l" defTabSz="609563" rtl="0" eaLnBrk="1" latinLnBrk="0" hangingPunct="1">
        <a:spcBef>
          <a:spcPct val="0"/>
        </a:spcBef>
        <a:buNone/>
        <a:defRPr sz="3200" kern="1200">
          <a:solidFill>
            <a:srgbClr val="36C746"/>
          </a:solidFill>
          <a:latin typeface="Arial"/>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4961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Lst>
  <p:hf hdr="0" dt="0"/>
  <p:txStyles>
    <p:titleStyle>
      <a:lvl1pPr algn="ctr" defTabSz="609563" rtl="0" eaLnBrk="1" latinLnBrk="0" hangingPunct="1">
        <a:spcBef>
          <a:spcPct val="0"/>
        </a:spcBef>
        <a:buNone/>
        <a:defRPr sz="5867" kern="1200">
          <a:solidFill>
            <a:schemeClr val="tx1"/>
          </a:solidFill>
          <a:latin typeface="+mj-lt"/>
          <a:ea typeface="+mj-ea"/>
          <a:cs typeface="+mj-cs"/>
        </a:defRPr>
      </a:lvl1pPr>
    </p:titleStyle>
    <p:bodyStyle>
      <a:lvl1pPr marL="457173" indent="-457173" algn="l" defTabSz="609563" rtl="0" eaLnBrk="1" latinLnBrk="0" hangingPunct="1">
        <a:spcBef>
          <a:spcPct val="20000"/>
        </a:spcBef>
        <a:buFont typeface="Arial"/>
        <a:buChar char="•"/>
        <a:defRPr sz="4267" kern="1200">
          <a:solidFill>
            <a:schemeClr val="tx1"/>
          </a:solidFill>
          <a:latin typeface="+mn-lt"/>
          <a:ea typeface="+mn-ea"/>
          <a:cs typeface="+mn-cs"/>
        </a:defRPr>
      </a:lvl1pPr>
      <a:lvl2pPr marL="990541" indent="-380977" algn="l" defTabSz="609563" rtl="0" eaLnBrk="1" latinLnBrk="0" hangingPunct="1">
        <a:spcBef>
          <a:spcPct val="20000"/>
        </a:spcBef>
        <a:buFont typeface="Arial"/>
        <a:buChar char="–"/>
        <a:defRPr sz="3733" kern="1200">
          <a:solidFill>
            <a:schemeClr val="tx1"/>
          </a:solidFill>
          <a:latin typeface="+mn-lt"/>
          <a:ea typeface="+mn-ea"/>
          <a:cs typeface="+mn-cs"/>
        </a:defRPr>
      </a:lvl2pPr>
      <a:lvl3pPr marL="1523909" indent="-304782" algn="l" defTabSz="609563" rtl="0" eaLnBrk="1" latinLnBrk="0" hangingPunct="1">
        <a:spcBef>
          <a:spcPct val="20000"/>
        </a:spcBef>
        <a:buFont typeface="Arial"/>
        <a:buChar char="•"/>
        <a:defRPr sz="3200" kern="1200">
          <a:solidFill>
            <a:schemeClr val="tx1"/>
          </a:solidFill>
          <a:latin typeface="+mn-lt"/>
          <a:ea typeface="+mn-ea"/>
          <a:cs typeface="+mn-cs"/>
        </a:defRPr>
      </a:lvl3pPr>
      <a:lvl4pPr marL="2133472" indent="-304782" algn="l" defTabSz="609563" rtl="0" eaLnBrk="1" latinLnBrk="0" hangingPunct="1">
        <a:spcBef>
          <a:spcPct val="20000"/>
        </a:spcBef>
        <a:buFont typeface="Arial"/>
        <a:buChar char="–"/>
        <a:defRPr sz="2667" kern="1200">
          <a:solidFill>
            <a:schemeClr val="tx1"/>
          </a:solidFill>
          <a:latin typeface="+mn-lt"/>
          <a:ea typeface="+mn-ea"/>
          <a:cs typeface="+mn-cs"/>
        </a:defRPr>
      </a:lvl4pPr>
      <a:lvl5pPr marL="2743035" indent="-304782" algn="l" defTabSz="609563" rtl="0" eaLnBrk="1" latinLnBrk="0" hangingPunct="1">
        <a:spcBef>
          <a:spcPct val="20000"/>
        </a:spcBef>
        <a:buFont typeface="Arial"/>
        <a:buChar char="»"/>
        <a:defRPr sz="2667" kern="1200">
          <a:solidFill>
            <a:schemeClr val="tx1"/>
          </a:solidFill>
          <a:latin typeface="+mn-lt"/>
          <a:ea typeface="+mn-ea"/>
          <a:cs typeface="+mn-cs"/>
        </a:defRPr>
      </a:lvl5pPr>
      <a:lvl6pPr marL="3352598" indent="-304782" algn="l" defTabSz="609563" rtl="0" eaLnBrk="1" latinLnBrk="0" hangingPunct="1">
        <a:spcBef>
          <a:spcPct val="20000"/>
        </a:spcBef>
        <a:buFont typeface="Arial"/>
        <a:buChar char="•"/>
        <a:defRPr sz="2667" kern="1200">
          <a:solidFill>
            <a:schemeClr val="tx1"/>
          </a:solidFill>
          <a:latin typeface="+mn-lt"/>
          <a:ea typeface="+mn-ea"/>
          <a:cs typeface="+mn-cs"/>
        </a:defRPr>
      </a:lvl6pPr>
      <a:lvl7pPr marL="3962161" indent="-304782" algn="l" defTabSz="609563" rtl="0" eaLnBrk="1" latinLnBrk="0" hangingPunct="1">
        <a:spcBef>
          <a:spcPct val="20000"/>
        </a:spcBef>
        <a:buFont typeface="Arial"/>
        <a:buChar char="•"/>
        <a:defRPr sz="2667" kern="1200">
          <a:solidFill>
            <a:schemeClr val="tx1"/>
          </a:solidFill>
          <a:latin typeface="+mn-lt"/>
          <a:ea typeface="+mn-ea"/>
          <a:cs typeface="+mn-cs"/>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87" y="306917"/>
            <a:ext cx="11511375" cy="492443"/>
          </a:xfrm>
          <a:prstGeom prst="rect">
            <a:avLst/>
          </a:prstGeom>
        </p:spPr>
        <p:txBody>
          <a:bodyPr vert="horz" lIns="0" tIns="0" rIns="0" bIns="0" rtlCol="0" anchor="t">
            <a:noAutofit/>
          </a:bodyPr>
          <a:lstStyle/>
          <a:p>
            <a:r>
              <a:rPr lang="en-US"/>
              <a:t>Click To Edit Title</a:t>
            </a:r>
          </a:p>
        </p:txBody>
      </p:sp>
      <p:sp>
        <p:nvSpPr>
          <p:cNvPr id="11" name="Text Placeholder 2"/>
          <p:cNvSpPr>
            <a:spLocks noGrp="1"/>
          </p:cNvSpPr>
          <p:nvPr>
            <p:ph type="body" idx="1"/>
          </p:nvPr>
        </p:nvSpPr>
        <p:spPr>
          <a:xfrm>
            <a:off x="336563" y="1604435"/>
            <a:ext cx="11518900" cy="423544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
        <p:nvSpPr>
          <p:cNvPr id="12" name="Slide Number Placeholder 5"/>
          <p:cNvSpPr>
            <a:spLocks noGrp="1"/>
          </p:cNvSpPr>
          <p:nvPr>
            <p:ph type="sldNum" sz="quarter" idx="4"/>
          </p:nvPr>
        </p:nvSpPr>
        <p:spPr>
          <a:xfrm>
            <a:off x="2330521" y="6476215"/>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3" name="Footer Placeholder 4"/>
          <p:cNvSpPr>
            <a:spLocks noGrp="1"/>
          </p:cNvSpPr>
          <p:nvPr>
            <p:ph type="ftr" sz="quarter" idx="3"/>
          </p:nvPr>
        </p:nvSpPr>
        <p:spPr>
          <a:xfrm>
            <a:off x="336558" y="6476215"/>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pic>
        <p:nvPicPr>
          <p:cNvPr id="7" name="Picture 6" descr="schneider_LIO_Life-Green_RGB.png"/>
          <p:cNvPicPr>
            <a:picLocks noChangeAspect="1"/>
          </p:cNvPicPr>
          <p:nvPr/>
        </p:nvPicPr>
        <p:blipFill>
          <a:blip r:embed="rId19" cstate="print"/>
          <a:stretch>
            <a:fillRect/>
          </a:stretch>
        </p:blipFill>
        <p:spPr>
          <a:xfrm>
            <a:off x="9422712" y="5993331"/>
            <a:ext cx="2722397" cy="750604"/>
          </a:xfrm>
          <a:prstGeom prst="rect">
            <a:avLst/>
          </a:prstGeom>
        </p:spPr>
      </p:pic>
    </p:spTree>
    <p:extLst>
      <p:ext uri="{BB962C8B-B14F-4D97-AF65-F5344CB8AC3E}">
        <p14:creationId xmlns:p14="http://schemas.microsoft.com/office/powerpoint/2010/main" val="914894100"/>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Lst>
  <p:hf hdr="0" dt="0"/>
  <p:txStyles>
    <p:titleStyle>
      <a:lvl1pPr algn="l" defTabSz="609563" rtl="0" eaLnBrk="1" latinLnBrk="0" hangingPunct="1">
        <a:spcBef>
          <a:spcPct val="0"/>
        </a:spcBef>
        <a:buNone/>
        <a:defRPr sz="3200" kern="1200">
          <a:solidFill>
            <a:srgbClr val="36C746"/>
          </a:solidFill>
          <a:latin typeface="Arial"/>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76" y="306918"/>
            <a:ext cx="11511375" cy="492443"/>
          </a:xfrm>
          <a:prstGeom prst="rect">
            <a:avLst/>
          </a:prstGeom>
        </p:spPr>
        <p:txBody>
          <a:bodyPr vert="horz" lIns="0" tIns="0" rIns="0" bIns="0" rtlCol="0" anchor="t">
            <a:spAutoFit/>
          </a:bodyPr>
          <a:lstStyle/>
          <a:p>
            <a:r>
              <a:rPr lang="en-US" dirty="0"/>
              <a:t>Click To Edit Master Title Style</a:t>
            </a:r>
          </a:p>
        </p:txBody>
      </p:sp>
      <p:pic>
        <p:nvPicPr>
          <p:cNvPr id="10" name="Picture 9" descr="schneider_LIO_Life-Green_RGB.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9469603" y="6012788"/>
            <a:ext cx="2563062" cy="706672"/>
          </a:xfrm>
          <a:prstGeom prst="rect">
            <a:avLst/>
          </a:prstGeom>
        </p:spPr>
      </p:pic>
      <p:sp>
        <p:nvSpPr>
          <p:cNvPr id="11" name="Text Placeholder 2"/>
          <p:cNvSpPr>
            <a:spLocks noGrp="1"/>
          </p:cNvSpPr>
          <p:nvPr>
            <p:ph type="body" idx="1"/>
          </p:nvPr>
        </p:nvSpPr>
        <p:spPr>
          <a:xfrm>
            <a:off x="336552" y="1604435"/>
            <a:ext cx="11518900" cy="2697918"/>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2330522" y="6476208"/>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2" y="6476207"/>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4009936764"/>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Lst>
  <p:hf hdr="0" dt="0"/>
  <p:txStyles>
    <p:titleStyle>
      <a:lvl1pPr algn="l" defTabSz="609448" rtl="0" eaLnBrk="1" latinLnBrk="0" hangingPunct="1">
        <a:spcBef>
          <a:spcPct val="0"/>
        </a:spcBef>
        <a:buNone/>
        <a:defRPr sz="3199" kern="1200">
          <a:solidFill>
            <a:srgbClr val="36C746"/>
          </a:solidFill>
          <a:latin typeface="Arial"/>
          <a:ea typeface="+mj-ea"/>
          <a:cs typeface="Arial"/>
        </a:defRPr>
      </a:lvl1pPr>
    </p:titleStyle>
    <p:bodyStyle>
      <a:lvl1pPr marL="230660" indent="-209498" algn="l" defTabSz="609448" rtl="0" eaLnBrk="1" latinLnBrk="0" hangingPunct="1">
        <a:spcBef>
          <a:spcPts val="667"/>
        </a:spcBef>
        <a:spcAft>
          <a:spcPts val="667"/>
        </a:spcAft>
        <a:buClr>
          <a:schemeClr val="bg2"/>
        </a:buClr>
        <a:buFont typeface="Arial" panose="020B0604020202020204" pitchFamily="34" charset="0"/>
        <a:buChar char="•"/>
        <a:defRPr sz="1866" kern="1200">
          <a:solidFill>
            <a:schemeClr val="accent1"/>
          </a:solidFill>
          <a:latin typeface="Arial"/>
          <a:ea typeface="+mn-ea"/>
          <a:cs typeface="Arial"/>
        </a:defRPr>
      </a:lvl1pPr>
      <a:lvl2pPr marL="482479" indent="-243356" algn="l" defTabSz="596751" rtl="0" eaLnBrk="1" latinLnBrk="0" hangingPunct="1">
        <a:spcBef>
          <a:spcPts val="667"/>
        </a:spcBef>
        <a:spcAft>
          <a:spcPts val="667"/>
        </a:spcAft>
        <a:buClr>
          <a:srgbClr val="36C746"/>
        </a:buClr>
        <a:buFont typeface="Arial"/>
        <a:buChar char="•"/>
        <a:defRPr sz="1600" kern="1200">
          <a:solidFill>
            <a:schemeClr val="accent1"/>
          </a:solidFill>
          <a:latin typeface="Arial"/>
          <a:ea typeface="+mn-ea"/>
          <a:cs typeface="Arial"/>
        </a:defRPr>
      </a:lvl2pPr>
      <a:lvl3pPr marL="717371" indent="-239124" algn="l" defTabSz="609448" rtl="0" eaLnBrk="1" latinLnBrk="0" hangingPunct="1">
        <a:spcBef>
          <a:spcPts val="667"/>
        </a:spcBef>
        <a:spcAft>
          <a:spcPts val="667"/>
        </a:spcAft>
        <a:buClr>
          <a:srgbClr val="36C746"/>
        </a:buClr>
        <a:buFont typeface="Arial" panose="020B0604020202020204" pitchFamily="34" charset="0"/>
        <a:buChar char="–"/>
        <a:defRPr sz="1466" kern="1200">
          <a:solidFill>
            <a:schemeClr val="accent1"/>
          </a:solidFill>
          <a:latin typeface="Arial"/>
          <a:ea typeface="+mn-ea"/>
          <a:cs typeface="Arial"/>
        </a:defRPr>
      </a:lvl3pPr>
      <a:lvl4pPr marL="958611" indent="-239124" algn="l" defTabSz="609448"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4pPr>
      <a:lvl5pPr marL="1195618" indent="-247589" algn="l" defTabSz="609448"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5pPr>
      <a:lvl6pPr marL="1194517" indent="-243779" algn="l" defTabSz="609448" rtl="0" eaLnBrk="1" latinLnBrk="0" hangingPunct="1">
        <a:spcBef>
          <a:spcPts val="667"/>
        </a:spcBef>
        <a:spcAft>
          <a:spcPts val="667"/>
        </a:spcAft>
        <a:buClr>
          <a:schemeClr val="bg2"/>
        </a:buClr>
        <a:buFont typeface="Arial" panose="020B0604020202020204" pitchFamily="34" charset="0"/>
        <a:buChar char="–"/>
        <a:defRPr sz="1400" kern="1200" baseline="0">
          <a:solidFill>
            <a:schemeClr val="accent1"/>
          </a:solidFill>
          <a:latin typeface="Arial" panose="020B0604020202020204" pitchFamily="34" charset="0"/>
          <a:ea typeface="+mn-ea"/>
          <a:cs typeface="Arial" panose="020B0604020202020204" pitchFamily="34" charset="0"/>
        </a:defRPr>
      </a:lvl6pPr>
      <a:lvl7pPr marL="1194517" indent="-243779" algn="l" defTabSz="609448" rtl="0" eaLnBrk="1" latinLnBrk="0" hangingPunct="1">
        <a:spcBef>
          <a:spcPts val="667"/>
        </a:spcBef>
        <a:spcAft>
          <a:spcPts val="667"/>
        </a:spcAft>
        <a:buClr>
          <a:schemeClr val="bg2"/>
        </a:buClr>
        <a:buFont typeface="Arial" panose="020B0604020202020204" pitchFamily="34" charset="0"/>
        <a:buChar char="–"/>
        <a:defRPr sz="1400" kern="1200">
          <a:solidFill>
            <a:schemeClr val="accent1"/>
          </a:solidFill>
          <a:latin typeface="Arial" panose="020B0604020202020204" pitchFamily="34" charset="0"/>
          <a:ea typeface="+mn-ea"/>
          <a:cs typeface="Arial" panose="020B0604020202020204" pitchFamily="34" charset="0"/>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48" rtl="0" eaLnBrk="1" latinLnBrk="0" hangingPunct="1">
        <a:defRPr sz="2399" kern="1200">
          <a:solidFill>
            <a:schemeClr val="tx1"/>
          </a:solidFill>
          <a:latin typeface="+mn-lt"/>
          <a:ea typeface="+mn-ea"/>
          <a:cs typeface="+mn-cs"/>
        </a:defRPr>
      </a:lvl1pPr>
      <a:lvl2pPr marL="609448" algn="l" defTabSz="609448" rtl="0" eaLnBrk="1" latinLnBrk="0" hangingPunct="1">
        <a:defRPr sz="2399" kern="1200">
          <a:solidFill>
            <a:schemeClr val="tx1"/>
          </a:solidFill>
          <a:latin typeface="+mn-lt"/>
          <a:ea typeface="+mn-ea"/>
          <a:cs typeface="+mn-cs"/>
        </a:defRPr>
      </a:lvl2pPr>
      <a:lvl3pPr marL="1218895" algn="l" defTabSz="609448" rtl="0" eaLnBrk="1" latinLnBrk="0" hangingPunct="1">
        <a:defRPr sz="2399" kern="1200">
          <a:solidFill>
            <a:schemeClr val="tx1"/>
          </a:solidFill>
          <a:latin typeface="+mn-lt"/>
          <a:ea typeface="+mn-ea"/>
          <a:cs typeface="+mn-cs"/>
        </a:defRPr>
      </a:lvl3pPr>
      <a:lvl4pPr marL="1828343" algn="l" defTabSz="609448" rtl="0" eaLnBrk="1" latinLnBrk="0" hangingPunct="1">
        <a:defRPr sz="2399" kern="1200">
          <a:solidFill>
            <a:schemeClr val="tx1"/>
          </a:solidFill>
          <a:latin typeface="+mn-lt"/>
          <a:ea typeface="+mn-ea"/>
          <a:cs typeface="+mn-cs"/>
        </a:defRPr>
      </a:lvl4pPr>
      <a:lvl5pPr marL="2437790" algn="l" defTabSz="609448" rtl="0" eaLnBrk="1" latinLnBrk="0" hangingPunct="1">
        <a:defRPr sz="2399" kern="1200">
          <a:solidFill>
            <a:schemeClr val="tx1"/>
          </a:solidFill>
          <a:latin typeface="+mn-lt"/>
          <a:ea typeface="+mn-ea"/>
          <a:cs typeface="+mn-cs"/>
        </a:defRPr>
      </a:lvl5pPr>
      <a:lvl6pPr marL="3047238" algn="l" defTabSz="609448" rtl="0" eaLnBrk="1" latinLnBrk="0" hangingPunct="1">
        <a:defRPr sz="2399" kern="1200">
          <a:solidFill>
            <a:schemeClr val="tx1"/>
          </a:solidFill>
          <a:latin typeface="+mn-lt"/>
          <a:ea typeface="+mn-ea"/>
          <a:cs typeface="+mn-cs"/>
        </a:defRPr>
      </a:lvl6pPr>
      <a:lvl7pPr marL="3656686" algn="l" defTabSz="609448" rtl="0" eaLnBrk="1" latinLnBrk="0" hangingPunct="1">
        <a:defRPr sz="2399" kern="1200">
          <a:solidFill>
            <a:schemeClr val="tx1"/>
          </a:solidFill>
          <a:latin typeface="+mn-lt"/>
          <a:ea typeface="+mn-ea"/>
          <a:cs typeface="+mn-cs"/>
        </a:defRPr>
      </a:lvl7pPr>
      <a:lvl8pPr marL="4266133" algn="l" defTabSz="609448" rtl="0" eaLnBrk="1" latinLnBrk="0" hangingPunct="1">
        <a:defRPr sz="2399" kern="1200">
          <a:solidFill>
            <a:schemeClr val="tx1"/>
          </a:solidFill>
          <a:latin typeface="+mn-lt"/>
          <a:ea typeface="+mn-ea"/>
          <a:cs typeface="+mn-cs"/>
        </a:defRPr>
      </a:lvl8pPr>
      <a:lvl9pPr marL="4875581" algn="l" defTabSz="609448" rtl="0" eaLnBrk="1" latinLnBrk="0" hangingPunct="1">
        <a:defRPr sz="23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41689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763" r:id="rId11"/>
    <p:sldLayoutId id="2147483764" r:id="rId12"/>
  </p:sldLayoutIdLst>
  <p:hf hdr="0" dt="0"/>
  <p:txStyles>
    <p:titleStyle>
      <a:lvl1pPr algn="ctr" defTabSz="609563" rtl="0" eaLnBrk="1" latinLnBrk="0" hangingPunct="1">
        <a:spcBef>
          <a:spcPct val="0"/>
        </a:spcBef>
        <a:buNone/>
        <a:defRPr sz="5867" kern="1200">
          <a:solidFill>
            <a:schemeClr val="tx1"/>
          </a:solidFill>
          <a:latin typeface="+mj-lt"/>
          <a:ea typeface="+mj-ea"/>
          <a:cs typeface="+mj-cs"/>
        </a:defRPr>
      </a:lvl1pPr>
    </p:titleStyle>
    <p:bodyStyle>
      <a:lvl1pPr marL="457173" indent="-457173" algn="l" defTabSz="609563" rtl="0" eaLnBrk="1" latinLnBrk="0" hangingPunct="1">
        <a:spcBef>
          <a:spcPct val="20000"/>
        </a:spcBef>
        <a:buFont typeface="Arial"/>
        <a:buChar char="•"/>
        <a:defRPr sz="4267" kern="1200">
          <a:solidFill>
            <a:schemeClr val="tx1"/>
          </a:solidFill>
          <a:latin typeface="+mn-lt"/>
          <a:ea typeface="+mn-ea"/>
          <a:cs typeface="+mn-cs"/>
        </a:defRPr>
      </a:lvl1pPr>
      <a:lvl2pPr marL="990541" indent="-380977" algn="l" defTabSz="609563" rtl="0" eaLnBrk="1" latinLnBrk="0" hangingPunct="1">
        <a:spcBef>
          <a:spcPct val="20000"/>
        </a:spcBef>
        <a:buFont typeface="Arial"/>
        <a:buChar char="–"/>
        <a:defRPr sz="3733" kern="1200">
          <a:solidFill>
            <a:schemeClr val="tx1"/>
          </a:solidFill>
          <a:latin typeface="+mn-lt"/>
          <a:ea typeface="+mn-ea"/>
          <a:cs typeface="+mn-cs"/>
        </a:defRPr>
      </a:lvl2pPr>
      <a:lvl3pPr marL="1523909" indent="-304782" algn="l" defTabSz="609563" rtl="0" eaLnBrk="1" latinLnBrk="0" hangingPunct="1">
        <a:spcBef>
          <a:spcPct val="20000"/>
        </a:spcBef>
        <a:buFont typeface="Arial"/>
        <a:buChar char="•"/>
        <a:defRPr sz="3200" kern="1200">
          <a:solidFill>
            <a:schemeClr val="tx1"/>
          </a:solidFill>
          <a:latin typeface="+mn-lt"/>
          <a:ea typeface="+mn-ea"/>
          <a:cs typeface="+mn-cs"/>
        </a:defRPr>
      </a:lvl3pPr>
      <a:lvl4pPr marL="2133472" indent="-304782" algn="l" defTabSz="609563" rtl="0" eaLnBrk="1" latinLnBrk="0" hangingPunct="1">
        <a:spcBef>
          <a:spcPct val="20000"/>
        </a:spcBef>
        <a:buFont typeface="Arial"/>
        <a:buChar char="–"/>
        <a:defRPr sz="2667" kern="1200">
          <a:solidFill>
            <a:schemeClr val="tx1"/>
          </a:solidFill>
          <a:latin typeface="+mn-lt"/>
          <a:ea typeface="+mn-ea"/>
          <a:cs typeface="+mn-cs"/>
        </a:defRPr>
      </a:lvl4pPr>
      <a:lvl5pPr marL="2743035" indent="-304782" algn="l" defTabSz="609563" rtl="0" eaLnBrk="1" latinLnBrk="0" hangingPunct="1">
        <a:spcBef>
          <a:spcPct val="20000"/>
        </a:spcBef>
        <a:buFont typeface="Arial"/>
        <a:buChar char="»"/>
        <a:defRPr sz="2667" kern="1200">
          <a:solidFill>
            <a:schemeClr val="tx1"/>
          </a:solidFill>
          <a:latin typeface="+mn-lt"/>
          <a:ea typeface="+mn-ea"/>
          <a:cs typeface="+mn-cs"/>
        </a:defRPr>
      </a:lvl5pPr>
      <a:lvl6pPr marL="3352598" indent="-304782" algn="l" defTabSz="609563" rtl="0" eaLnBrk="1" latinLnBrk="0" hangingPunct="1">
        <a:spcBef>
          <a:spcPct val="20000"/>
        </a:spcBef>
        <a:buFont typeface="Arial"/>
        <a:buChar char="•"/>
        <a:defRPr sz="2667" kern="1200">
          <a:solidFill>
            <a:schemeClr val="tx1"/>
          </a:solidFill>
          <a:latin typeface="+mn-lt"/>
          <a:ea typeface="+mn-ea"/>
          <a:cs typeface="+mn-cs"/>
        </a:defRPr>
      </a:lvl6pPr>
      <a:lvl7pPr marL="3962161" indent="-304782" algn="l" defTabSz="609563" rtl="0" eaLnBrk="1" latinLnBrk="0" hangingPunct="1">
        <a:spcBef>
          <a:spcPct val="20000"/>
        </a:spcBef>
        <a:buFont typeface="Arial"/>
        <a:buChar char="•"/>
        <a:defRPr sz="2667" kern="1200">
          <a:solidFill>
            <a:schemeClr val="tx1"/>
          </a:solidFill>
          <a:latin typeface="+mn-lt"/>
          <a:ea typeface="+mn-ea"/>
          <a:cs typeface="+mn-cs"/>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77" y="306917"/>
            <a:ext cx="11511375" cy="492443"/>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336553" y="1604435"/>
            <a:ext cx="11518900" cy="423544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Tree>
    <p:extLst>
      <p:ext uri="{BB962C8B-B14F-4D97-AF65-F5344CB8AC3E}">
        <p14:creationId xmlns:p14="http://schemas.microsoft.com/office/powerpoint/2010/main" val="331800585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50" r:id="rId35"/>
  </p:sldLayoutIdLst>
  <p:hf hdr="0" dt="0"/>
  <p:txStyles>
    <p:titleStyle>
      <a:lvl1pPr algn="l" defTabSz="609563" rtl="0" eaLnBrk="1" latinLnBrk="0" hangingPunct="1">
        <a:spcBef>
          <a:spcPct val="0"/>
        </a:spcBef>
        <a:buNone/>
        <a:defRPr sz="3200" kern="1200">
          <a:solidFill>
            <a:srgbClr val="36C746"/>
          </a:solidFill>
          <a:latin typeface="Arial"/>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77" y="306917"/>
            <a:ext cx="11511375" cy="492443"/>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336553" y="1604435"/>
            <a:ext cx="11518900" cy="423544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563">
              <a:defRPr/>
            </a:pPr>
            <a:r>
              <a:rPr lang="en-US">
                <a:solidFill>
                  <a:srgbClr val="3DCD58"/>
                </a:solidFill>
              </a:rPr>
              <a:t>Page </a:t>
            </a:r>
            <a:fld id="{5A9C12DC-491F-9444-86A2-13AC5C62A2FC}" type="slidenum">
              <a:rPr lang="en-US" smtClean="0">
                <a:solidFill>
                  <a:srgbClr val="3DCD58"/>
                </a:solidFill>
              </a:rPr>
              <a:pPr defTabSz="609563">
                <a:defRPr/>
              </a:pPr>
              <a:t>‹#›</a:t>
            </a:fld>
            <a:endParaRPr lang="en-US" dirty="0">
              <a:solidFill>
                <a:srgbClr val="3DCD58"/>
              </a:solidFill>
            </a:endParaRPr>
          </a:p>
        </p:txBody>
      </p:sp>
      <p:sp>
        <p:nvSpPr>
          <p:cNvPr id="13"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63">
              <a:defRPr/>
            </a:pPr>
            <a:r>
              <a:rPr lang="en-US">
                <a:solidFill>
                  <a:srgbClr val="626469"/>
                </a:solidFill>
              </a:rPr>
              <a:t>Confidential Property of Schneider Electric |</a:t>
            </a:r>
            <a:endParaRPr lang="en-US" dirty="0">
              <a:solidFill>
                <a:srgbClr val="626469"/>
              </a:solidFill>
            </a:endParaRPr>
          </a:p>
        </p:txBody>
      </p:sp>
      <p:pic>
        <p:nvPicPr>
          <p:cNvPr id="7" name="Picture 6" descr="schneider_LIO_Life-Green_RGB.png"/>
          <p:cNvPicPr>
            <a:picLocks noChangeAspect="1"/>
          </p:cNvPicPr>
          <p:nvPr/>
        </p:nvPicPr>
        <p:blipFill>
          <a:blip r:embed="rId17" cstate="print"/>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307638594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hf hdr="0" dt="0"/>
  <p:txStyles>
    <p:titleStyle>
      <a:lvl1pPr algn="l" defTabSz="609563" rtl="0" eaLnBrk="1" latinLnBrk="0" hangingPunct="1">
        <a:spcBef>
          <a:spcPct val="0"/>
        </a:spcBef>
        <a:buNone/>
        <a:defRPr sz="3200" kern="1200">
          <a:solidFill>
            <a:srgbClr val="36C746"/>
          </a:solidFill>
          <a:latin typeface="Arial"/>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02A9D2-3EC6-0945-B445-702198D18400}"/>
              </a:ext>
            </a:extLst>
          </p:cNvPr>
          <p:cNvPicPr>
            <a:picLocks noChangeAspect="1"/>
          </p:cNvPicPr>
          <p:nvPr userDrawn="1"/>
        </p:nvPicPr>
        <p:blipFill rotWithShape="1">
          <a:blip r:embed="rId12" cstate="email">
            <a:extLst>
              <a:ext uri="{BEBA8EAE-BF5A-486C-A8C5-ECC9F3942E4B}">
                <a14:imgProps xmlns:a14="http://schemas.microsoft.com/office/drawing/2010/main">
                  <a14:imgLayer r:embed="rId13">
                    <a14:imgEffect>
                      <a14:artisticBlur/>
                    </a14:imgEffect>
                    <a14:imgEffect>
                      <a14:colorTemperature colorTemp="5300"/>
                    </a14:imgEffect>
                    <a14:imgEffect>
                      <a14:saturation sat="33000"/>
                    </a14:imgEffect>
                  </a14:imgLayer>
                </a14:imgProps>
              </a:ext>
              <a:ext uri="{28A0092B-C50C-407E-A947-70E740481C1C}">
                <a14:useLocalDpi xmlns:a14="http://schemas.microsoft.com/office/drawing/2010/main"/>
              </a:ext>
            </a:extLst>
          </a:blip>
          <a:srcRect b="735"/>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3036B8D-E993-324F-992A-C18F0D01E7DB}"/>
              </a:ext>
            </a:extLst>
          </p:cNvPr>
          <p:cNvSpPr/>
          <p:nvPr userDrawn="1"/>
        </p:nvSpPr>
        <p:spPr>
          <a:xfrm>
            <a:off x="1" y="1228272"/>
            <a:ext cx="12188828" cy="5629728"/>
          </a:xfrm>
          <a:prstGeom prst="rect">
            <a:avLst/>
          </a:prstGeom>
          <a:solidFill>
            <a:srgbClr val="000000">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C32F6C53-B313-7845-957A-B203181A6840}"/>
              </a:ext>
            </a:extLst>
          </p:cNvPr>
          <p:cNvGrpSpPr/>
          <p:nvPr userDrawn="1"/>
        </p:nvGrpSpPr>
        <p:grpSpPr>
          <a:xfrm>
            <a:off x="0" y="0"/>
            <a:ext cx="12192000" cy="1348059"/>
            <a:chOff x="0" y="0"/>
            <a:chExt cx="9144000" cy="1011044"/>
          </a:xfrm>
        </p:grpSpPr>
        <p:sp>
          <p:nvSpPr>
            <p:cNvPr id="5" name="Rectangle 4">
              <a:extLst>
                <a:ext uri="{FF2B5EF4-FFF2-40B4-BE49-F238E27FC236}">
                  <a16:creationId xmlns:a16="http://schemas.microsoft.com/office/drawing/2014/main" id="{BD0CCD7F-8100-734B-9351-5E9A8461295F}"/>
                </a:ext>
              </a:extLst>
            </p:cNvPr>
            <p:cNvSpPr/>
            <p:nvPr userDrawn="1"/>
          </p:nvSpPr>
          <p:spPr>
            <a:xfrm>
              <a:off x="0" y="0"/>
              <a:ext cx="9144000" cy="92120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2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6" name="object 3">
              <a:extLst>
                <a:ext uri="{FF2B5EF4-FFF2-40B4-BE49-F238E27FC236}">
                  <a16:creationId xmlns:a16="http://schemas.microsoft.com/office/drawing/2014/main" id="{1D17F885-1E4C-5E4C-B79A-987C05B5026E}"/>
                </a:ext>
              </a:extLst>
            </p:cNvPr>
            <p:cNvSpPr/>
            <p:nvPr userDrawn="1"/>
          </p:nvSpPr>
          <p:spPr>
            <a:xfrm flipH="1">
              <a:off x="2383" y="913897"/>
              <a:ext cx="9139238" cy="97147"/>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alpha val="58000"/>
              </a:schemeClr>
            </a:solidFill>
          </p:spPr>
          <p:txBody>
            <a:bodyPr wrap="square" lIns="0" tIns="0" rIns="0" bIns="0" rtlCol="0"/>
            <a:lstStyle/>
            <a:p>
              <a:pPr marL="0" marR="0" lvl="0" indent="0" algn="l" defTabSz="608329" rtl="0" eaLnBrk="1" fontAlgn="auto" latinLnBrk="0" hangingPunct="1">
                <a:lnSpc>
                  <a:spcPct val="100000"/>
                </a:lnSpc>
                <a:spcBef>
                  <a:spcPts val="0"/>
                </a:spcBef>
                <a:spcAft>
                  <a:spcPts val="0"/>
                </a:spcAft>
                <a:buClrTx/>
                <a:buSzTx/>
                <a:buFontTx/>
                <a:buNone/>
                <a:tabLst/>
                <a:defRPr/>
              </a:pPr>
              <a:endParaRPr kumimoji="0" sz="2399" b="0" i="0" u="none" strike="noStrike" kern="1200" cap="none" spc="0" normalizeH="0" baseline="0" noProof="0">
                <a:ln>
                  <a:noFill/>
                </a:ln>
                <a:solidFill>
                  <a:prstClr val="black"/>
                </a:solidFill>
                <a:effectLst/>
                <a:uLnTx/>
                <a:uFillTx/>
                <a:latin typeface="Arial Rounded MT Std" panose="020F0502020102020204" pitchFamily="34" charset="0"/>
                <a:ea typeface="+mn-ea"/>
                <a:cs typeface="+mn-cs"/>
              </a:endParaRPr>
            </a:p>
          </p:txBody>
        </p:sp>
      </p:grpSp>
      <p:pic>
        <p:nvPicPr>
          <p:cNvPr id="11" name="Picture 10" descr="schneider_LIO_Life-Green_RGB.png">
            <a:extLst>
              <a:ext uri="{FF2B5EF4-FFF2-40B4-BE49-F238E27FC236}">
                <a16:creationId xmlns:a16="http://schemas.microsoft.com/office/drawing/2014/main" id="{09444452-87D9-7942-A91B-91237BCBCDC9}"/>
              </a:ext>
            </a:extLst>
          </p:cNvPr>
          <p:cNvPicPr>
            <a:picLocks noChangeAspect="1"/>
          </p:cNvPicPr>
          <p:nvPr userDrawn="1"/>
        </p:nvPicPr>
        <p:blipFill>
          <a:blip r:embed="rId14" cstate="screen">
            <a:biLevel thresh="25000"/>
            <a:extLst>
              <a:ext uri="{28A0092B-C50C-407E-A947-70E740481C1C}">
                <a14:useLocalDpi xmlns:a14="http://schemas.microsoft.com/office/drawing/2010/main"/>
              </a:ext>
            </a:extLst>
          </a:blip>
          <a:stretch>
            <a:fillRect/>
          </a:stretch>
        </p:blipFill>
        <p:spPr>
          <a:xfrm>
            <a:off x="9184655" y="5993330"/>
            <a:ext cx="2722397" cy="750604"/>
          </a:xfrm>
          <a:prstGeom prst="rect">
            <a:avLst/>
          </a:prstGeom>
        </p:spPr>
      </p:pic>
      <p:sp>
        <p:nvSpPr>
          <p:cNvPr id="14" name="Slide Number Placeholder 5">
            <a:extLst>
              <a:ext uri="{FF2B5EF4-FFF2-40B4-BE49-F238E27FC236}">
                <a16:creationId xmlns:a16="http://schemas.microsoft.com/office/drawing/2014/main" id="{BC5CCB74-4FD7-DF41-84F4-4D7D3F0DCECB}"/>
              </a:ext>
            </a:extLst>
          </p:cNvPr>
          <p:cNvSpPr>
            <a:spLocks noGrp="1"/>
          </p:cNvSpPr>
          <p:nvPr>
            <p:ph type="sldNum" sz="quarter" idx="4"/>
          </p:nvPr>
        </p:nvSpPr>
        <p:spPr>
          <a:xfrm>
            <a:off x="2330523" y="6476226"/>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15" name="Footer Placeholder 4">
            <a:extLst>
              <a:ext uri="{FF2B5EF4-FFF2-40B4-BE49-F238E27FC236}">
                <a16:creationId xmlns:a16="http://schemas.microsoft.com/office/drawing/2014/main" id="{97FA680B-33CE-684F-BFE8-BD33B488FB4D}"/>
              </a:ext>
            </a:extLst>
          </p:cNvPr>
          <p:cNvSpPr>
            <a:spLocks noGrp="1"/>
          </p:cNvSpPr>
          <p:nvPr>
            <p:ph type="ftr" sz="quarter" idx="3"/>
          </p:nvPr>
        </p:nvSpPr>
        <p:spPr>
          <a:xfrm>
            <a:off x="336553" y="6476226"/>
            <a:ext cx="2013023" cy="123111"/>
          </a:xfrm>
          <a:prstGeom prst="rect">
            <a:avLst/>
          </a:prstGeom>
        </p:spPr>
        <p:txBody>
          <a:bodyPr vert="horz" wrap="square" lIns="0" tIns="0" rIns="0" bIns="0" rtlCol="0" anchor="ctr">
            <a:spAutoFit/>
          </a:bodyPr>
          <a:lstStyle>
            <a:lvl1pPr algn="l">
              <a:defRPr sz="800">
                <a:solidFill>
                  <a:schemeClr val="bg1"/>
                </a:solidFill>
                <a:latin typeface="Arial"/>
                <a:cs typeface="Arial"/>
              </a:defRPr>
            </a:lvl1pPr>
          </a:lstStyle>
          <a:p>
            <a:r>
              <a:rPr lang="en-US"/>
              <a:t>Confidential Property of Schneider Electric |</a:t>
            </a:r>
          </a:p>
        </p:txBody>
      </p:sp>
    </p:spTree>
    <p:extLst>
      <p:ext uri="{BB962C8B-B14F-4D97-AF65-F5344CB8AC3E}">
        <p14:creationId xmlns:p14="http://schemas.microsoft.com/office/powerpoint/2010/main" val="16375687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p:hf hdr="0" dt="0"/>
  <p:txStyles>
    <p:titleStyle>
      <a:lvl1pPr algn="ctr" defTabSz="609563" rtl="0" eaLnBrk="1" latinLnBrk="0" hangingPunct="1">
        <a:spcBef>
          <a:spcPct val="0"/>
        </a:spcBef>
        <a:buNone/>
        <a:defRPr sz="5867" kern="1200">
          <a:solidFill>
            <a:schemeClr val="tx1"/>
          </a:solidFill>
          <a:latin typeface="+mj-lt"/>
          <a:ea typeface="+mj-ea"/>
          <a:cs typeface="+mj-cs"/>
        </a:defRPr>
      </a:lvl1pPr>
    </p:titleStyle>
    <p:bodyStyle>
      <a:lvl1pPr marL="457173" indent="-457173" algn="l" defTabSz="609563" rtl="0" eaLnBrk="1" latinLnBrk="0" hangingPunct="1">
        <a:spcBef>
          <a:spcPct val="20000"/>
        </a:spcBef>
        <a:buFont typeface="Arial"/>
        <a:buChar char="•"/>
        <a:defRPr sz="4267" kern="1200">
          <a:solidFill>
            <a:schemeClr val="tx1"/>
          </a:solidFill>
          <a:latin typeface="+mn-lt"/>
          <a:ea typeface="+mn-ea"/>
          <a:cs typeface="+mn-cs"/>
        </a:defRPr>
      </a:lvl1pPr>
      <a:lvl2pPr marL="990541" indent="-380977" algn="l" defTabSz="609563" rtl="0" eaLnBrk="1" latinLnBrk="0" hangingPunct="1">
        <a:spcBef>
          <a:spcPct val="20000"/>
        </a:spcBef>
        <a:buFont typeface="Arial"/>
        <a:buChar char="–"/>
        <a:defRPr sz="3733" kern="1200">
          <a:solidFill>
            <a:schemeClr val="tx1"/>
          </a:solidFill>
          <a:latin typeface="+mn-lt"/>
          <a:ea typeface="+mn-ea"/>
          <a:cs typeface="+mn-cs"/>
        </a:defRPr>
      </a:lvl2pPr>
      <a:lvl3pPr marL="1523909" indent="-304782" algn="l" defTabSz="609563" rtl="0" eaLnBrk="1" latinLnBrk="0" hangingPunct="1">
        <a:spcBef>
          <a:spcPct val="20000"/>
        </a:spcBef>
        <a:buFont typeface="Arial"/>
        <a:buChar char="•"/>
        <a:defRPr sz="3200" kern="1200">
          <a:solidFill>
            <a:schemeClr val="tx1"/>
          </a:solidFill>
          <a:latin typeface="+mn-lt"/>
          <a:ea typeface="+mn-ea"/>
          <a:cs typeface="+mn-cs"/>
        </a:defRPr>
      </a:lvl3pPr>
      <a:lvl4pPr marL="2133472" indent="-304782" algn="l" defTabSz="609563" rtl="0" eaLnBrk="1" latinLnBrk="0" hangingPunct="1">
        <a:spcBef>
          <a:spcPct val="20000"/>
        </a:spcBef>
        <a:buFont typeface="Arial"/>
        <a:buChar char="–"/>
        <a:defRPr sz="2667" kern="1200">
          <a:solidFill>
            <a:schemeClr val="tx1"/>
          </a:solidFill>
          <a:latin typeface="+mn-lt"/>
          <a:ea typeface="+mn-ea"/>
          <a:cs typeface="+mn-cs"/>
        </a:defRPr>
      </a:lvl4pPr>
      <a:lvl5pPr marL="2743035" indent="-304782" algn="l" defTabSz="609563" rtl="0" eaLnBrk="1" latinLnBrk="0" hangingPunct="1">
        <a:spcBef>
          <a:spcPct val="20000"/>
        </a:spcBef>
        <a:buFont typeface="Arial"/>
        <a:buChar char="»"/>
        <a:defRPr sz="2667" kern="1200">
          <a:solidFill>
            <a:schemeClr val="tx1"/>
          </a:solidFill>
          <a:latin typeface="+mn-lt"/>
          <a:ea typeface="+mn-ea"/>
          <a:cs typeface="+mn-cs"/>
        </a:defRPr>
      </a:lvl5pPr>
      <a:lvl6pPr marL="3352598" indent="-304782" algn="l" defTabSz="609563" rtl="0" eaLnBrk="1" latinLnBrk="0" hangingPunct="1">
        <a:spcBef>
          <a:spcPct val="20000"/>
        </a:spcBef>
        <a:buFont typeface="Arial"/>
        <a:buChar char="•"/>
        <a:defRPr sz="2667" kern="1200">
          <a:solidFill>
            <a:schemeClr val="tx1"/>
          </a:solidFill>
          <a:latin typeface="+mn-lt"/>
          <a:ea typeface="+mn-ea"/>
          <a:cs typeface="+mn-cs"/>
        </a:defRPr>
      </a:lvl6pPr>
      <a:lvl7pPr marL="3962161" indent="-304782" algn="l" defTabSz="609563" rtl="0" eaLnBrk="1" latinLnBrk="0" hangingPunct="1">
        <a:spcBef>
          <a:spcPct val="20000"/>
        </a:spcBef>
        <a:buFont typeface="Arial"/>
        <a:buChar char="•"/>
        <a:defRPr sz="2667" kern="1200">
          <a:solidFill>
            <a:schemeClr val="tx1"/>
          </a:solidFill>
          <a:latin typeface="+mn-lt"/>
          <a:ea typeface="+mn-ea"/>
          <a:cs typeface="+mn-cs"/>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69638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7" r:id="rId11"/>
    <p:sldLayoutId id="2147483778" r:id="rId12"/>
  </p:sldLayoutIdLst>
  <p:hf hdr="0" dt="0"/>
  <p:txStyles>
    <p:titleStyle>
      <a:lvl1pPr algn="ctr" defTabSz="609563" rtl="0" eaLnBrk="1" latinLnBrk="0" hangingPunct="1">
        <a:spcBef>
          <a:spcPct val="0"/>
        </a:spcBef>
        <a:buNone/>
        <a:defRPr sz="5867" kern="1200">
          <a:solidFill>
            <a:schemeClr val="tx1"/>
          </a:solidFill>
          <a:latin typeface="+mj-lt"/>
          <a:ea typeface="+mj-ea"/>
          <a:cs typeface="+mj-cs"/>
        </a:defRPr>
      </a:lvl1pPr>
    </p:titleStyle>
    <p:bodyStyle>
      <a:lvl1pPr marL="457173" indent="-457173" algn="l" defTabSz="609563" rtl="0" eaLnBrk="1" latinLnBrk="0" hangingPunct="1">
        <a:spcBef>
          <a:spcPct val="20000"/>
        </a:spcBef>
        <a:buFont typeface="Arial"/>
        <a:buChar char="•"/>
        <a:defRPr sz="4267" kern="1200">
          <a:solidFill>
            <a:schemeClr val="tx1"/>
          </a:solidFill>
          <a:latin typeface="+mn-lt"/>
          <a:ea typeface="+mn-ea"/>
          <a:cs typeface="+mn-cs"/>
        </a:defRPr>
      </a:lvl1pPr>
      <a:lvl2pPr marL="990541" indent="-380977" algn="l" defTabSz="609563" rtl="0" eaLnBrk="1" latinLnBrk="0" hangingPunct="1">
        <a:spcBef>
          <a:spcPct val="20000"/>
        </a:spcBef>
        <a:buFont typeface="Arial"/>
        <a:buChar char="–"/>
        <a:defRPr sz="3733" kern="1200">
          <a:solidFill>
            <a:schemeClr val="tx1"/>
          </a:solidFill>
          <a:latin typeface="+mn-lt"/>
          <a:ea typeface="+mn-ea"/>
          <a:cs typeface="+mn-cs"/>
        </a:defRPr>
      </a:lvl2pPr>
      <a:lvl3pPr marL="1523909" indent="-304782" algn="l" defTabSz="609563" rtl="0" eaLnBrk="1" latinLnBrk="0" hangingPunct="1">
        <a:spcBef>
          <a:spcPct val="20000"/>
        </a:spcBef>
        <a:buFont typeface="Arial"/>
        <a:buChar char="•"/>
        <a:defRPr sz="3200" kern="1200">
          <a:solidFill>
            <a:schemeClr val="tx1"/>
          </a:solidFill>
          <a:latin typeface="+mn-lt"/>
          <a:ea typeface="+mn-ea"/>
          <a:cs typeface="+mn-cs"/>
        </a:defRPr>
      </a:lvl3pPr>
      <a:lvl4pPr marL="2133472" indent="-304782" algn="l" defTabSz="609563" rtl="0" eaLnBrk="1" latinLnBrk="0" hangingPunct="1">
        <a:spcBef>
          <a:spcPct val="20000"/>
        </a:spcBef>
        <a:buFont typeface="Arial"/>
        <a:buChar char="–"/>
        <a:defRPr sz="2667" kern="1200">
          <a:solidFill>
            <a:schemeClr val="tx1"/>
          </a:solidFill>
          <a:latin typeface="+mn-lt"/>
          <a:ea typeface="+mn-ea"/>
          <a:cs typeface="+mn-cs"/>
        </a:defRPr>
      </a:lvl4pPr>
      <a:lvl5pPr marL="2743035" indent="-304782" algn="l" defTabSz="609563" rtl="0" eaLnBrk="1" latinLnBrk="0" hangingPunct="1">
        <a:spcBef>
          <a:spcPct val="20000"/>
        </a:spcBef>
        <a:buFont typeface="Arial"/>
        <a:buChar char="»"/>
        <a:defRPr sz="2667" kern="1200">
          <a:solidFill>
            <a:schemeClr val="tx1"/>
          </a:solidFill>
          <a:latin typeface="+mn-lt"/>
          <a:ea typeface="+mn-ea"/>
          <a:cs typeface="+mn-cs"/>
        </a:defRPr>
      </a:lvl5pPr>
      <a:lvl6pPr marL="3352598" indent="-304782" algn="l" defTabSz="609563" rtl="0" eaLnBrk="1" latinLnBrk="0" hangingPunct="1">
        <a:spcBef>
          <a:spcPct val="20000"/>
        </a:spcBef>
        <a:buFont typeface="Arial"/>
        <a:buChar char="•"/>
        <a:defRPr sz="2667" kern="1200">
          <a:solidFill>
            <a:schemeClr val="tx1"/>
          </a:solidFill>
          <a:latin typeface="+mn-lt"/>
          <a:ea typeface="+mn-ea"/>
          <a:cs typeface="+mn-cs"/>
        </a:defRPr>
      </a:lvl6pPr>
      <a:lvl7pPr marL="3962161" indent="-304782" algn="l" defTabSz="609563" rtl="0" eaLnBrk="1" latinLnBrk="0" hangingPunct="1">
        <a:spcBef>
          <a:spcPct val="20000"/>
        </a:spcBef>
        <a:buFont typeface="Arial"/>
        <a:buChar char="•"/>
        <a:defRPr sz="2667" kern="1200">
          <a:solidFill>
            <a:schemeClr val="tx1"/>
          </a:solidFill>
          <a:latin typeface="+mn-lt"/>
          <a:ea typeface="+mn-ea"/>
          <a:cs typeface="+mn-cs"/>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252289" y="6462772"/>
            <a:ext cx="64926" cy="112654"/>
          </a:xfrm>
          <a:prstGeom prst="rect">
            <a:avLst/>
          </a:prstGeom>
          <a:blipFill>
            <a:blip r:embed="rId7" cstate="print"/>
            <a:stretch>
              <a:fillRect/>
            </a:stretch>
          </a:blipFill>
        </p:spPr>
        <p:txBody>
          <a:bodyPr wrap="square" lIns="0" tIns="0" rIns="0" bIns="0" rtlCol="0"/>
          <a:lstStyle/>
          <a:p>
            <a:endParaRPr/>
          </a:p>
        </p:txBody>
      </p:sp>
      <p:sp>
        <p:nvSpPr>
          <p:cNvPr id="17" name="bg object 17"/>
          <p:cNvSpPr/>
          <p:nvPr/>
        </p:nvSpPr>
        <p:spPr>
          <a:xfrm>
            <a:off x="11352307" y="6462772"/>
            <a:ext cx="14604" cy="113030"/>
          </a:xfrm>
          <a:custGeom>
            <a:avLst/>
            <a:gdLst/>
            <a:ahLst/>
            <a:cxnLst/>
            <a:rect l="l" t="t" r="r" b="b"/>
            <a:pathLst>
              <a:path w="14604" h="113029">
                <a:moveTo>
                  <a:pt x="14587" y="0"/>
                </a:moveTo>
                <a:lnTo>
                  <a:pt x="0" y="0"/>
                </a:lnTo>
                <a:lnTo>
                  <a:pt x="0" y="112620"/>
                </a:lnTo>
                <a:lnTo>
                  <a:pt x="14587" y="112620"/>
                </a:lnTo>
                <a:lnTo>
                  <a:pt x="14587" y="0"/>
                </a:lnTo>
                <a:close/>
              </a:path>
            </a:pathLst>
          </a:custGeom>
          <a:solidFill>
            <a:srgbClr val="00943A"/>
          </a:solidFill>
        </p:spPr>
        <p:txBody>
          <a:bodyPr wrap="square" lIns="0" tIns="0" rIns="0" bIns="0" rtlCol="0"/>
          <a:lstStyle/>
          <a:p>
            <a:endParaRPr/>
          </a:p>
        </p:txBody>
      </p:sp>
      <p:sp>
        <p:nvSpPr>
          <p:cNvPr id="18" name="bg object 18"/>
          <p:cNvSpPr/>
          <p:nvPr/>
        </p:nvSpPr>
        <p:spPr>
          <a:xfrm>
            <a:off x="11408858" y="6499884"/>
            <a:ext cx="66659" cy="76824"/>
          </a:xfrm>
          <a:prstGeom prst="rect">
            <a:avLst/>
          </a:prstGeom>
          <a:blipFill>
            <a:blip r:embed="rId8" cstate="print"/>
            <a:stretch>
              <a:fillRect/>
            </a:stretch>
          </a:blipFill>
        </p:spPr>
        <p:txBody>
          <a:bodyPr wrap="square" lIns="0" tIns="0" rIns="0" bIns="0" rtlCol="0"/>
          <a:lstStyle/>
          <a:p>
            <a:endParaRPr/>
          </a:p>
        </p:txBody>
      </p:sp>
      <p:sp>
        <p:nvSpPr>
          <p:cNvPr id="19" name="bg object 19"/>
          <p:cNvSpPr/>
          <p:nvPr/>
        </p:nvSpPr>
        <p:spPr>
          <a:xfrm>
            <a:off x="11510175" y="6485788"/>
            <a:ext cx="391795" cy="91440"/>
          </a:xfrm>
          <a:custGeom>
            <a:avLst/>
            <a:gdLst/>
            <a:ahLst/>
            <a:cxnLst/>
            <a:rect l="l" t="t" r="r" b="b"/>
            <a:pathLst>
              <a:path w="391795" h="91440">
                <a:moveTo>
                  <a:pt x="59639" y="72453"/>
                </a:moveTo>
                <a:lnTo>
                  <a:pt x="52120" y="75539"/>
                </a:lnTo>
                <a:lnTo>
                  <a:pt x="45948" y="77304"/>
                </a:lnTo>
                <a:lnTo>
                  <a:pt x="39763" y="77304"/>
                </a:lnTo>
                <a:lnTo>
                  <a:pt x="29552" y="75615"/>
                </a:lnTo>
                <a:lnTo>
                  <a:pt x="21755" y="70739"/>
                </a:lnTo>
                <a:lnTo>
                  <a:pt x="16789" y="62953"/>
                </a:lnTo>
                <a:lnTo>
                  <a:pt x="15036" y="52565"/>
                </a:lnTo>
                <a:lnTo>
                  <a:pt x="16637" y="42291"/>
                </a:lnTo>
                <a:lnTo>
                  <a:pt x="21158" y="34328"/>
                </a:lnTo>
                <a:lnTo>
                  <a:pt x="28244" y="29197"/>
                </a:lnTo>
                <a:lnTo>
                  <a:pt x="37541" y="27381"/>
                </a:lnTo>
                <a:lnTo>
                  <a:pt x="43726" y="27381"/>
                </a:lnTo>
                <a:lnTo>
                  <a:pt x="49466" y="29108"/>
                </a:lnTo>
                <a:lnTo>
                  <a:pt x="57848" y="34861"/>
                </a:lnTo>
                <a:lnTo>
                  <a:pt x="57848" y="19062"/>
                </a:lnTo>
                <a:lnTo>
                  <a:pt x="50800" y="15938"/>
                </a:lnTo>
                <a:lnTo>
                  <a:pt x="45021" y="14173"/>
                </a:lnTo>
                <a:lnTo>
                  <a:pt x="36207" y="14173"/>
                </a:lnTo>
                <a:lnTo>
                  <a:pt x="21234" y="16967"/>
                </a:lnTo>
                <a:lnTo>
                  <a:pt x="9817" y="24930"/>
                </a:lnTo>
                <a:lnTo>
                  <a:pt x="2540" y="37465"/>
                </a:lnTo>
                <a:lnTo>
                  <a:pt x="0" y="53924"/>
                </a:lnTo>
                <a:lnTo>
                  <a:pt x="2755" y="68859"/>
                </a:lnTo>
                <a:lnTo>
                  <a:pt x="10490" y="80594"/>
                </a:lnTo>
                <a:lnTo>
                  <a:pt x="22364" y="88277"/>
                </a:lnTo>
                <a:lnTo>
                  <a:pt x="37541" y="91033"/>
                </a:lnTo>
                <a:lnTo>
                  <a:pt x="45021" y="91033"/>
                </a:lnTo>
                <a:lnTo>
                  <a:pt x="54317" y="88811"/>
                </a:lnTo>
                <a:lnTo>
                  <a:pt x="59639" y="86601"/>
                </a:lnTo>
                <a:lnTo>
                  <a:pt x="59639" y="72453"/>
                </a:lnTo>
                <a:close/>
              </a:path>
              <a:path w="391795" h="91440">
                <a:moveTo>
                  <a:pt x="151015" y="72390"/>
                </a:moveTo>
                <a:lnTo>
                  <a:pt x="144868" y="75920"/>
                </a:lnTo>
                <a:lnTo>
                  <a:pt x="139547" y="77685"/>
                </a:lnTo>
                <a:lnTo>
                  <a:pt x="129819" y="77685"/>
                </a:lnTo>
                <a:lnTo>
                  <a:pt x="123672" y="75018"/>
                </a:lnTo>
                <a:lnTo>
                  <a:pt x="123672" y="28651"/>
                </a:lnTo>
                <a:lnTo>
                  <a:pt x="147091" y="28651"/>
                </a:lnTo>
                <a:lnTo>
                  <a:pt x="147091" y="15417"/>
                </a:lnTo>
                <a:lnTo>
                  <a:pt x="123672" y="15417"/>
                </a:lnTo>
                <a:lnTo>
                  <a:pt x="123672" y="0"/>
                </a:lnTo>
                <a:lnTo>
                  <a:pt x="96291" y="26924"/>
                </a:lnTo>
                <a:lnTo>
                  <a:pt x="96291" y="28689"/>
                </a:lnTo>
                <a:lnTo>
                  <a:pt x="109080" y="28689"/>
                </a:lnTo>
                <a:lnTo>
                  <a:pt x="109080" y="67500"/>
                </a:lnTo>
                <a:lnTo>
                  <a:pt x="110566" y="76758"/>
                </a:lnTo>
                <a:lnTo>
                  <a:pt x="115023" y="84188"/>
                </a:lnTo>
                <a:lnTo>
                  <a:pt x="122466" y="89128"/>
                </a:lnTo>
                <a:lnTo>
                  <a:pt x="132905" y="90932"/>
                </a:lnTo>
                <a:lnTo>
                  <a:pt x="137795" y="90932"/>
                </a:lnTo>
                <a:lnTo>
                  <a:pt x="145732" y="88709"/>
                </a:lnTo>
                <a:lnTo>
                  <a:pt x="151015" y="86080"/>
                </a:lnTo>
                <a:lnTo>
                  <a:pt x="151015" y="72390"/>
                </a:lnTo>
                <a:close/>
              </a:path>
              <a:path w="391795" h="91440">
                <a:moveTo>
                  <a:pt x="239141" y="22491"/>
                </a:moveTo>
                <a:lnTo>
                  <a:pt x="232956" y="16738"/>
                </a:lnTo>
                <a:lnTo>
                  <a:pt x="227241" y="14097"/>
                </a:lnTo>
                <a:lnTo>
                  <a:pt x="221488" y="14097"/>
                </a:lnTo>
                <a:lnTo>
                  <a:pt x="216179" y="15138"/>
                </a:lnTo>
                <a:lnTo>
                  <a:pt x="210832" y="18415"/>
                </a:lnTo>
                <a:lnTo>
                  <a:pt x="205409" y="24168"/>
                </a:lnTo>
                <a:lnTo>
                  <a:pt x="199859" y="32639"/>
                </a:lnTo>
                <a:lnTo>
                  <a:pt x="199859" y="15417"/>
                </a:lnTo>
                <a:lnTo>
                  <a:pt x="185305" y="15417"/>
                </a:lnTo>
                <a:lnTo>
                  <a:pt x="185305" y="89649"/>
                </a:lnTo>
                <a:lnTo>
                  <a:pt x="199859" y="89649"/>
                </a:lnTo>
                <a:lnTo>
                  <a:pt x="199859" y="50761"/>
                </a:lnTo>
                <a:lnTo>
                  <a:pt x="201193" y="42024"/>
                </a:lnTo>
                <a:lnTo>
                  <a:pt x="204876" y="34861"/>
                </a:lnTo>
                <a:lnTo>
                  <a:pt x="210477" y="30022"/>
                </a:lnTo>
                <a:lnTo>
                  <a:pt x="217538" y="28244"/>
                </a:lnTo>
                <a:lnTo>
                  <a:pt x="221030" y="28244"/>
                </a:lnTo>
                <a:lnTo>
                  <a:pt x="226771" y="30873"/>
                </a:lnTo>
                <a:lnTo>
                  <a:pt x="231165" y="35306"/>
                </a:lnTo>
                <a:lnTo>
                  <a:pt x="239141" y="22491"/>
                </a:lnTo>
                <a:close/>
              </a:path>
              <a:path w="391795" h="91440">
                <a:moveTo>
                  <a:pt x="295198" y="15417"/>
                </a:moveTo>
                <a:lnTo>
                  <a:pt x="280606" y="15417"/>
                </a:lnTo>
                <a:lnTo>
                  <a:pt x="280606" y="89611"/>
                </a:lnTo>
                <a:lnTo>
                  <a:pt x="295198" y="89611"/>
                </a:lnTo>
                <a:lnTo>
                  <a:pt x="295198" y="15417"/>
                </a:lnTo>
                <a:close/>
              </a:path>
              <a:path w="391795" h="91440">
                <a:moveTo>
                  <a:pt x="391718" y="72453"/>
                </a:moveTo>
                <a:lnTo>
                  <a:pt x="384238" y="75539"/>
                </a:lnTo>
                <a:lnTo>
                  <a:pt x="378028" y="77304"/>
                </a:lnTo>
                <a:lnTo>
                  <a:pt x="371843" y="77304"/>
                </a:lnTo>
                <a:lnTo>
                  <a:pt x="361645" y="75615"/>
                </a:lnTo>
                <a:lnTo>
                  <a:pt x="353860" y="70739"/>
                </a:lnTo>
                <a:lnTo>
                  <a:pt x="348881" y="62953"/>
                </a:lnTo>
                <a:lnTo>
                  <a:pt x="347129" y="52565"/>
                </a:lnTo>
                <a:lnTo>
                  <a:pt x="348716" y="42291"/>
                </a:lnTo>
                <a:lnTo>
                  <a:pt x="353250" y="34328"/>
                </a:lnTo>
                <a:lnTo>
                  <a:pt x="360362" y="29197"/>
                </a:lnTo>
                <a:lnTo>
                  <a:pt x="369658" y="27381"/>
                </a:lnTo>
                <a:lnTo>
                  <a:pt x="375805" y="27381"/>
                </a:lnTo>
                <a:lnTo>
                  <a:pt x="381558" y="29108"/>
                </a:lnTo>
                <a:lnTo>
                  <a:pt x="389953" y="34861"/>
                </a:lnTo>
                <a:lnTo>
                  <a:pt x="389953" y="19062"/>
                </a:lnTo>
                <a:lnTo>
                  <a:pt x="382879" y="15938"/>
                </a:lnTo>
                <a:lnTo>
                  <a:pt x="377164" y="14173"/>
                </a:lnTo>
                <a:lnTo>
                  <a:pt x="368325" y="14173"/>
                </a:lnTo>
                <a:lnTo>
                  <a:pt x="353352" y="16967"/>
                </a:lnTo>
                <a:lnTo>
                  <a:pt x="341947" y="24930"/>
                </a:lnTo>
                <a:lnTo>
                  <a:pt x="334657" y="37465"/>
                </a:lnTo>
                <a:lnTo>
                  <a:pt x="332105" y="53924"/>
                </a:lnTo>
                <a:lnTo>
                  <a:pt x="334860" y="68859"/>
                </a:lnTo>
                <a:lnTo>
                  <a:pt x="342595" y="80594"/>
                </a:lnTo>
                <a:lnTo>
                  <a:pt x="354469" y="88277"/>
                </a:lnTo>
                <a:lnTo>
                  <a:pt x="369658" y="91033"/>
                </a:lnTo>
                <a:lnTo>
                  <a:pt x="377164" y="91033"/>
                </a:lnTo>
                <a:lnTo>
                  <a:pt x="386410" y="88811"/>
                </a:lnTo>
                <a:lnTo>
                  <a:pt x="391718" y="86601"/>
                </a:lnTo>
                <a:lnTo>
                  <a:pt x="391718" y="72453"/>
                </a:lnTo>
                <a:close/>
              </a:path>
            </a:pathLst>
          </a:custGeom>
          <a:solidFill>
            <a:srgbClr val="00943A"/>
          </a:solidFill>
        </p:spPr>
        <p:txBody>
          <a:bodyPr wrap="square" lIns="0" tIns="0" rIns="0" bIns="0" rtlCol="0"/>
          <a:lstStyle/>
          <a:p>
            <a:endParaRPr/>
          </a:p>
        </p:txBody>
      </p:sp>
      <p:sp>
        <p:nvSpPr>
          <p:cNvPr id="20" name="bg object 20"/>
          <p:cNvSpPr/>
          <p:nvPr/>
        </p:nvSpPr>
        <p:spPr>
          <a:xfrm>
            <a:off x="10715104" y="6245402"/>
            <a:ext cx="1089025" cy="197485"/>
          </a:xfrm>
          <a:custGeom>
            <a:avLst/>
            <a:gdLst/>
            <a:ahLst/>
            <a:cxnLst/>
            <a:rect l="l" t="t" r="r" b="b"/>
            <a:pathLst>
              <a:path w="1089025" h="197485">
                <a:moveTo>
                  <a:pt x="147447" y="138747"/>
                </a:moveTo>
                <a:lnTo>
                  <a:pt x="132156" y="100876"/>
                </a:lnTo>
                <a:lnTo>
                  <a:pt x="98501" y="80606"/>
                </a:lnTo>
                <a:lnTo>
                  <a:pt x="64858" y="67424"/>
                </a:lnTo>
                <a:lnTo>
                  <a:pt x="49568" y="50800"/>
                </a:lnTo>
                <a:lnTo>
                  <a:pt x="51574" y="44462"/>
                </a:lnTo>
                <a:lnTo>
                  <a:pt x="57289" y="39573"/>
                </a:lnTo>
                <a:lnTo>
                  <a:pt x="66268" y="36436"/>
                </a:lnTo>
                <a:lnTo>
                  <a:pt x="78041" y="35318"/>
                </a:lnTo>
                <a:lnTo>
                  <a:pt x="90398" y="36195"/>
                </a:lnTo>
                <a:lnTo>
                  <a:pt x="103974" y="39052"/>
                </a:lnTo>
                <a:lnTo>
                  <a:pt x="119761" y="44221"/>
                </a:lnTo>
                <a:lnTo>
                  <a:pt x="138785" y="52044"/>
                </a:lnTo>
                <a:lnTo>
                  <a:pt x="138785" y="14871"/>
                </a:lnTo>
                <a:lnTo>
                  <a:pt x="121488" y="8102"/>
                </a:lnTo>
                <a:lnTo>
                  <a:pt x="105333" y="3479"/>
                </a:lnTo>
                <a:lnTo>
                  <a:pt x="89662" y="838"/>
                </a:lnTo>
                <a:lnTo>
                  <a:pt x="73736" y="0"/>
                </a:lnTo>
                <a:lnTo>
                  <a:pt x="43395" y="3898"/>
                </a:lnTo>
                <a:lnTo>
                  <a:pt x="20142" y="15011"/>
                </a:lnTo>
                <a:lnTo>
                  <a:pt x="5245" y="32397"/>
                </a:lnTo>
                <a:lnTo>
                  <a:pt x="0" y="55130"/>
                </a:lnTo>
                <a:lnTo>
                  <a:pt x="15392" y="93637"/>
                </a:lnTo>
                <a:lnTo>
                  <a:pt x="49263" y="113614"/>
                </a:lnTo>
                <a:lnTo>
                  <a:pt x="83121" y="126492"/>
                </a:lnTo>
                <a:lnTo>
                  <a:pt x="98513" y="143738"/>
                </a:lnTo>
                <a:lnTo>
                  <a:pt x="96685" y="151498"/>
                </a:lnTo>
                <a:lnTo>
                  <a:pt x="91249" y="157124"/>
                </a:lnTo>
                <a:lnTo>
                  <a:pt x="82321" y="160540"/>
                </a:lnTo>
                <a:lnTo>
                  <a:pt x="70040" y="161683"/>
                </a:lnTo>
                <a:lnTo>
                  <a:pt x="54457" y="160439"/>
                </a:lnTo>
                <a:lnTo>
                  <a:pt x="39281" y="156273"/>
                </a:lnTo>
                <a:lnTo>
                  <a:pt x="23063" y="148628"/>
                </a:lnTo>
                <a:lnTo>
                  <a:pt x="4368" y="136906"/>
                </a:lnTo>
                <a:lnTo>
                  <a:pt x="4368" y="178422"/>
                </a:lnTo>
                <a:lnTo>
                  <a:pt x="18249" y="185508"/>
                </a:lnTo>
                <a:lnTo>
                  <a:pt x="33248" y="191427"/>
                </a:lnTo>
                <a:lnTo>
                  <a:pt x="51142" y="195491"/>
                </a:lnTo>
                <a:lnTo>
                  <a:pt x="73736" y="197002"/>
                </a:lnTo>
                <a:lnTo>
                  <a:pt x="103276" y="193040"/>
                </a:lnTo>
                <a:lnTo>
                  <a:pt x="126606" y="181584"/>
                </a:lnTo>
                <a:lnTo>
                  <a:pt x="141935" y="163271"/>
                </a:lnTo>
                <a:lnTo>
                  <a:pt x="147447" y="138747"/>
                </a:lnTo>
                <a:close/>
              </a:path>
              <a:path w="1089025" h="197485">
                <a:moveTo>
                  <a:pt x="276225" y="158610"/>
                </a:moveTo>
                <a:lnTo>
                  <a:pt x="264350" y="162928"/>
                </a:lnTo>
                <a:lnTo>
                  <a:pt x="254952" y="165798"/>
                </a:lnTo>
                <a:lnTo>
                  <a:pt x="247053" y="167398"/>
                </a:lnTo>
                <a:lnTo>
                  <a:pt x="239661" y="167894"/>
                </a:lnTo>
                <a:lnTo>
                  <a:pt x="223659" y="165112"/>
                </a:lnTo>
                <a:lnTo>
                  <a:pt x="211353" y="157264"/>
                </a:lnTo>
                <a:lnTo>
                  <a:pt x="203466" y="145135"/>
                </a:lnTo>
                <a:lnTo>
                  <a:pt x="200672" y="129463"/>
                </a:lnTo>
                <a:lnTo>
                  <a:pt x="203479" y="113880"/>
                </a:lnTo>
                <a:lnTo>
                  <a:pt x="211518" y="101955"/>
                </a:lnTo>
                <a:lnTo>
                  <a:pt x="224193" y="94335"/>
                </a:lnTo>
                <a:lnTo>
                  <a:pt x="240931" y="91655"/>
                </a:lnTo>
                <a:lnTo>
                  <a:pt x="248780" y="92329"/>
                </a:lnTo>
                <a:lnTo>
                  <a:pt x="257200" y="94208"/>
                </a:lnTo>
                <a:lnTo>
                  <a:pt x="265861" y="97142"/>
                </a:lnTo>
                <a:lnTo>
                  <a:pt x="274408" y="100939"/>
                </a:lnTo>
                <a:lnTo>
                  <a:pt x="274408" y="70586"/>
                </a:lnTo>
                <a:lnTo>
                  <a:pt x="263613" y="66890"/>
                </a:lnTo>
                <a:lnTo>
                  <a:pt x="252183" y="64173"/>
                </a:lnTo>
                <a:lnTo>
                  <a:pt x="240868" y="62496"/>
                </a:lnTo>
                <a:lnTo>
                  <a:pt x="230428" y="61925"/>
                </a:lnTo>
                <a:lnTo>
                  <a:pt x="200863" y="66903"/>
                </a:lnTo>
                <a:lnTo>
                  <a:pt x="177520" y="80822"/>
                </a:lnTo>
                <a:lnTo>
                  <a:pt x="162204" y="102184"/>
                </a:lnTo>
                <a:lnTo>
                  <a:pt x="156692" y="129463"/>
                </a:lnTo>
                <a:lnTo>
                  <a:pt x="162052" y="157264"/>
                </a:lnTo>
                <a:lnTo>
                  <a:pt x="177292" y="178562"/>
                </a:lnTo>
                <a:lnTo>
                  <a:pt x="201129" y="192201"/>
                </a:lnTo>
                <a:lnTo>
                  <a:pt x="232270" y="197002"/>
                </a:lnTo>
                <a:lnTo>
                  <a:pt x="242531" y="196430"/>
                </a:lnTo>
                <a:lnTo>
                  <a:pt x="253085" y="194767"/>
                </a:lnTo>
                <a:lnTo>
                  <a:pt x="264223" y="192049"/>
                </a:lnTo>
                <a:lnTo>
                  <a:pt x="276225" y="188341"/>
                </a:lnTo>
                <a:lnTo>
                  <a:pt x="276225" y="158610"/>
                </a:lnTo>
                <a:close/>
              </a:path>
              <a:path w="1089025" h="197485">
                <a:moveTo>
                  <a:pt x="423011" y="111480"/>
                </a:moveTo>
                <a:lnTo>
                  <a:pt x="418960" y="88836"/>
                </a:lnTo>
                <a:lnTo>
                  <a:pt x="408241" y="73456"/>
                </a:lnTo>
                <a:lnTo>
                  <a:pt x="392988" y="64706"/>
                </a:lnTo>
                <a:lnTo>
                  <a:pt x="375323" y="61925"/>
                </a:lnTo>
                <a:lnTo>
                  <a:pt x="363804" y="63220"/>
                </a:lnTo>
                <a:lnTo>
                  <a:pt x="353275" y="67195"/>
                </a:lnTo>
                <a:lnTo>
                  <a:pt x="343547" y="73952"/>
                </a:lnTo>
                <a:lnTo>
                  <a:pt x="334454" y="83616"/>
                </a:lnTo>
                <a:lnTo>
                  <a:pt x="333819" y="83616"/>
                </a:lnTo>
                <a:lnTo>
                  <a:pt x="333819" y="2451"/>
                </a:lnTo>
                <a:lnTo>
                  <a:pt x="292925" y="2451"/>
                </a:lnTo>
                <a:lnTo>
                  <a:pt x="292925" y="194500"/>
                </a:lnTo>
                <a:lnTo>
                  <a:pt x="333819" y="194500"/>
                </a:lnTo>
                <a:lnTo>
                  <a:pt x="333819" y="111506"/>
                </a:lnTo>
                <a:lnTo>
                  <a:pt x="340956" y="102666"/>
                </a:lnTo>
                <a:lnTo>
                  <a:pt x="347675" y="96494"/>
                </a:lnTo>
                <a:lnTo>
                  <a:pt x="354291" y="92875"/>
                </a:lnTo>
                <a:lnTo>
                  <a:pt x="361086" y="91694"/>
                </a:lnTo>
                <a:lnTo>
                  <a:pt x="369874" y="93446"/>
                </a:lnTo>
                <a:lnTo>
                  <a:pt x="376516" y="98729"/>
                </a:lnTo>
                <a:lnTo>
                  <a:pt x="380707" y="107619"/>
                </a:lnTo>
                <a:lnTo>
                  <a:pt x="382168" y="120180"/>
                </a:lnTo>
                <a:lnTo>
                  <a:pt x="382168" y="172224"/>
                </a:lnTo>
                <a:lnTo>
                  <a:pt x="401447" y="167030"/>
                </a:lnTo>
                <a:lnTo>
                  <a:pt x="412381" y="164960"/>
                </a:lnTo>
                <a:lnTo>
                  <a:pt x="423011" y="164109"/>
                </a:lnTo>
                <a:lnTo>
                  <a:pt x="423011" y="111480"/>
                </a:lnTo>
                <a:close/>
              </a:path>
              <a:path w="1089025" h="197485">
                <a:moveTo>
                  <a:pt x="572985" y="111480"/>
                </a:moveTo>
                <a:lnTo>
                  <a:pt x="568515" y="87795"/>
                </a:lnTo>
                <a:lnTo>
                  <a:pt x="557123" y="72542"/>
                </a:lnTo>
                <a:lnTo>
                  <a:pt x="541909" y="64350"/>
                </a:lnTo>
                <a:lnTo>
                  <a:pt x="525945" y="61925"/>
                </a:lnTo>
                <a:lnTo>
                  <a:pt x="514019" y="63131"/>
                </a:lnTo>
                <a:lnTo>
                  <a:pt x="503161" y="66890"/>
                </a:lnTo>
                <a:lnTo>
                  <a:pt x="492988" y="73431"/>
                </a:lnTo>
                <a:lnTo>
                  <a:pt x="483171" y="82994"/>
                </a:lnTo>
                <a:lnTo>
                  <a:pt x="483171" y="64401"/>
                </a:lnTo>
                <a:lnTo>
                  <a:pt x="442277" y="64401"/>
                </a:lnTo>
                <a:lnTo>
                  <a:pt x="442277" y="161683"/>
                </a:lnTo>
                <a:lnTo>
                  <a:pt x="462470" y="163855"/>
                </a:lnTo>
                <a:lnTo>
                  <a:pt x="472846" y="165519"/>
                </a:lnTo>
                <a:lnTo>
                  <a:pt x="483171" y="167894"/>
                </a:lnTo>
                <a:lnTo>
                  <a:pt x="483171" y="110883"/>
                </a:lnTo>
                <a:lnTo>
                  <a:pt x="490918" y="100698"/>
                </a:lnTo>
                <a:lnTo>
                  <a:pt x="497865" y="93992"/>
                </a:lnTo>
                <a:lnTo>
                  <a:pt x="504583" y="90322"/>
                </a:lnTo>
                <a:lnTo>
                  <a:pt x="511644" y="89192"/>
                </a:lnTo>
                <a:lnTo>
                  <a:pt x="519811" y="90652"/>
                </a:lnTo>
                <a:lnTo>
                  <a:pt x="526288" y="95237"/>
                </a:lnTo>
                <a:lnTo>
                  <a:pt x="530555" y="103314"/>
                </a:lnTo>
                <a:lnTo>
                  <a:pt x="532091" y="115214"/>
                </a:lnTo>
                <a:lnTo>
                  <a:pt x="532091" y="194475"/>
                </a:lnTo>
                <a:lnTo>
                  <a:pt x="572985" y="194475"/>
                </a:lnTo>
                <a:lnTo>
                  <a:pt x="572985" y="111480"/>
                </a:lnTo>
                <a:close/>
              </a:path>
              <a:path w="1089025" h="197485">
                <a:moveTo>
                  <a:pt x="724712" y="136359"/>
                </a:moveTo>
                <a:lnTo>
                  <a:pt x="721918" y="114630"/>
                </a:lnTo>
                <a:lnTo>
                  <a:pt x="720636" y="104584"/>
                </a:lnTo>
                <a:lnTo>
                  <a:pt x="709358" y="86106"/>
                </a:lnTo>
                <a:lnTo>
                  <a:pt x="706386" y="81254"/>
                </a:lnTo>
                <a:lnTo>
                  <a:pt x="688809" y="69659"/>
                </a:lnTo>
                <a:lnTo>
                  <a:pt x="688809" y="114630"/>
                </a:lnTo>
                <a:lnTo>
                  <a:pt x="632434" y="114630"/>
                </a:lnTo>
                <a:lnTo>
                  <a:pt x="635406" y="102590"/>
                </a:lnTo>
                <a:lnTo>
                  <a:pt x="641350" y="93624"/>
                </a:lnTo>
                <a:lnTo>
                  <a:pt x="649973" y="88036"/>
                </a:lnTo>
                <a:lnTo>
                  <a:pt x="660971" y="86106"/>
                </a:lnTo>
                <a:lnTo>
                  <a:pt x="671677" y="88125"/>
                </a:lnTo>
                <a:lnTo>
                  <a:pt x="680237" y="93865"/>
                </a:lnTo>
                <a:lnTo>
                  <a:pt x="686117" y="102844"/>
                </a:lnTo>
                <a:lnTo>
                  <a:pt x="688809" y="114630"/>
                </a:lnTo>
                <a:lnTo>
                  <a:pt x="688809" y="69659"/>
                </a:lnTo>
                <a:lnTo>
                  <a:pt x="684580" y="66865"/>
                </a:lnTo>
                <a:lnTo>
                  <a:pt x="657847" y="61950"/>
                </a:lnTo>
                <a:lnTo>
                  <a:pt x="630110" y="67030"/>
                </a:lnTo>
                <a:lnTo>
                  <a:pt x="608355" y="81165"/>
                </a:lnTo>
                <a:lnTo>
                  <a:pt x="594245" y="102590"/>
                </a:lnTo>
                <a:lnTo>
                  <a:pt x="594118" y="102844"/>
                </a:lnTo>
                <a:lnTo>
                  <a:pt x="589051" y="130124"/>
                </a:lnTo>
                <a:lnTo>
                  <a:pt x="594410" y="157568"/>
                </a:lnTo>
                <a:lnTo>
                  <a:pt x="609650" y="178676"/>
                </a:lnTo>
                <a:lnTo>
                  <a:pt x="633488" y="192239"/>
                </a:lnTo>
                <a:lnTo>
                  <a:pt x="664629" y="197040"/>
                </a:lnTo>
                <a:lnTo>
                  <a:pt x="674865" y="196761"/>
                </a:lnTo>
                <a:lnTo>
                  <a:pt x="688873" y="194868"/>
                </a:lnTo>
                <a:lnTo>
                  <a:pt x="705319" y="189725"/>
                </a:lnTo>
                <a:lnTo>
                  <a:pt x="722858" y="179705"/>
                </a:lnTo>
                <a:lnTo>
                  <a:pt x="722858" y="172885"/>
                </a:lnTo>
                <a:lnTo>
                  <a:pt x="722858" y="154305"/>
                </a:lnTo>
                <a:lnTo>
                  <a:pt x="709472" y="162953"/>
                </a:lnTo>
                <a:lnTo>
                  <a:pt x="697547" y="168706"/>
                </a:lnTo>
                <a:lnTo>
                  <a:pt x="686193" y="171894"/>
                </a:lnTo>
                <a:lnTo>
                  <a:pt x="674535" y="172885"/>
                </a:lnTo>
                <a:lnTo>
                  <a:pt x="657326" y="170395"/>
                </a:lnTo>
                <a:lnTo>
                  <a:pt x="644118" y="163207"/>
                </a:lnTo>
                <a:lnTo>
                  <a:pt x="635444" y="151726"/>
                </a:lnTo>
                <a:lnTo>
                  <a:pt x="631799" y="136359"/>
                </a:lnTo>
                <a:lnTo>
                  <a:pt x="724712" y="136359"/>
                </a:lnTo>
                <a:close/>
              </a:path>
              <a:path w="1089025" h="197485">
                <a:moveTo>
                  <a:pt x="781710" y="64414"/>
                </a:moveTo>
                <a:lnTo>
                  <a:pt x="740829" y="64414"/>
                </a:lnTo>
                <a:lnTo>
                  <a:pt x="740829" y="194500"/>
                </a:lnTo>
                <a:lnTo>
                  <a:pt x="781710" y="194500"/>
                </a:lnTo>
                <a:lnTo>
                  <a:pt x="781710" y="64414"/>
                </a:lnTo>
                <a:close/>
              </a:path>
              <a:path w="1089025" h="197485">
                <a:moveTo>
                  <a:pt x="935977" y="2451"/>
                </a:moveTo>
                <a:lnTo>
                  <a:pt x="895083" y="2451"/>
                </a:lnTo>
                <a:lnTo>
                  <a:pt x="895083" y="70015"/>
                </a:lnTo>
                <a:lnTo>
                  <a:pt x="895083" y="96608"/>
                </a:lnTo>
                <a:lnTo>
                  <a:pt x="895083" y="159194"/>
                </a:lnTo>
                <a:lnTo>
                  <a:pt x="889127" y="163982"/>
                </a:lnTo>
                <a:lnTo>
                  <a:pt x="883234" y="167259"/>
                </a:lnTo>
                <a:lnTo>
                  <a:pt x="877227" y="169125"/>
                </a:lnTo>
                <a:lnTo>
                  <a:pt x="870940" y="169735"/>
                </a:lnTo>
                <a:lnTo>
                  <a:pt x="857910" y="166852"/>
                </a:lnTo>
                <a:lnTo>
                  <a:pt x="847953" y="158750"/>
                </a:lnTo>
                <a:lnTo>
                  <a:pt x="841578" y="146227"/>
                </a:lnTo>
                <a:lnTo>
                  <a:pt x="839343" y="130086"/>
                </a:lnTo>
                <a:lnTo>
                  <a:pt x="841603" y="112712"/>
                </a:lnTo>
                <a:lnTo>
                  <a:pt x="848106" y="99885"/>
                </a:lnTo>
                <a:lnTo>
                  <a:pt x="858431" y="91922"/>
                </a:lnTo>
                <a:lnTo>
                  <a:pt x="872185" y="89192"/>
                </a:lnTo>
                <a:lnTo>
                  <a:pt x="879602" y="89192"/>
                </a:lnTo>
                <a:lnTo>
                  <a:pt x="889508" y="92278"/>
                </a:lnTo>
                <a:lnTo>
                  <a:pt x="895083" y="96608"/>
                </a:lnTo>
                <a:lnTo>
                  <a:pt x="895083" y="70015"/>
                </a:lnTo>
                <a:lnTo>
                  <a:pt x="887069" y="66649"/>
                </a:lnTo>
                <a:lnTo>
                  <a:pt x="878827" y="64109"/>
                </a:lnTo>
                <a:lnTo>
                  <a:pt x="870343" y="62484"/>
                </a:lnTo>
                <a:lnTo>
                  <a:pt x="861644" y="61925"/>
                </a:lnTo>
                <a:lnTo>
                  <a:pt x="836066" y="66814"/>
                </a:lnTo>
                <a:lnTo>
                  <a:pt x="816089" y="80594"/>
                </a:lnTo>
                <a:lnTo>
                  <a:pt x="803084" y="101917"/>
                </a:lnTo>
                <a:lnTo>
                  <a:pt x="798449" y="129463"/>
                </a:lnTo>
                <a:lnTo>
                  <a:pt x="803046" y="156476"/>
                </a:lnTo>
                <a:lnTo>
                  <a:pt x="815797" y="177863"/>
                </a:lnTo>
                <a:lnTo>
                  <a:pt x="835037" y="191935"/>
                </a:lnTo>
                <a:lnTo>
                  <a:pt x="859155" y="197002"/>
                </a:lnTo>
                <a:lnTo>
                  <a:pt x="868946" y="196278"/>
                </a:lnTo>
                <a:lnTo>
                  <a:pt x="878052" y="193992"/>
                </a:lnTo>
                <a:lnTo>
                  <a:pt x="886688" y="189953"/>
                </a:lnTo>
                <a:lnTo>
                  <a:pt x="895083" y="184010"/>
                </a:lnTo>
                <a:lnTo>
                  <a:pt x="895083" y="194538"/>
                </a:lnTo>
                <a:lnTo>
                  <a:pt x="935977" y="194538"/>
                </a:lnTo>
                <a:lnTo>
                  <a:pt x="935977" y="184010"/>
                </a:lnTo>
                <a:lnTo>
                  <a:pt x="935977" y="169735"/>
                </a:lnTo>
                <a:lnTo>
                  <a:pt x="935977" y="89192"/>
                </a:lnTo>
                <a:lnTo>
                  <a:pt x="935977" y="70015"/>
                </a:lnTo>
                <a:lnTo>
                  <a:pt x="935977" y="2451"/>
                </a:lnTo>
                <a:close/>
              </a:path>
              <a:path w="1089025" h="197485">
                <a:moveTo>
                  <a:pt x="1088961" y="136359"/>
                </a:moveTo>
                <a:lnTo>
                  <a:pt x="1085989" y="114630"/>
                </a:lnTo>
                <a:lnTo>
                  <a:pt x="1084618" y="104584"/>
                </a:lnTo>
                <a:lnTo>
                  <a:pt x="1073365" y="86106"/>
                </a:lnTo>
                <a:lnTo>
                  <a:pt x="1070394" y="81254"/>
                </a:lnTo>
                <a:lnTo>
                  <a:pt x="1053033" y="69723"/>
                </a:lnTo>
                <a:lnTo>
                  <a:pt x="1053033" y="114630"/>
                </a:lnTo>
                <a:lnTo>
                  <a:pt x="996696" y="114630"/>
                </a:lnTo>
                <a:lnTo>
                  <a:pt x="999553" y="102590"/>
                </a:lnTo>
                <a:lnTo>
                  <a:pt x="1005281" y="93624"/>
                </a:lnTo>
                <a:lnTo>
                  <a:pt x="1013663" y="88036"/>
                </a:lnTo>
                <a:lnTo>
                  <a:pt x="1024559" y="86106"/>
                </a:lnTo>
                <a:lnTo>
                  <a:pt x="1035519" y="88125"/>
                </a:lnTo>
                <a:lnTo>
                  <a:pt x="1044117" y="93865"/>
                </a:lnTo>
                <a:lnTo>
                  <a:pt x="1050048" y="102844"/>
                </a:lnTo>
                <a:lnTo>
                  <a:pt x="1053033" y="114630"/>
                </a:lnTo>
                <a:lnTo>
                  <a:pt x="1053033" y="69723"/>
                </a:lnTo>
                <a:lnTo>
                  <a:pt x="1048740" y="66865"/>
                </a:lnTo>
                <a:lnTo>
                  <a:pt x="1022108" y="61950"/>
                </a:lnTo>
                <a:lnTo>
                  <a:pt x="994359" y="67030"/>
                </a:lnTo>
                <a:lnTo>
                  <a:pt x="972616" y="81165"/>
                </a:lnTo>
                <a:lnTo>
                  <a:pt x="958519" y="102590"/>
                </a:lnTo>
                <a:lnTo>
                  <a:pt x="958392" y="102844"/>
                </a:lnTo>
                <a:lnTo>
                  <a:pt x="953338" y="130124"/>
                </a:lnTo>
                <a:lnTo>
                  <a:pt x="958697" y="157568"/>
                </a:lnTo>
                <a:lnTo>
                  <a:pt x="973937" y="178676"/>
                </a:lnTo>
                <a:lnTo>
                  <a:pt x="997775" y="192239"/>
                </a:lnTo>
                <a:lnTo>
                  <a:pt x="1028915" y="197040"/>
                </a:lnTo>
                <a:lnTo>
                  <a:pt x="1038885" y="196761"/>
                </a:lnTo>
                <a:lnTo>
                  <a:pt x="1052918" y="194868"/>
                </a:lnTo>
                <a:lnTo>
                  <a:pt x="1069505" y="189725"/>
                </a:lnTo>
                <a:lnTo>
                  <a:pt x="1087120" y="179705"/>
                </a:lnTo>
                <a:lnTo>
                  <a:pt x="1087120" y="172885"/>
                </a:lnTo>
                <a:lnTo>
                  <a:pt x="1087120" y="154305"/>
                </a:lnTo>
                <a:lnTo>
                  <a:pt x="1073746" y="162953"/>
                </a:lnTo>
                <a:lnTo>
                  <a:pt x="1061808" y="168706"/>
                </a:lnTo>
                <a:lnTo>
                  <a:pt x="1050467" y="171894"/>
                </a:lnTo>
                <a:lnTo>
                  <a:pt x="1038834" y="172885"/>
                </a:lnTo>
                <a:lnTo>
                  <a:pt x="1021334" y="170395"/>
                </a:lnTo>
                <a:lnTo>
                  <a:pt x="1008087" y="163207"/>
                </a:lnTo>
                <a:lnTo>
                  <a:pt x="999363" y="151726"/>
                </a:lnTo>
                <a:lnTo>
                  <a:pt x="995451" y="136359"/>
                </a:lnTo>
                <a:lnTo>
                  <a:pt x="1088961" y="136359"/>
                </a:lnTo>
                <a:close/>
              </a:path>
            </a:pathLst>
          </a:custGeom>
          <a:solidFill>
            <a:srgbClr val="00943A"/>
          </a:solidFill>
        </p:spPr>
        <p:txBody>
          <a:bodyPr wrap="square" lIns="0" tIns="0" rIns="0" bIns="0" rtlCol="0"/>
          <a:lstStyle/>
          <a:p>
            <a:endParaRPr/>
          </a:p>
        </p:txBody>
      </p:sp>
      <p:sp>
        <p:nvSpPr>
          <p:cNvPr id="21" name="bg object 21"/>
          <p:cNvSpPr/>
          <p:nvPr/>
        </p:nvSpPr>
        <p:spPr>
          <a:xfrm>
            <a:off x="11824526" y="6307349"/>
            <a:ext cx="109664" cy="132587"/>
          </a:xfrm>
          <a:prstGeom prst="rect">
            <a:avLst/>
          </a:prstGeom>
          <a:blipFill>
            <a:blip r:embed="rId9" cstate="print"/>
            <a:stretch>
              <a:fillRect/>
            </a:stretch>
          </a:blipFill>
        </p:spPr>
        <p:txBody>
          <a:bodyPr wrap="square" lIns="0" tIns="0" rIns="0" bIns="0" rtlCol="0"/>
          <a:lstStyle/>
          <a:p>
            <a:endParaRPr/>
          </a:p>
        </p:txBody>
      </p:sp>
      <p:sp>
        <p:nvSpPr>
          <p:cNvPr id="22" name="bg object 22"/>
          <p:cNvSpPr/>
          <p:nvPr/>
        </p:nvSpPr>
        <p:spPr>
          <a:xfrm>
            <a:off x="11020463" y="6245707"/>
            <a:ext cx="787400" cy="362585"/>
          </a:xfrm>
          <a:custGeom>
            <a:avLst/>
            <a:gdLst/>
            <a:ahLst/>
            <a:cxnLst/>
            <a:rect l="l" t="t" r="r" b="b"/>
            <a:pathLst>
              <a:path w="787400" h="362584">
                <a:moveTo>
                  <a:pt x="192747" y="232537"/>
                </a:moveTo>
                <a:lnTo>
                  <a:pt x="190398" y="215836"/>
                </a:lnTo>
                <a:lnTo>
                  <a:pt x="189090" y="212813"/>
                </a:lnTo>
                <a:lnTo>
                  <a:pt x="184073" y="201104"/>
                </a:lnTo>
                <a:lnTo>
                  <a:pt x="173685" y="188937"/>
                </a:lnTo>
                <a:lnTo>
                  <a:pt x="166890" y="185877"/>
                </a:lnTo>
                <a:lnTo>
                  <a:pt x="166890" y="212813"/>
                </a:lnTo>
                <a:lnTo>
                  <a:pt x="161201" y="236410"/>
                </a:lnTo>
                <a:lnTo>
                  <a:pt x="134086" y="236715"/>
                </a:lnTo>
                <a:lnTo>
                  <a:pt x="132384" y="237832"/>
                </a:lnTo>
                <a:lnTo>
                  <a:pt x="118021" y="292023"/>
                </a:lnTo>
                <a:lnTo>
                  <a:pt x="111010" y="305308"/>
                </a:lnTo>
                <a:lnTo>
                  <a:pt x="99021" y="315899"/>
                </a:lnTo>
                <a:lnTo>
                  <a:pt x="84277" y="322897"/>
                </a:lnTo>
                <a:lnTo>
                  <a:pt x="68986" y="325424"/>
                </a:lnTo>
                <a:lnTo>
                  <a:pt x="26212" y="325424"/>
                </a:lnTo>
                <a:lnTo>
                  <a:pt x="32994" y="299262"/>
                </a:lnTo>
                <a:lnTo>
                  <a:pt x="60667" y="299542"/>
                </a:lnTo>
                <a:lnTo>
                  <a:pt x="61188" y="299262"/>
                </a:lnTo>
                <a:lnTo>
                  <a:pt x="65570" y="296951"/>
                </a:lnTo>
                <a:lnTo>
                  <a:pt x="66408" y="293204"/>
                </a:lnTo>
                <a:lnTo>
                  <a:pt x="76949" y="246938"/>
                </a:lnTo>
                <a:lnTo>
                  <a:pt x="83477" y="233565"/>
                </a:lnTo>
                <a:lnTo>
                  <a:pt x="95084" y="222732"/>
                </a:lnTo>
                <a:lnTo>
                  <a:pt x="109537" y="215455"/>
                </a:lnTo>
                <a:lnTo>
                  <a:pt x="124612" y="212813"/>
                </a:lnTo>
                <a:lnTo>
                  <a:pt x="166890" y="212813"/>
                </a:lnTo>
                <a:lnTo>
                  <a:pt x="166890" y="185877"/>
                </a:lnTo>
                <a:lnTo>
                  <a:pt x="145173" y="176047"/>
                </a:lnTo>
                <a:lnTo>
                  <a:pt x="110248" y="177558"/>
                </a:lnTo>
                <a:lnTo>
                  <a:pt x="73279" y="192481"/>
                </a:lnTo>
                <a:lnTo>
                  <a:pt x="38684" y="219811"/>
                </a:lnTo>
                <a:lnTo>
                  <a:pt x="33515" y="225183"/>
                </a:lnTo>
                <a:lnTo>
                  <a:pt x="28841" y="230759"/>
                </a:lnTo>
                <a:lnTo>
                  <a:pt x="24676" y="236474"/>
                </a:lnTo>
                <a:lnTo>
                  <a:pt x="48856" y="236474"/>
                </a:lnTo>
                <a:lnTo>
                  <a:pt x="43395" y="253212"/>
                </a:lnTo>
                <a:lnTo>
                  <a:pt x="14109" y="253212"/>
                </a:lnTo>
                <a:lnTo>
                  <a:pt x="11417" y="258203"/>
                </a:lnTo>
                <a:lnTo>
                  <a:pt x="9144" y="263271"/>
                </a:lnTo>
                <a:lnTo>
                  <a:pt x="7200" y="268249"/>
                </a:lnTo>
                <a:lnTo>
                  <a:pt x="40944" y="268249"/>
                </a:lnTo>
                <a:lnTo>
                  <a:pt x="35509" y="284962"/>
                </a:lnTo>
                <a:lnTo>
                  <a:pt x="2120" y="284962"/>
                </a:lnTo>
                <a:lnTo>
                  <a:pt x="0" y="303898"/>
                </a:lnTo>
                <a:lnTo>
                  <a:pt x="2044" y="321424"/>
                </a:lnTo>
                <a:lnTo>
                  <a:pt x="8369" y="336880"/>
                </a:lnTo>
                <a:lnTo>
                  <a:pt x="19075" y="349580"/>
                </a:lnTo>
                <a:lnTo>
                  <a:pt x="47586" y="362470"/>
                </a:lnTo>
                <a:lnTo>
                  <a:pt x="82537" y="360959"/>
                </a:lnTo>
                <a:lnTo>
                  <a:pt x="119494" y="346036"/>
                </a:lnTo>
                <a:lnTo>
                  <a:pt x="154063" y="318706"/>
                </a:lnTo>
                <a:lnTo>
                  <a:pt x="170180" y="299059"/>
                </a:lnTo>
                <a:lnTo>
                  <a:pt x="137756" y="299059"/>
                </a:lnTo>
                <a:lnTo>
                  <a:pt x="143154" y="282359"/>
                </a:lnTo>
                <a:lnTo>
                  <a:pt x="180174" y="282359"/>
                </a:lnTo>
                <a:lnTo>
                  <a:pt x="182689" y="277368"/>
                </a:lnTo>
                <a:lnTo>
                  <a:pt x="184886" y="272313"/>
                </a:lnTo>
                <a:lnTo>
                  <a:pt x="186677" y="267322"/>
                </a:lnTo>
                <a:lnTo>
                  <a:pt x="145605" y="267322"/>
                </a:lnTo>
                <a:lnTo>
                  <a:pt x="151041" y="250621"/>
                </a:lnTo>
                <a:lnTo>
                  <a:pt x="191211" y="250621"/>
                </a:lnTo>
                <a:lnTo>
                  <a:pt x="192747" y="232537"/>
                </a:lnTo>
                <a:close/>
              </a:path>
              <a:path w="787400" h="362584">
                <a:moveTo>
                  <a:pt x="479120" y="17399"/>
                </a:moveTo>
                <a:lnTo>
                  <a:pt x="478243" y="8991"/>
                </a:lnTo>
                <a:lnTo>
                  <a:pt x="473849" y="2984"/>
                </a:lnTo>
                <a:lnTo>
                  <a:pt x="466915" y="0"/>
                </a:lnTo>
                <a:lnTo>
                  <a:pt x="458368" y="266"/>
                </a:lnTo>
                <a:lnTo>
                  <a:pt x="449122" y="4025"/>
                </a:lnTo>
                <a:lnTo>
                  <a:pt x="440969" y="10706"/>
                </a:lnTo>
                <a:lnTo>
                  <a:pt x="435356" y="18897"/>
                </a:lnTo>
                <a:lnTo>
                  <a:pt x="432752" y="27546"/>
                </a:lnTo>
                <a:lnTo>
                  <a:pt x="433641" y="35623"/>
                </a:lnTo>
                <a:lnTo>
                  <a:pt x="438010" y="41630"/>
                </a:lnTo>
                <a:lnTo>
                  <a:pt x="444931" y="44615"/>
                </a:lnTo>
                <a:lnTo>
                  <a:pt x="453478" y="44348"/>
                </a:lnTo>
                <a:lnTo>
                  <a:pt x="462724" y="40589"/>
                </a:lnTo>
                <a:lnTo>
                  <a:pt x="470916" y="34239"/>
                </a:lnTo>
                <a:lnTo>
                  <a:pt x="476529" y="26162"/>
                </a:lnTo>
                <a:lnTo>
                  <a:pt x="479120" y="17399"/>
                </a:lnTo>
                <a:close/>
              </a:path>
              <a:path w="787400" h="362584">
                <a:moveTo>
                  <a:pt x="787133" y="232524"/>
                </a:moveTo>
                <a:lnTo>
                  <a:pt x="785837" y="228993"/>
                </a:lnTo>
                <a:lnTo>
                  <a:pt x="784072" y="225450"/>
                </a:lnTo>
                <a:lnTo>
                  <a:pt x="779627" y="224586"/>
                </a:lnTo>
                <a:lnTo>
                  <a:pt x="775233" y="227253"/>
                </a:lnTo>
                <a:lnTo>
                  <a:pt x="770813" y="229895"/>
                </a:lnTo>
                <a:lnTo>
                  <a:pt x="768616" y="234746"/>
                </a:lnTo>
                <a:lnTo>
                  <a:pt x="771245" y="241808"/>
                </a:lnTo>
                <a:lnTo>
                  <a:pt x="775665" y="242684"/>
                </a:lnTo>
                <a:lnTo>
                  <a:pt x="784504" y="237375"/>
                </a:lnTo>
                <a:lnTo>
                  <a:pt x="787133" y="232524"/>
                </a:lnTo>
                <a:close/>
              </a:path>
            </a:pathLst>
          </a:custGeom>
          <a:solidFill>
            <a:srgbClr val="00943A"/>
          </a:solidFill>
        </p:spPr>
        <p:txBody>
          <a:bodyPr wrap="square" lIns="0" tIns="0" rIns="0" bIns="0" rtlCol="0"/>
          <a:lstStyle/>
          <a:p>
            <a:endParaRPr/>
          </a:p>
        </p:txBody>
      </p:sp>
      <p:sp>
        <p:nvSpPr>
          <p:cNvPr id="23" name="bg object 23"/>
          <p:cNvSpPr/>
          <p:nvPr/>
        </p:nvSpPr>
        <p:spPr>
          <a:xfrm>
            <a:off x="9500467" y="6289845"/>
            <a:ext cx="221628" cy="253875"/>
          </a:xfrm>
          <a:prstGeom prst="rect">
            <a:avLst/>
          </a:prstGeom>
          <a:blipFill>
            <a:blip r:embed="rId10" cstate="print"/>
            <a:stretch>
              <a:fillRect/>
            </a:stretch>
          </a:blipFill>
        </p:spPr>
        <p:txBody>
          <a:bodyPr wrap="square" lIns="0" tIns="0" rIns="0" bIns="0" rtlCol="0"/>
          <a:lstStyle/>
          <a:p>
            <a:endParaRPr/>
          </a:p>
        </p:txBody>
      </p:sp>
      <p:sp>
        <p:nvSpPr>
          <p:cNvPr id="24" name="bg object 24"/>
          <p:cNvSpPr/>
          <p:nvPr/>
        </p:nvSpPr>
        <p:spPr>
          <a:xfrm>
            <a:off x="9268517" y="6289672"/>
            <a:ext cx="257810" cy="254000"/>
          </a:xfrm>
          <a:custGeom>
            <a:avLst/>
            <a:gdLst/>
            <a:ahLst/>
            <a:cxnLst/>
            <a:rect l="l" t="t" r="r" b="b"/>
            <a:pathLst>
              <a:path w="257809" h="254000">
                <a:moveTo>
                  <a:pt x="98856" y="199401"/>
                </a:moveTo>
                <a:lnTo>
                  <a:pt x="58664" y="199401"/>
                </a:lnTo>
                <a:lnTo>
                  <a:pt x="36001" y="252038"/>
                </a:lnTo>
                <a:lnTo>
                  <a:pt x="37179" y="253841"/>
                </a:lnTo>
                <a:lnTo>
                  <a:pt x="74671" y="253841"/>
                </a:lnTo>
                <a:lnTo>
                  <a:pt x="75849" y="253078"/>
                </a:lnTo>
                <a:lnTo>
                  <a:pt x="98856" y="199401"/>
                </a:lnTo>
                <a:close/>
              </a:path>
              <a:path w="257809" h="254000">
                <a:moveTo>
                  <a:pt x="188006" y="91838"/>
                </a:moveTo>
                <a:lnTo>
                  <a:pt x="148305" y="91838"/>
                </a:lnTo>
                <a:lnTo>
                  <a:pt x="149345" y="94230"/>
                </a:lnTo>
                <a:lnTo>
                  <a:pt x="179004" y="163501"/>
                </a:lnTo>
                <a:lnTo>
                  <a:pt x="1039" y="163501"/>
                </a:lnTo>
                <a:lnTo>
                  <a:pt x="0" y="165096"/>
                </a:lnTo>
                <a:lnTo>
                  <a:pt x="15107" y="198257"/>
                </a:lnTo>
                <a:lnTo>
                  <a:pt x="16909" y="199401"/>
                </a:lnTo>
                <a:lnTo>
                  <a:pt x="194424" y="199401"/>
                </a:lnTo>
                <a:lnTo>
                  <a:pt x="217431" y="253044"/>
                </a:lnTo>
                <a:lnTo>
                  <a:pt x="218610" y="253841"/>
                </a:lnTo>
                <a:lnTo>
                  <a:pt x="256482" y="253841"/>
                </a:lnTo>
                <a:lnTo>
                  <a:pt x="257661" y="252038"/>
                </a:lnTo>
                <a:lnTo>
                  <a:pt x="256968" y="250409"/>
                </a:lnTo>
                <a:lnTo>
                  <a:pt x="188006" y="91838"/>
                </a:lnTo>
                <a:close/>
              </a:path>
              <a:path w="257809" h="254000">
                <a:moveTo>
                  <a:pt x="148063" y="0"/>
                </a:moveTo>
                <a:lnTo>
                  <a:pt x="144458" y="0"/>
                </a:lnTo>
                <a:lnTo>
                  <a:pt x="143349" y="2541"/>
                </a:lnTo>
                <a:lnTo>
                  <a:pt x="74116" y="163501"/>
                </a:lnTo>
                <a:lnTo>
                  <a:pt x="114207" y="163501"/>
                </a:lnTo>
                <a:lnTo>
                  <a:pt x="143904" y="94230"/>
                </a:lnTo>
                <a:lnTo>
                  <a:pt x="144943" y="91838"/>
                </a:lnTo>
                <a:lnTo>
                  <a:pt x="188006" y="91838"/>
                </a:lnTo>
                <a:lnTo>
                  <a:pt x="148063" y="0"/>
                </a:lnTo>
                <a:close/>
              </a:path>
            </a:pathLst>
          </a:custGeom>
          <a:solidFill>
            <a:srgbClr val="3C1152"/>
          </a:solidFill>
        </p:spPr>
        <p:txBody>
          <a:bodyPr wrap="square" lIns="0" tIns="0" rIns="0" bIns="0" rtlCol="0"/>
          <a:lstStyle/>
          <a:p>
            <a:endParaRPr/>
          </a:p>
        </p:txBody>
      </p:sp>
      <p:sp>
        <p:nvSpPr>
          <p:cNvPr id="25" name="bg object 25"/>
          <p:cNvSpPr/>
          <p:nvPr/>
        </p:nvSpPr>
        <p:spPr>
          <a:xfrm>
            <a:off x="9960949" y="6289672"/>
            <a:ext cx="417632" cy="254049"/>
          </a:xfrm>
          <a:prstGeom prst="rect">
            <a:avLst/>
          </a:prstGeom>
          <a:blipFill>
            <a:blip r:embed="rId11" cstate="print"/>
            <a:stretch>
              <a:fillRect/>
            </a:stretch>
          </a:blipFill>
        </p:spPr>
        <p:txBody>
          <a:bodyPr wrap="square" lIns="0" tIns="0" rIns="0" bIns="0" rtlCol="0"/>
          <a:lstStyle/>
          <a:p>
            <a:endParaRPr/>
          </a:p>
        </p:txBody>
      </p:sp>
      <p:sp>
        <p:nvSpPr>
          <p:cNvPr id="26" name="bg object 26"/>
          <p:cNvSpPr/>
          <p:nvPr/>
        </p:nvSpPr>
        <p:spPr>
          <a:xfrm>
            <a:off x="9758769" y="6289852"/>
            <a:ext cx="168275" cy="253365"/>
          </a:xfrm>
          <a:custGeom>
            <a:avLst/>
            <a:gdLst/>
            <a:ahLst/>
            <a:cxnLst/>
            <a:rect l="l" t="t" r="r" b="b"/>
            <a:pathLst>
              <a:path w="168275" h="253365">
                <a:moveTo>
                  <a:pt x="167665" y="217347"/>
                </a:moveTo>
                <a:lnTo>
                  <a:pt x="166624" y="216281"/>
                </a:lnTo>
                <a:lnTo>
                  <a:pt x="165290" y="216281"/>
                </a:lnTo>
                <a:lnTo>
                  <a:pt x="1041" y="216281"/>
                </a:lnTo>
                <a:lnTo>
                  <a:pt x="0" y="217322"/>
                </a:lnTo>
                <a:lnTo>
                  <a:pt x="0" y="252247"/>
                </a:lnTo>
                <a:lnTo>
                  <a:pt x="1041" y="253288"/>
                </a:lnTo>
                <a:lnTo>
                  <a:pt x="166624" y="253288"/>
                </a:lnTo>
                <a:lnTo>
                  <a:pt x="167665" y="252247"/>
                </a:lnTo>
                <a:lnTo>
                  <a:pt x="167665" y="217347"/>
                </a:lnTo>
                <a:close/>
              </a:path>
              <a:path w="168275" h="253365">
                <a:moveTo>
                  <a:pt x="167665" y="108851"/>
                </a:moveTo>
                <a:lnTo>
                  <a:pt x="166624" y="107810"/>
                </a:lnTo>
                <a:lnTo>
                  <a:pt x="165290" y="107810"/>
                </a:lnTo>
                <a:lnTo>
                  <a:pt x="1041" y="107810"/>
                </a:lnTo>
                <a:lnTo>
                  <a:pt x="0" y="108851"/>
                </a:lnTo>
                <a:lnTo>
                  <a:pt x="0" y="143776"/>
                </a:lnTo>
                <a:lnTo>
                  <a:pt x="1041" y="144818"/>
                </a:lnTo>
                <a:lnTo>
                  <a:pt x="166624" y="144818"/>
                </a:lnTo>
                <a:lnTo>
                  <a:pt x="167665" y="143776"/>
                </a:lnTo>
                <a:lnTo>
                  <a:pt x="167665" y="108851"/>
                </a:lnTo>
                <a:close/>
              </a:path>
              <a:path w="168275" h="253365">
                <a:moveTo>
                  <a:pt x="167665" y="1092"/>
                </a:moveTo>
                <a:lnTo>
                  <a:pt x="166624" y="0"/>
                </a:lnTo>
                <a:lnTo>
                  <a:pt x="165290" y="0"/>
                </a:lnTo>
                <a:lnTo>
                  <a:pt x="1041" y="0"/>
                </a:lnTo>
                <a:lnTo>
                  <a:pt x="0" y="1041"/>
                </a:lnTo>
                <a:lnTo>
                  <a:pt x="0" y="35979"/>
                </a:lnTo>
                <a:lnTo>
                  <a:pt x="1041" y="37020"/>
                </a:lnTo>
                <a:lnTo>
                  <a:pt x="166624" y="37020"/>
                </a:lnTo>
                <a:lnTo>
                  <a:pt x="167665" y="35979"/>
                </a:lnTo>
                <a:lnTo>
                  <a:pt x="167665" y="1092"/>
                </a:lnTo>
                <a:close/>
              </a:path>
            </a:pathLst>
          </a:custGeom>
          <a:solidFill>
            <a:srgbClr val="3C1152"/>
          </a:solidFill>
        </p:spPr>
        <p:txBody>
          <a:bodyPr wrap="square" lIns="0" tIns="0" rIns="0" bIns="0" rtlCol="0"/>
          <a:lstStyle/>
          <a:p>
            <a:endParaRPr/>
          </a:p>
        </p:txBody>
      </p:sp>
      <p:sp>
        <p:nvSpPr>
          <p:cNvPr id="2" name="Holder 2"/>
          <p:cNvSpPr>
            <a:spLocks noGrp="1"/>
          </p:cNvSpPr>
          <p:nvPr>
            <p:ph type="title"/>
          </p:nvPr>
        </p:nvSpPr>
        <p:spPr>
          <a:xfrm>
            <a:off x="444500" y="440182"/>
            <a:ext cx="11303000" cy="909955"/>
          </a:xfrm>
          <a:prstGeom prst="rect">
            <a:avLst/>
          </a:prstGeom>
        </p:spPr>
        <p:txBody>
          <a:bodyPr wrap="square" lIns="0" tIns="0" rIns="0" bIns="0">
            <a:spAutoFit/>
          </a:bodyPr>
          <a:lstStyle>
            <a:lvl1pPr>
              <a:defRPr sz="2900" b="0" i="0">
                <a:solidFill>
                  <a:srgbClr val="404040"/>
                </a:solidFill>
                <a:latin typeface="Arial"/>
                <a:cs typeface="Arial"/>
              </a:defRPr>
            </a:lvl1pPr>
          </a:lstStyle>
          <a:p>
            <a:endParaRPr/>
          </a:p>
        </p:txBody>
      </p:sp>
      <p:sp>
        <p:nvSpPr>
          <p:cNvPr id="3" name="Holder 3"/>
          <p:cNvSpPr>
            <a:spLocks noGrp="1"/>
          </p:cNvSpPr>
          <p:nvPr>
            <p:ph type="body" idx="1"/>
          </p:nvPr>
        </p:nvSpPr>
        <p:spPr>
          <a:xfrm>
            <a:off x="444500" y="2629661"/>
            <a:ext cx="11303000" cy="374459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r>
              <a:rPr lang="en-US"/>
              <a:t>Confidential Property of Schneider Electric |</a:t>
            </a:r>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341985" y="6477253"/>
            <a:ext cx="2633980" cy="114300"/>
          </a:xfrm>
          <a:prstGeom prst="rect">
            <a:avLst/>
          </a:prstGeom>
        </p:spPr>
        <p:txBody>
          <a:bodyPr wrap="square" lIns="0" tIns="0" rIns="0" bIns="0">
            <a:spAutoFit/>
          </a:bodyPr>
          <a:lstStyle>
            <a:lvl1pPr>
              <a:defRPr sz="700" b="0" i="0">
                <a:solidFill>
                  <a:srgbClr val="7E7E7E"/>
                </a:solidFill>
                <a:latin typeface="Calibri"/>
                <a:cs typeface="Calibri"/>
              </a:defRPr>
            </a:lvl1pPr>
          </a:lstStyle>
          <a:p>
            <a:pPr marL="38100">
              <a:lnSpc>
                <a:spcPts val="760"/>
              </a:lnSpc>
              <a:tabLst>
                <a:tab pos="270510" algn="l"/>
              </a:tabLst>
            </a:pPr>
            <a:fld id="{81D60167-4931-47E6-BA6A-407CBD079E47}" type="slidenum">
              <a:rPr spc="-5" dirty="0"/>
              <a:t>‹#›</a:t>
            </a:fld>
            <a:r>
              <a:rPr spc="-5" dirty="0"/>
              <a:t>	</a:t>
            </a:r>
            <a:r>
              <a:rPr spc="-10" dirty="0"/>
              <a:t>©2020 </a:t>
            </a:r>
            <a:r>
              <a:rPr spc="-5" dirty="0"/>
              <a:t>AVEVA Group </a:t>
            </a:r>
            <a:r>
              <a:rPr spc="-10" dirty="0"/>
              <a:t>plc and </a:t>
            </a:r>
            <a:r>
              <a:rPr spc="-5" dirty="0"/>
              <a:t>its subsidiaries. All </a:t>
            </a:r>
            <a:r>
              <a:rPr spc="-10" dirty="0"/>
              <a:t>rights</a:t>
            </a:r>
            <a:r>
              <a:rPr spc="20" dirty="0"/>
              <a:t> </a:t>
            </a:r>
            <a:r>
              <a:rPr spc="-5" dirty="0"/>
              <a:t>reserved.</a:t>
            </a:r>
          </a:p>
        </p:txBody>
      </p:sp>
    </p:spTree>
    <p:extLst>
      <p:ext uri="{BB962C8B-B14F-4D97-AF65-F5344CB8AC3E}">
        <p14:creationId xmlns:p14="http://schemas.microsoft.com/office/powerpoint/2010/main" val="119235585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4077" y="306917"/>
            <a:ext cx="11511375" cy="492443"/>
          </a:xfrm>
          <a:prstGeom prst="rect">
            <a:avLst/>
          </a:prstGeom>
        </p:spPr>
        <p:txBody>
          <a:bodyPr vert="horz" lIns="0" tIns="0" rIns="0" bIns="0" rtlCol="0" anchor="t">
            <a:noAutofit/>
          </a:bodyPr>
          <a:lstStyle/>
          <a:p>
            <a:r>
              <a:rPr lang="en-US" dirty="0"/>
              <a:t>Click To Edit Title</a:t>
            </a:r>
          </a:p>
        </p:txBody>
      </p:sp>
      <p:sp>
        <p:nvSpPr>
          <p:cNvPr id="11" name="Text Placeholder 2"/>
          <p:cNvSpPr>
            <a:spLocks noGrp="1"/>
          </p:cNvSpPr>
          <p:nvPr>
            <p:ph type="body" idx="1"/>
          </p:nvPr>
        </p:nvSpPr>
        <p:spPr>
          <a:xfrm>
            <a:off x="336553" y="1604435"/>
            <a:ext cx="11518900" cy="423544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
        <p:nvSpPr>
          <p:cNvPr id="12"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t>Confidential Property of Schneider Electric |</a:t>
            </a:r>
            <a:endParaRPr lang="en-US" dirty="0"/>
          </a:p>
        </p:txBody>
      </p:sp>
      <p:pic>
        <p:nvPicPr>
          <p:cNvPr id="7" name="Picture 6" descr="schneider_LIO_Life-Green_RGB.png"/>
          <p:cNvPicPr>
            <a:picLocks noChangeAspect="1"/>
          </p:cNvPicPr>
          <p:nvPr/>
        </p:nvPicPr>
        <p:blipFill>
          <a:blip r:embed="rId17" cstate="print"/>
          <a:stretch>
            <a:fillRect/>
          </a:stretch>
        </p:blipFill>
        <p:spPr>
          <a:xfrm>
            <a:off x="9422712" y="5993330"/>
            <a:ext cx="2722397" cy="750604"/>
          </a:xfrm>
          <a:prstGeom prst="rect">
            <a:avLst/>
          </a:prstGeom>
        </p:spPr>
      </p:pic>
    </p:spTree>
    <p:extLst>
      <p:ext uri="{BB962C8B-B14F-4D97-AF65-F5344CB8AC3E}">
        <p14:creationId xmlns:p14="http://schemas.microsoft.com/office/powerpoint/2010/main" val="348582997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89" r:id="rId15"/>
  </p:sldLayoutIdLst>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hf hdr="0" dt="0"/>
  <p:txStyles>
    <p:titleStyle>
      <a:lvl1pPr algn="l" defTabSz="609563" rtl="0" eaLnBrk="1" latinLnBrk="0" hangingPunct="1">
        <a:spcBef>
          <a:spcPct val="0"/>
        </a:spcBef>
        <a:buNone/>
        <a:defRPr sz="3200" kern="1200">
          <a:solidFill>
            <a:srgbClr val="36C746"/>
          </a:solidFill>
          <a:latin typeface="Arial"/>
          <a:ea typeface="+mj-ea"/>
          <a:cs typeface="Arial"/>
        </a:defRPr>
      </a:lvl1pPr>
    </p:titleStyle>
    <p:body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23859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Lst>
  <p:hf hdr="0" dt="0"/>
  <p:txStyles>
    <p:titleStyle>
      <a:lvl1pPr algn="ctr" defTabSz="609563" rtl="0" eaLnBrk="1" latinLnBrk="0" hangingPunct="1">
        <a:spcBef>
          <a:spcPct val="0"/>
        </a:spcBef>
        <a:buNone/>
        <a:defRPr sz="5867" kern="1200">
          <a:solidFill>
            <a:schemeClr val="tx1"/>
          </a:solidFill>
          <a:latin typeface="+mj-lt"/>
          <a:ea typeface="+mj-ea"/>
          <a:cs typeface="+mj-cs"/>
        </a:defRPr>
      </a:lvl1pPr>
    </p:titleStyle>
    <p:bodyStyle>
      <a:lvl1pPr marL="457173" indent="-457173" algn="l" defTabSz="609563" rtl="0" eaLnBrk="1" latinLnBrk="0" hangingPunct="1">
        <a:spcBef>
          <a:spcPct val="20000"/>
        </a:spcBef>
        <a:buFont typeface="Arial"/>
        <a:buChar char="•"/>
        <a:defRPr sz="4267" kern="1200">
          <a:solidFill>
            <a:schemeClr val="tx1"/>
          </a:solidFill>
          <a:latin typeface="+mn-lt"/>
          <a:ea typeface="+mn-ea"/>
          <a:cs typeface="+mn-cs"/>
        </a:defRPr>
      </a:lvl1pPr>
      <a:lvl2pPr marL="990541" indent="-380977" algn="l" defTabSz="609563" rtl="0" eaLnBrk="1" latinLnBrk="0" hangingPunct="1">
        <a:spcBef>
          <a:spcPct val="20000"/>
        </a:spcBef>
        <a:buFont typeface="Arial"/>
        <a:buChar char="–"/>
        <a:defRPr sz="3733" kern="1200">
          <a:solidFill>
            <a:schemeClr val="tx1"/>
          </a:solidFill>
          <a:latin typeface="+mn-lt"/>
          <a:ea typeface="+mn-ea"/>
          <a:cs typeface="+mn-cs"/>
        </a:defRPr>
      </a:lvl2pPr>
      <a:lvl3pPr marL="1523909" indent="-304782" algn="l" defTabSz="609563" rtl="0" eaLnBrk="1" latinLnBrk="0" hangingPunct="1">
        <a:spcBef>
          <a:spcPct val="20000"/>
        </a:spcBef>
        <a:buFont typeface="Arial"/>
        <a:buChar char="•"/>
        <a:defRPr sz="3200" kern="1200">
          <a:solidFill>
            <a:schemeClr val="tx1"/>
          </a:solidFill>
          <a:latin typeface="+mn-lt"/>
          <a:ea typeface="+mn-ea"/>
          <a:cs typeface="+mn-cs"/>
        </a:defRPr>
      </a:lvl3pPr>
      <a:lvl4pPr marL="2133472" indent="-304782" algn="l" defTabSz="609563" rtl="0" eaLnBrk="1" latinLnBrk="0" hangingPunct="1">
        <a:spcBef>
          <a:spcPct val="20000"/>
        </a:spcBef>
        <a:buFont typeface="Arial"/>
        <a:buChar char="–"/>
        <a:defRPr sz="2667" kern="1200">
          <a:solidFill>
            <a:schemeClr val="tx1"/>
          </a:solidFill>
          <a:latin typeface="+mn-lt"/>
          <a:ea typeface="+mn-ea"/>
          <a:cs typeface="+mn-cs"/>
        </a:defRPr>
      </a:lvl4pPr>
      <a:lvl5pPr marL="2743035" indent="-304782" algn="l" defTabSz="609563" rtl="0" eaLnBrk="1" latinLnBrk="0" hangingPunct="1">
        <a:spcBef>
          <a:spcPct val="20000"/>
        </a:spcBef>
        <a:buFont typeface="Arial"/>
        <a:buChar char="»"/>
        <a:defRPr sz="2667" kern="1200">
          <a:solidFill>
            <a:schemeClr val="tx1"/>
          </a:solidFill>
          <a:latin typeface="+mn-lt"/>
          <a:ea typeface="+mn-ea"/>
          <a:cs typeface="+mn-cs"/>
        </a:defRPr>
      </a:lvl5pPr>
      <a:lvl6pPr marL="3352598" indent="-304782" algn="l" defTabSz="609563" rtl="0" eaLnBrk="1" latinLnBrk="0" hangingPunct="1">
        <a:spcBef>
          <a:spcPct val="20000"/>
        </a:spcBef>
        <a:buFont typeface="Arial"/>
        <a:buChar char="•"/>
        <a:defRPr sz="2667" kern="1200">
          <a:solidFill>
            <a:schemeClr val="tx1"/>
          </a:solidFill>
          <a:latin typeface="+mn-lt"/>
          <a:ea typeface="+mn-ea"/>
          <a:cs typeface="+mn-cs"/>
        </a:defRPr>
      </a:lvl6pPr>
      <a:lvl7pPr marL="3962161" indent="-304782" algn="l" defTabSz="609563" rtl="0" eaLnBrk="1" latinLnBrk="0" hangingPunct="1">
        <a:spcBef>
          <a:spcPct val="20000"/>
        </a:spcBef>
        <a:buFont typeface="Arial"/>
        <a:buChar char="•"/>
        <a:defRPr sz="2667" kern="1200">
          <a:solidFill>
            <a:schemeClr val="tx1"/>
          </a:solidFill>
          <a:latin typeface="+mn-lt"/>
          <a:ea typeface="+mn-ea"/>
          <a:cs typeface="+mn-cs"/>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63" rtl="0" eaLnBrk="1" latinLnBrk="0" hangingPunct="1">
        <a:defRPr sz="2400" kern="1200">
          <a:solidFill>
            <a:schemeClr val="tx1"/>
          </a:solidFill>
          <a:latin typeface="+mn-lt"/>
          <a:ea typeface="+mn-ea"/>
          <a:cs typeface="+mn-cs"/>
        </a:defRPr>
      </a:lvl1pPr>
      <a:lvl2pPr marL="609563" algn="l" defTabSz="609563" rtl="0" eaLnBrk="1" latinLnBrk="0" hangingPunct="1">
        <a:defRPr sz="2400" kern="1200">
          <a:solidFill>
            <a:schemeClr val="tx1"/>
          </a:solidFill>
          <a:latin typeface="+mn-lt"/>
          <a:ea typeface="+mn-ea"/>
          <a:cs typeface="+mn-cs"/>
        </a:defRPr>
      </a:lvl2pPr>
      <a:lvl3pPr marL="1219126" algn="l" defTabSz="609563" rtl="0" eaLnBrk="1" latinLnBrk="0" hangingPunct="1">
        <a:defRPr sz="2400" kern="1200">
          <a:solidFill>
            <a:schemeClr val="tx1"/>
          </a:solidFill>
          <a:latin typeface="+mn-lt"/>
          <a:ea typeface="+mn-ea"/>
          <a:cs typeface="+mn-cs"/>
        </a:defRPr>
      </a:lvl3pPr>
      <a:lvl4pPr marL="1828690" algn="l" defTabSz="609563" rtl="0" eaLnBrk="1" latinLnBrk="0" hangingPunct="1">
        <a:defRPr sz="2400" kern="1200">
          <a:solidFill>
            <a:schemeClr val="tx1"/>
          </a:solidFill>
          <a:latin typeface="+mn-lt"/>
          <a:ea typeface="+mn-ea"/>
          <a:cs typeface="+mn-cs"/>
        </a:defRPr>
      </a:lvl4pPr>
      <a:lvl5pPr marL="2438254" algn="l" defTabSz="609563" rtl="0" eaLnBrk="1" latinLnBrk="0" hangingPunct="1">
        <a:defRPr sz="2400" kern="1200">
          <a:solidFill>
            <a:schemeClr val="tx1"/>
          </a:solidFill>
          <a:latin typeface="+mn-lt"/>
          <a:ea typeface="+mn-ea"/>
          <a:cs typeface="+mn-cs"/>
        </a:defRPr>
      </a:lvl5pPr>
      <a:lvl6pPr marL="3047816" algn="l" defTabSz="609563" rtl="0" eaLnBrk="1" latinLnBrk="0" hangingPunct="1">
        <a:defRPr sz="2400" kern="1200">
          <a:solidFill>
            <a:schemeClr val="tx1"/>
          </a:solidFill>
          <a:latin typeface="+mn-lt"/>
          <a:ea typeface="+mn-ea"/>
          <a:cs typeface="+mn-cs"/>
        </a:defRPr>
      </a:lvl6pPr>
      <a:lvl7pPr marL="3657379" algn="l" defTabSz="609563" rtl="0" eaLnBrk="1" latinLnBrk="0" hangingPunct="1">
        <a:defRPr sz="2400" kern="1200">
          <a:solidFill>
            <a:schemeClr val="tx1"/>
          </a:solidFill>
          <a:latin typeface="+mn-lt"/>
          <a:ea typeface="+mn-ea"/>
          <a:cs typeface="+mn-cs"/>
        </a:defRPr>
      </a:lvl7pPr>
      <a:lvl8pPr marL="4266943" algn="l" defTabSz="609563" rtl="0" eaLnBrk="1" latinLnBrk="0" hangingPunct="1">
        <a:defRPr sz="2400" kern="1200">
          <a:solidFill>
            <a:schemeClr val="tx1"/>
          </a:solidFill>
          <a:latin typeface="+mn-lt"/>
          <a:ea typeface="+mn-ea"/>
          <a:cs typeface="+mn-cs"/>
        </a:defRPr>
      </a:lvl8pPr>
      <a:lvl9pPr marL="4876506" algn="l" defTabSz="60956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7.xml"/><Relationship Id="rId7" Type="http://schemas.openxmlformats.org/officeDocument/2006/relationships/image" Target="../media/image133.png"/><Relationship Id="rId2" Type="http://schemas.openxmlformats.org/officeDocument/2006/relationships/slideLayout" Target="../slideLayouts/slideLayout115.xml"/><Relationship Id="rId1" Type="http://schemas.openxmlformats.org/officeDocument/2006/relationships/tags" Target="../tags/tag1.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36.jpg"/><Relationship Id="rId4" Type="http://schemas.openxmlformats.org/officeDocument/2006/relationships/image" Target="../media/image130.png"/><Relationship Id="rId9" Type="http://schemas.openxmlformats.org/officeDocument/2006/relationships/image" Target="../media/image135.png"/></Relationships>
</file>

<file path=ppt/slides/_rels/slide1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jpg"/><Relationship Id="rId7" Type="http://schemas.openxmlformats.org/officeDocument/2006/relationships/image" Target="../media/image141.png"/><Relationship Id="rId2" Type="http://schemas.openxmlformats.org/officeDocument/2006/relationships/notesSlide" Target="../notesSlides/notesSlide8.xml"/><Relationship Id="rId1" Type="http://schemas.openxmlformats.org/officeDocument/2006/relationships/slideLayout" Target="../slideLayouts/slideLayout190.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s>
</file>

<file path=ppt/slides/_rels/slide1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0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jpeg"/><Relationship Id="rId2" Type="http://schemas.openxmlformats.org/officeDocument/2006/relationships/notesSlide" Target="../notesSlides/notesSlide9.xml"/><Relationship Id="rId1" Type="http://schemas.openxmlformats.org/officeDocument/2006/relationships/slideLayout" Target="../slideLayouts/slideLayout199.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jpeg"/><Relationship Id="rId4" Type="http://schemas.openxmlformats.org/officeDocument/2006/relationships/image" Target="../media/image151.png"/><Relationship Id="rId9" Type="http://schemas.openxmlformats.org/officeDocument/2006/relationships/image" Target="../media/image156.png"/></Relationships>
</file>

<file path=ppt/slides/_rels/slide1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xml"/><Relationship Id="rId1" Type="http://schemas.openxmlformats.org/officeDocument/2006/relationships/slideLayout" Target="../slideLayouts/slideLayout188.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6.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1.xml"/><Relationship Id="rId1" Type="http://schemas.openxmlformats.org/officeDocument/2006/relationships/slideLayout" Target="../slideLayouts/slideLayout205.xml"/><Relationship Id="rId4" Type="http://schemas.openxmlformats.org/officeDocument/2006/relationships/image" Target="../media/image165.JPG"/></Relationships>
</file>

<file path=ppt/slides/_rels/slide17.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2.xml"/><Relationship Id="rId1" Type="http://schemas.openxmlformats.org/officeDocument/2006/relationships/slideLayout" Target="../slideLayouts/slideLayout172.xml"/><Relationship Id="rId5" Type="http://schemas.openxmlformats.org/officeDocument/2006/relationships/image" Target="../media/image168.jpg"/><Relationship Id="rId4" Type="http://schemas.openxmlformats.org/officeDocument/2006/relationships/image" Target="../media/image167.jpeg"/></Relationships>
</file>

<file path=ppt/slides/_rels/slide1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3.xml"/><Relationship Id="rId1" Type="http://schemas.openxmlformats.org/officeDocument/2006/relationships/slideLayout" Target="../slideLayouts/slideLayout152.xml"/><Relationship Id="rId4" Type="http://schemas.openxmlformats.org/officeDocument/2006/relationships/image" Target="../media/image169.jpeg"/></Relationships>
</file>

<file path=ppt/slides/_rels/slide19.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14.xml"/><Relationship Id="rId1" Type="http://schemas.openxmlformats.org/officeDocument/2006/relationships/slideLayout" Target="../slideLayouts/slideLayout105.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jpeg"/><Relationship Id="rId9" Type="http://schemas.openxmlformats.org/officeDocument/2006/relationships/image" Target="../media/image176.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2.png"/><Relationship Id="rId39" Type="http://schemas.openxmlformats.org/officeDocument/2006/relationships/image" Target="../media/image1.png"/><Relationship Id="rId3" Type="http://schemas.openxmlformats.org/officeDocument/2006/relationships/image" Target="../media/image30.jpeg"/><Relationship Id="rId21" Type="http://schemas.openxmlformats.org/officeDocument/2006/relationships/image" Target="../media/image48.png"/><Relationship Id="rId34" Type="http://schemas.openxmlformats.org/officeDocument/2006/relationships/image" Target="../media/image60.tiff"/><Relationship Id="rId7" Type="http://schemas.openxmlformats.org/officeDocument/2006/relationships/image" Target="../media/image34.tiff"/><Relationship Id="rId12" Type="http://schemas.openxmlformats.org/officeDocument/2006/relationships/image" Target="../media/image39.tiff"/><Relationship Id="rId17" Type="http://schemas.openxmlformats.org/officeDocument/2006/relationships/image" Target="../media/image44.png"/><Relationship Id="rId25" Type="http://schemas.openxmlformats.org/officeDocument/2006/relationships/image" Target="../media/image51.png"/><Relationship Id="rId33" Type="http://schemas.openxmlformats.org/officeDocument/2006/relationships/image" Target="../media/image59.tiff"/><Relationship Id="rId38" Type="http://schemas.openxmlformats.org/officeDocument/2006/relationships/image" Target="../media/image64.gif"/><Relationship Id="rId2" Type="http://schemas.openxmlformats.org/officeDocument/2006/relationships/notesSlide" Target="../notesSlides/notesSlide2.xml"/><Relationship Id="rId16" Type="http://schemas.openxmlformats.org/officeDocument/2006/relationships/image" Target="../media/image43.png"/><Relationship Id="rId20" Type="http://schemas.openxmlformats.org/officeDocument/2006/relationships/image" Target="../media/image47.tiff"/><Relationship Id="rId29" Type="http://schemas.openxmlformats.org/officeDocument/2006/relationships/image" Target="../media/image55.tiff"/><Relationship Id="rId1" Type="http://schemas.openxmlformats.org/officeDocument/2006/relationships/slideLayout" Target="../slideLayouts/slideLayout84.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0.png"/><Relationship Id="rId32" Type="http://schemas.openxmlformats.org/officeDocument/2006/relationships/image" Target="../media/image58.tiff"/><Relationship Id="rId37" Type="http://schemas.openxmlformats.org/officeDocument/2006/relationships/image" Target="../media/image63.png"/><Relationship Id="rId5" Type="http://schemas.openxmlformats.org/officeDocument/2006/relationships/image" Target="../media/image32.png"/><Relationship Id="rId15" Type="http://schemas.openxmlformats.org/officeDocument/2006/relationships/image" Target="../media/image42.png"/><Relationship Id="rId23" Type="http://schemas.microsoft.com/office/2007/relationships/hdphoto" Target="../media/hdphoto2.wdp"/><Relationship Id="rId28" Type="http://schemas.openxmlformats.org/officeDocument/2006/relationships/image" Target="../media/image54.png"/><Relationship Id="rId36" Type="http://schemas.openxmlformats.org/officeDocument/2006/relationships/image" Target="../media/image62.tiff"/><Relationship Id="rId10" Type="http://schemas.openxmlformats.org/officeDocument/2006/relationships/image" Target="../media/image37.png"/><Relationship Id="rId19" Type="http://schemas.openxmlformats.org/officeDocument/2006/relationships/image" Target="../media/image46.tiff"/><Relationship Id="rId31" Type="http://schemas.openxmlformats.org/officeDocument/2006/relationships/image" Target="../media/image57.tiff"/><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3.png"/><Relationship Id="rId30" Type="http://schemas.openxmlformats.org/officeDocument/2006/relationships/image" Target="../media/image56.png"/><Relationship Id="rId35" Type="http://schemas.openxmlformats.org/officeDocument/2006/relationships/image" Target="../media/image61.tiff"/></Relationships>
</file>

<file path=ppt/slides/_rels/slide20.xml.rels><?xml version="1.0" encoding="UTF-8" standalone="yes"?>
<Relationships xmlns="http://schemas.openxmlformats.org/package/2006/relationships"><Relationship Id="rId3" Type="http://schemas.openxmlformats.org/officeDocument/2006/relationships/hyperlink" Target="mailto:valeria.ziganshina@se.com" TargetMode="External"/><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jpg"/><Relationship Id="rId26" Type="http://schemas.openxmlformats.org/officeDocument/2006/relationships/image" Target="../media/image89.pn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2" Type="http://schemas.openxmlformats.org/officeDocument/2006/relationships/image" Target="../media/image65.png"/><Relationship Id="rId16" Type="http://schemas.openxmlformats.org/officeDocument/2006/relationships/image" Target="../media/image79.jpg"/><Relationship Id="rId20" Type="http://schemas.openxmlformats.org/officeDocument/2006/relationships/image" Target="../media/image83.jpg"/><Relationship Id="rId29" Type="http://schemas.openxmlformats.org/officeDocument/2006/relationships/image" Target="../media/image92.png"/><Relationship Id="rId1" Type="http://schemas.openxmlformats.org/officeDocument/2006/relationships/slideLayout" Target="../slideLayouts/slideLayout100.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png"/><Relationship Id="rId5" Type="http://schemas.openxmlformats.org/officeDocument/2006/relationships/image" Target="../media/image68.png"/><Relationship Id="rId15" Type="http://schemas.openxmlformats.org/officeDocument/2006/relationships/image" Target="../media/image78.jpg"/><Relationship Id="rId23" Type="http://schemas.openxmlformats.org/officeDocument/2006/relationships/image" Target="../media/image86.png"/><Relationship Id="rId28" Type="http://schemas.openxmlformats.org/officeDocument/2006/relationships/image" Target="../media/image91.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jp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90.png"/></Relationships>
</file>

<file path=ppt/slides/_rels/slide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00.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6.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image" Target="../media/image115.emf"/><Relationship Id="rId7" Type="http://schemas.openxmlformats.org/officeDocument/2006/relationships/image" Target="../media/image119.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emf"/><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png"/></Relationships>
</file>

<file path=ppt/slides/_rels/slide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png"/><Relationship Id="rId1" Type="http://schemas.openxmlformats.org/officeDocument/2006/relationships/slideLayout" Target="../slideLayouts/slideLayout73.xml"/><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6.xml"/><Relationship Id="rId1" Type="http://schemas.openxmlformats.org/officeDocument/2006/relationships/slideLayout" Target="../slideLayouts/slideLayout73.xml"/><Relationship Id="rId4" Type="http://schemas.openxmlformats.org/officeDocument/2006/relationships/image" Target="../media/image1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8BAB9D2A-EE71-490C-A64F-AC3AD4447D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5594"/>
          <a:stretch/>
        </p:blipFill>
        <p:spPr>
          <a:xfrm>
            <a:off x="0" y="1"/>
            <a:ext cx="12192000" cy="5780692"/>
          </a:xfrm>
          <a:prstGeom prst="rect">
            <a:avLst/>
          </a:prstGeom>
        </p:spPr>
      </p:pic>
      <p:sp>
        <p:nvSpPr>
          <p:cNvPr id="13" name="Rectangle 12">
            <a:extLst>
              <a:ext uri="{FF2B5EF4-FFF2-40B4-BE49-F238E27FC236}">
                <a16:creationId xmlns:a16="http://schemas.microsoft.com/office/drawing/2014/main" id="{3E82584E-7269-449E-A4F0-292E48ABA185}"/>
              </a:ext>
            </a:extLst>
          </p:cNvPr>
          <p:cNvSpPr/>
          <p:nvPr/>
        </p:nvSpPr>
        <p:spPr>
          <a:xfrm>
            <a:off x="0" y="1"/>
            <a:ext cx="11616267" cy="5780692"/>
          </a:xfrm>
          <a:prstGeom prst="rect">
            <a:avLst/>
          </a:prstGeom>
          <a:gradFill flip="none" rotWithShape="1">
            <a:gsLst>
              <a:gs pos="0">
                <a:schemeClr val="tx1">
                  <a:alpha val="59000"/>
                </a:schemeClr>
              </a:gs>
              <a:gs pos="67000">
                <a:schemeClr val="tx1">
                  <a:alpha val="20000"/>
                </a:schemeClr>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63">
              <a:defRPr/>
            </a:pPr>
            <a:endParaRPr lang="en-US" sz="2400">
              <a:solidFill>
                <a:prstClr val="white"/>
              </a:solidFill>
              <a:latin typeface="Arial"/>
            </a:endParaRPr>
          </a:p>
        </p:txBody>
      </p:sp>
      <p:sp>
        <p:nvSpPr>
          <p:cNvPr id="8" name="Title 7">
            <a:extLst>
              <a:ext uri="{FF2B5EF4-FFF2-40B4-BE49-F238E27FC236}">
                <a16:creationId xmlns:a16="http://schemas.microsoft.com/office/drawing/2014/main" id="{0309548A-1BFC-4BCB-9357-DA6184F15873}"/>
              </a:ext>
            </a:extLst>
          </p:cNvPr>
          <p:cNvSpPr>
            <a:spLocks noGrp="1"/>
          </p:cNvSpPr>
          <p:nvPr>
            <p:ph type="ctrTitle"/>
          </p:nvPr>
        </p:nvSpPr>
        <p:spPr>
          <a:xfrm>
            <a:off x="338970" y="3583112"/>
            <a:ext cx="11565163" cy="738664"/>
          </a:xfrm>
        </p:spPr>
        <p:txBody>
          <a:bodyPr/>
          <a:lstStyle/>
          <a:p>
            <a:r>
              <a:rPr lang="ru-RU" sz="4267" dirty="0"/>
              <a:t>Программные решения для промышленной автоматизации от </a:t>
            </a:r>
            <a:r>
              <a:rPr lang="en-US" sz="4267" dirty="0"/>
              <a:t>Schneider Electric</a:t>
            </a:r>
          </a:p>
        </p:txBody>
      </p:sp>
      <p:sp>
        <p:nvSpPr>
          <p:cNvPr id="11" name="Text Placeholder 10">
            <a:extLst>
              <a:ext uri="{FF2B5EF4-FFF2-40B4-BE49-F238E27FC236}">
                <a16:creationId xmlns:a16="http://schemas.microsoft.com/office/drawing/2014/main" id="{256C1848-2D3F-4E21-9E5C-B51FE02B047E}"/>
              </a:ext>
            </a:extLst>
          </p:cNvPr>
          <p:cNvSpPr>
            <a:spLocks noGrp="1"/>
          </p:cNvSpPr>
          <p:nvPr>
            <p:ph type="body" sz="quarter" idx="15"/>
          </p:nvPr>
        </p:nvSpPr>
        <p:spPr/>
        <p:txBody>
          <a:bodyPr/>
          <a:lstStyle/>
          <a:p>
            <a:r>
              <a:rPr lang="ru-RU" dirty="0"/>
              <a:t>Валерия Зиганшина,</a:t>
            </a:r>
          </a:p>
          <a:p>
            <a:r>
              <a:rPr lang="ru-RU" dirty="0"/>
              <a:t>Специалист по продукции программного обеспечения</a:t>
            </a:r>
          </a:p>
          <a:p>
            <a:r>
              <a:rPr lang="ru-RU" dirty="0"/>
              <a:t>Управление по рынку «Промышленная автоматизация»</a:t>
            </a:r>
            <a:endParaRPr lang="en-US" dirty="0"/>
          </a:p>
        </p:txBody>
      </p:sp>
      <p:sp>
        <p:nvSpPr>
          <p:cNvPr id="3" name="Rectangle 2">
            <a:extLst>
              <a:ext uri="{FF2B5EF4-FFF2-40B4-BE49-F238E27FC236}">
                <a16:creationId xmlns:a16="http://schemas.microsoft.com/office/drawing/2014/main" id="{26DB97FF-0573-4CA6-8210-75EBFD021BEA}"/>
              </a:ext>
            </a:extLst>
          </p:cNvPr>
          <p:cNvSpPr/>
          <p:nvPr/>
        </p:nvSpPr>
        <p:spPr>
          <a:xfrm>
            <a:off x="5764306" y="6593088"/>
            <a:ext cx="779929" cy="2586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4408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69ED9B-F11A-4E5B-BA02-F221F97BA1DB}"/>
              </a:ext>
            </a:extLst>
          </p:cNvPr>
          <p:cNvSpPr>
            <a:spLocks noGrp="1"/>
          </p:cNvSpPr>
          <p:nvPr>
            <p:ph type="body" sz="quarter" idx="32"/>
          </p:nvPr>
        </p:nvSpPr>
        <p:spPr/>
        <p:txBody>
          <a:bodyPr/>
          <a:lstStyle/>
          <a:p>
            <a:r>
              <a:rPr lang="ru-RU" dirty="0"/>
              <a:t>Объектно-ориентированный подход</a:t>
            </a:r>
            <a:endParaRPr lang="en-US" dirty="0"/>
          </a:p>
        </p:txBody>
      </p:sp>
      <p:grpSp>
        <p:nvGrpSpPr>
          <p:cNvPr id="10" name="Google Shape;809;p84">
            <a:extLst>
              <a:ext uri="{FF2B5EF4-FFF2-40B4-BE49-F238E27FC236}">
                <a16:creationId xmlns:a16="http://schemas.microsoft.com/office/drawing/2014/main" id="{97808C66-5710-4A44-B073-4D151461EDC4}"/>
              </a:ext>
            </a:extLst>
          </p:cNvPr>
          <p:cNvGrpSpPr/>
          <p:nvPr/>
        </p:nvGrpSpPr>
        <p:grpSpPr>
          <a:xfrm>
            <a:off x="6648450" y="1147999"/>
            <a:ext cx="4708136" cy="4562001"/>
            <a:chOff x="861" y="1940"/>
            <a:chExt cx="2427" cy="2380"/>
          </a:xfrm>
        </p:grpSpPr>
        <p:pic>
          <p:nvPicPr>
            <p:cNvPr id="11" name="Google Shape;810;p84">
              <a:extLst>
                <a:ext uri="{FF2B5EF4-FFF2-40B4-BE49-F238E27FC236}">
                  <a16:creationId xmlns:a16="http://schemas.microsoft.com/office/drawing/2014/main" id="{4722EB8A-E43E-4F1F-8A5B-01DD4FC29578}"/>
                </a:ext>
              </a:extLst>
            </p:cNvPr>
            <p:cNvPicPr preferRelativeResize="0"/>
            <p:nvPr/>
          </p:nvPicPr>
          <p:blipFill rotWithShape="1">
            <a:blip r:embed="rId2">
              <a:alphaModFix/>
            </a:blip>
            <a:srcRect/>
            <a:stretch/>
          </p:blipFill>
          <p:spPr>
            <a:xfrm>
              <a:off x="861" y="1940"/>
              <a:ext cx="2427" cy="2380"/>
            </a:xfrm>
            <a:prstGeom prst="rect">
              <a:avLst/>
            </a:prstGeom>
            <a:noFill/>
            <a:ln>
              <a:noFill/>
            </a:ln>
          </p:spPr>
        </p:pic>
        <p:sp>
          <p:nvSpPr>
            <p:cNvPr id="12" name="Google Shape;811;p84">
              <a:extLst>
                <a:ext uri="{FF2B5EF4-FFF2-40B4-BE49-F238E27FC236}">
                  <a16:creationId xmlns:a16="http://schemas.microsoft.com/office/drawing/2014/main" id="{D88FA90D-F91B-402E-8D8B-D9A2294DD031}"/>
                </a:ext>
              </a:extLst>
            </p:cNvPr>
            <p:cNvSpPr txBox="1"/>
            <p:nvPr/>
          </p:nvSpPr>
          <p:spPr>
            <a:xfrm>
              <a:off x="1875" y="2314"/>
              <a:ext cx="357" cy="127"/>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Tx/>
                <a:buNone/>
                <a:tabLst/>
                <a:defRPr/>
              </a:pPr>
              <a:r>
                <a:rPr kumimoji="0" lang="ru-RU" sz="1067" b="0" i="0" u="none" strike="noStrike" kern="1200" cap="none" spc="0" normalizeH="0" baseline="0" noProof="0" dirty="0">
                  <a:ln>
                    <a:noFill/>
                  </a:ln>
                  <a:solidFill>
                    <a:srgbClr val="808080"/>
                  </a:solidFill>
                  <a:effectLst/>
                  <a:uLnTx/>
                  <a:uFillTx/>
                  <a:latin typeface="Arial"/>
                  <a:ea typeface="Arial"/>
                  <a:cs typeface="Arial"/>
                  <a:sym typeface="Arial"/>
                </a:rPr>
                <a:t>Джинн</a:t>
              </a:r>
              <a:endParaRPr kumimoji="0" sz="1067" b="0" i="0" u="none" strike="noStrike" kern="1200" cap="none" spc="0" normalizeH="0" baseline="0" noProof="0" dirty="0">
                <a:ln>
                  <a:noFill/>
                </a:ln>
                <a:solidFill>
                  <a:srgbClr val="808080"/>
                </a:solidFill>
                <a:effectLst/>
                <a:uLnTx/>
                <a:uFillTx/>
                <a:latin typeface="Arial"/>
                <a:ea typeface="Arial"/>
                <a:cs typeface="Arial"/>
                <a:sym typeface="Arial"/>
              </a:endParaRPr>
            </a:p>
          </p:txBody>
        </p:sp>
      </p:grpSp>
      <p:sp>
        <p:nvSpPr>
          <p:cNvPr id="13" name="Google Shape;811;p84">
            <a:extLst>
              <a:ext uri="{FF2B5EF4-FFF2-40B4-BE49-F238E27FC236}">
                <a16:creationId xmlns:a16="http://schemas.microsoft.com/office/drawing/2014/main" id="{74D4E738-7956-4E92-B475-399A2E25B19E}"/>
              </a:ext>
            </a:extLst>
          </p:cNvPr>
          <p:cNvSpPr txBox="1"/>
          <p:nvPr/>
        </p:nvSpPr>
        <p:spPr>
          <a:xfrm>
            <a:off x="9909341" y="2344525"/>
            <a:ext cx="739109" cy="22360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Tx/>
              <a:buNone/>
              <a:tabLst/>
              <a:defRPr/>
            </a:pPr>
            <a:r>
              <a:rPr kumimoji="0" lang="ru-RU" sz="1067" b="0" i="0" u="none" strike="noStrike" kern="1200" cap="none" spc="0" normalizeH="0" baseline="0" noProof="0" dirty="0">
                <a:ln>
                  <a:noFill/>
                </a:ln>
                <a:solidFill>
                  <a:srgbClr val="808080"/>
                </a:solidFill>
                <a:effectLst/>
                <a:uLnTx/>
                <a:uFillTx/>
                <a:latin typeface="Arial"/>
                <a:ea typeface="Arial"/>
                <a:cs typeface="Arial"/>
                <a:sym typeface="Arial"/>
              </a:rPr>
              <a:t>Панель</a:t>
            </a:r>
            <a:endParaRPr kumimoji="0" sz="1067" b="0" i="0" u="none" strike="noStrike" kern="1200" cap="none" spc="0" normalizeH="0" baseline="0" noProof="0" dirty="0">
              <a:ln>
                <a:noFill/>
              </a:ln>
              <a:solidFill>
                <a:srgbClr val="808080"/>
              </a:solidFill>
              <a:effectLst/>
              <a:uLnTx/>
              <a:uFillTx/>
              <a:latin typeface="Arial"/>
              <a:ea typeface="Arial"/>
              <a:cs typeface="Arial"/>
              <a:sym typeface="Arial"/>
            </a:endParaRPr>
          </a:p>
        </p:txBody>
      </p:sp>
      <p:sp>
        <p:nvSpPr>
          <p:cNvPr id="14" name="Google Shape;811;p84">
            <a:extLst>
              <a:ext uri="{FF2B5EF4-FFF2-40B4-BE49-F238E27FC236}">
                <a16:creationId xmlns:a16="http://schemas.microsoft.com/office/drawing/2014/main" id="{2B3BCD58-BBFB-4C02-BB23-C4D40F007C2A}"/>
              </a:ext>
            </a:extLst>
          </p:cNvPr>
          <p:cNvSpPr txBox="1"/>
          <p:nvPr/>
        </p:nvSpPr>
        <p:spPr>
          <a:xfrm>
            <a:off x="10408245" y="3646268"/>
            <a:ext cx="739109" cy="164806"/>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Tx/>
              <a:buNone/>
              <a:tabLst/>
              <a:defRPr/>
            </a:pPr>
            <a:r>
              <a:rPr kumimoji="0" lang="ru-RU" sz="1067" b="0" i="0" u="none" strike="noStrike" kern="1200" cap="none" spc="0" normalizeH="0" baseline="0" noProof="0" dirty="0">
                <a:ln>
                  <a:noFill/>
                </a:ln>
                <a:solidFill>
                  <a:srgbClr val="808080"/>
                </a:solidFill>
                <a:effectLst/>
                <a:uLnTx/>
                <a:uFillTx/>
                <a:latin typeface="Arial"/>
                <a:ea typeface="Arial"/>
                <a:cs typeface="Arial"/>
                <a:sym typeface="Arial"/>
              </a:rPr>
              <a:t>Авария</a:t>
            </a:r>
            <a:endParaRPr kumimoji="0" sz="1067" b="0" i="0" u="none" strike="noStrike" kern="1200" cap="none" spc="0" normalizeH="0" baseline="0" noProof="0" dirty="0">
              <a:ln>
                <a:noFill/>
              </a:ln>
              <a:solidFill>
                <a:srgbClr val="808080"/>
              </a:solidFill>
              <a:effectLst/>
              <a:uLnTx/>
              <a:uFillTx/>
              <a:latin typeface="Arial"/>
              <a:ea typeface="Arial"/>
              <a:cs typeface="Arial"/>
              <a:sym typeface="Arial"/>
            </a:endParaRPr>
          </a:p>
        </p:txBody>
      </p:sp>
      <p:sp>
        <p:nvSpPr>
          <p:cNvPr id="15" name="Google Shape;811;p84">
            <a:extLst>
              <a:ext uri="{FF2B5EF4-FFF2-40B4-BE49-F238E27FC236}">
                <a16:creationId xmlns:a16="http://schemas.microsoft.com/office/drawing/2014/main" id="{B104F5FA-3DAA-4A49-8A1D-F835BC20BE16}"/>
              </a:ext>
            </a:extLst>
          </p:cNvPr>
          <p:cNvSpPr txBox="1"/>
          <p:nvPr/>
        </p:nvSpPr>
        <p:spPr>
          <a:xfrm>
            <a:off x="7313647" y="2385842"/>
            <a:ext cx="739109" cy="22360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Tx/>
              <a:buNone/>
              <a:tabLst/>
              <a:defRPr/>
            </a:pPr>
            <a:r>
              <a:rPr kumimoji="0" lang="ru-RU" sz="1067" b="0" i="0" u="none" strike="noStrike" kern="1200" cap="none" spc="0" normalizeH="0" baseline="0" noProof="0" dirty="0">
                <a:ln>
                  <a:noFill/>
                </a:ln>
                <a:solidFill>
                  <a:srgbClr val="808080"/>
                </a:solidFill>
                <a:effectLst/>
                <a:uLnTx/>
                <a:uFillTx/>
                <a:latin typeface="Arial"/>
                <a:ea typeface="Arial"/>
                <a:cs typeface="Arial"/>
                <a:sym typeface="Arial"/>
              </a:rPr>
              <a:t>Тренды</a:t>
            </a:r>
            <a:endParaRPr kumimoji="0" sz="1067" b="0" i="0" u="none" strike="noStrike" kern="1200" cap="none" spc="0" normalizeH="0" baseline="0" noProof="0" dirty="0">
              <a:ln>
                <a:noFill/>
              </a:ln>
              <a:solidFill>
                <a:srgbClr val="808080"/>
              </a:solidFill>
              <a:effectLst/>
              <a:uLnTx/>
              <a:uFillTx/>
              <a:latin typeface="Arial"/>
              <a:ea typeface="Arial"/>
              <a:cs typeface="Arial"/>
              <a:sym typeface="Arial"/>
            </a:endParaRPr>
          </a:p>
        </p:txBody>
      </p:sp>
      <p:sp>
        <p:nvSpPr>
          <p:cNvPr id="16" name="Google Shape;811;p84">
            <a:extLst>
              <a:ext uri="{FF2B5EF4-FFF2-40B4-BE49-F238E27FC236}">
                <a16:creationId xmlns:a16="http://schemas.microsoft.com/office/drawing/2014/main" id="{C8B16E04-A489-4830-BCAC-7A720D9BA817}"/>
              </a:ext>
            </a:extLst>
          </p:cNvPr>
          <p:cNvSpPr txBox="1"/>
          <p:nvPr/>
        </p:nvSpPr>
        <p:spPr>
          <a:xfrm>
            <a:off x="6793162" y="3541052"/>
            <a:ext cx="875900" cy="223607"/>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Tx/>
              <a:buNone/>
              <a:tabLst/>
              <a:defRPr/>
            </a:pPr>
            <a:r>
              <a:rPr kumimoji="0" lang="ru-RU" sz="1067" b="0" i="0" u="none" strike="noStrike" kern="1200" cap="none" spc="0" normalizeH="0" baseline="0" noProof="0" dirty="0">
                <a:ln>
                  <a:noFill/>
                </a:ln>
                <a:solidFill>
                  <a:srgbClr val="808080"/>
                </a:solidFill>
                <a:effectLst/>
                <a:uLnTx/>
                <a:uFillTx/>
                <a:latin typeface="Arial"/>
                <a:ea typeface="Arial"/>
                <a:cs typeface="Arial"/>
                <a:sym typeface="Arial"/>
              </a:rPr>
              <a:t>Документ</a:t>
            </a:r>
            <a:endParaRPr kumimoji="0" sz="1067" b="0" i="0" u="none" strike="noStrike" kern="1200" cap="none" spc="0" normalizeH="0" baseline="0" noProof="0" dirty="0">
              <a:ln>
                <a:noFill/>
              </a:ln>
              <a:solidFill>
                <a:srgbClr val="808080"/>
              </a:solidFill>
              <a:effectLst/>
              <a:uLnTx/>
              <a:uFillTx/>
              <a:latin typeface="Arial"/>
              <a:ea typeface="Arial"/>
              <a:cs typeface="Arial"/>
              <a:sym typeface="Arial"/>
            </a:endParaRPr>
          </a:p>
        </p:txBody>
      </p:sp>
      <p:sp>
        <p:nvSpPr>
          <p:cNvPr id="17" name="Google Shape;811;p84">
            <a:extLst>
              <a:ext uri="{FF2B5EF4-FFF2-40B4-BE49-F238E27FC236}">
                <a16:creationId xmlns:a16="http://schemas.microsoft.com/office/drawing/2014/main" id="{363F74BA-2DC0-4891-B946-62B7F7307144}"/>
              </a:ext>
            </a:extLst>
          </p:cNvPr>
          <p:cNvSpPr txBox="1"/>
          <p:nvPr/>
        </p:nvSpPr>
        <p:spPr>
          <a:xfrm>
            <a:off x="8615508" y="5308529"/>
            <a:ext cx="739109" cy="22360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Tx/>
              <a:buNone/>
              <a:tabLst/>
              <a:defRPr/>
            </a:pPr>
            <a:r>
              <a:rPr kumimoji="0" lang="ru-RU" sz="1067" b="0" i="0" u="none" strike="noStrike" kern="1200" cap="none" spc="0" normalizeH="0" baseline="0" noProof="0" dirty="0">
                <a:ln>
                  <a:noFill/>
                </a:ln>
                <a:solidFill>
                  <a:srgbClr val="808080"/>
                </a:solidFill>
                <a:effectLst/>
                <a:uLnTx/>
                <a:uFillTx/>
                <a:latin typeface="Arial"/>
                <a:ea typeface="Arial"/>
                <a:cs typeface="Arial"/>
                <a:sym typeface="Arial"/>
              </a:rPr>
              <a:t>Логика</a:t>
            </a:r>
            <a:endParaRPr kumimoji="0" sz="1067" b="0" i="0" u="none" strike="noStrike" kern="1200" cap="none" spc="0" normalizeH="0" baseline="0" noProof="0" dirty="0">
              <a:ln>
                <a:noFill/>
              </a:ln>
              <a:solidFill>
                <a:srgbClr val="808080"/>
              </a:solidFill>
              <a:effectLst/>
              <a:uLnTx/>
              <a:uFillTx/>
              <a:latin typeface="Arial"/>
              <a:ea typeface="Arial"/>
              <a:cs typeface="Arial"/>
              <a:sym typeface="Arial"/>
            </a:endParaRPr>
          </a:p>
        </p:txBody>
      </p:sp>
      <p:sp>
        <p:nvSpPr>
          <p:cNvPr id="18" name="Google Shape;811;p84">
            <a:extLst>
              <a:ext uri="{FF2B5EF4-FFF2-40B4-BE49-F238E27FC236}">
                <a16:creationId xmlns:a16="http://schemas.microsoft.com/office/drawing/2014/main" id="{A1978473-ECE6-4467-B8BD-02EF9F26280F}"/>
              </a:ext>
            </a:extLst>
          </p:cNvPr>
          <p:cNvSpPr txBox="1"/>
          <p:nvPr/>
        </p:nvSpPr>
        <p:spPr>
          <a:xfrm>
            <a:off x="7313647" y="4844753"/>
            <a:ext cx="739109" cy="22360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Tx/>
              <a:buNone/>
              <a:tabLst/>
              <a:defRPr/>
            </a:pPr>
            <a:r>
              <a:rPr kumimoji="0" lang="ru-RU" sz="1067" b="0" i="0" u="none" strike="noStrike" kern="1200" cap="none" spc="0" normalizeH="0" baseline="0" noProof="0" dirty="0">
                <a:ln>
                  <a:noFill/>
                </a:ln>
                <a:solidFill>
                  <a:srgbClr val="808080"/>
                </a:solidFill>
                <a:effectLst/>
                <a:uLnTx/>
                <a:uFillTx/>
                <a:latin typeface="Arial"/>
                <a:ea typeface="Arial"/>
                <a:cs typeface="Arial"/>
                <a:sym typeface="Arial"/>
              </a:rPr>
              <a:t>Ссылка</a:t>
            </a:r>
            <a:endParaRPr kumimoji="0" sz="1067" b="0" i="0" u="none" strike="noStrike" kern="1200" cap="none" spc="0" normalizeH="0" baseline="0" noProof="0" dirty="0">
              <a:ln>
                <a:noFill/>
              </a:ln>
              <a:solidFill>
                <a:srgbClr val="808080"/>
              </a:solidFill>
              <a:effectLst/>
              <a:uLnTx/>
              <a:uFillTx/>
              <a:latin typeface="Arial"/>
              <a:ea typeface="Arial"/>
              <a:cs typeface="Arial"/>
              <a:sym typeface="Arial"/>
            </a:endParaRPr>
          </a:p>
        </p:txBody>
      </p:sp>
      <p:sp>
        <p:nvSpPr>
          <p:cNvPr id="19" name="Google Shape;811;p84">
            <a:extLst>
              <a:ext uri="{FF2B5EF4-FFF2-40B4-BE49-F238E27FC236}">
                <a16:creationId xmlns:a16="http://schemas.microsoft.com/office/drawing/2014/main" id="{54117642-57D4-44AC-AB9F-06578AE7EE45}"/>
              </a:ext>
            </a:extLst>
          </p:cNvPr>
          <p:cNvSpPr txBox="1"/>
          <p:nvPr/>
        </p:nvSpPr>
        <p:spPr>
          <a:xfrm>
            <a:off x="9907450" y="4796379"/>
            <a:ext cx="739109" cy="22360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Tx/>
              <a:buNone/>
              <a:tabLst/>
              <a:defRPr/>
            </a:pPr>
            <a:r>
              <a:rPr kumimoji="0" lang="ru-RU" sz="1067" b="0" i="0" u="none" strike="noStrike" kern="1200" cap="none" spc="0" normalizeH="0" baseline="0" noProof="0" dirty="0">
                <a:ln>
                  <a:noFill/>
                </a:ln>
                <a:solidFill>
                  <a:srgbClr val="808080"/>
                </a:solidFill>
                <a:effectLst/>
                <a:uLnTx/>
                <a:uFillTx/>
                <a:latin typeface="Arial"/>
                <a:ea typeface="Arial"/>
                <a:cs typeface="Arial"/>
                <a:sym typeface="Arial"/>
              </a:rPr>
              <a:t>Активы</a:t>
            </a:r>
          </a:p>
        </p:txBody>
      </p:sp>
      <p:sp>
        <p:nvSpPr>
          <p:cNvPr id="27" name="TextBox 26">
            <a:extLst>
              <a:ext uri="{FF2B5EF4-FFF2-40B4-BE49-F238E27FC236}">
                <a16:creationId xmlns:a16="http://schemas.microsoft.com/office/drawing/2014/main" id="{CBC42B1B-8718-49DB-B8E8-97F35E24F0E1}"/>
              </a:ext>
            </a:extLst>
          </p:cNvPr>
          <p:cNvSpPr txBox="1"/>
          <p:nvPr/>
        </p:nvSpPr>
        <p:spPr>
          <a:xfrm>
            <a:off x="658801" y="1929623"/>
            <a:ext cx="5297535" cy="3416320"/>
          </a:xfrm>
          <a:prstGeom prst="rect">
            <a:avLst/>
          </a:prstGeom>
          <a:noFill/>
        </p:spPr>
        <p:txBody>
          <a:bodyPr wrap="square" rtlCol="0">
            <a:spAutoFit/>
          </a:bodyPr>
          <a:lstStyle/>
          <a:p>
            <a:pPr marL="342900" lvl="0" indent="-342900">
              <a:buClr>
                <a:srgbClr val="3DCD58">
                  <a:lumMod val="75000"/>
                </a:srgbClr>
              </a:buClr>
              <a:buFont typeface="Arial" panose="020B0604020202020204" pitchFamily="34" charset="0"/>
              <a:buChar char="•"/>
              <a:defRPr/>
            </a:pPr>
            <a:r>
              <a:rPr lang="ru-RU" dirty="0">
                <a:solidFill>
                  <a:srgbClr val="545454"/>
                </a:solidFill>
              </a:rPr>
              <a:t>Объектная модель: логическое представление состояния и свойств физического оборудования объекта управления</a:t>
            </a:r>
          </a:p>
          <a:p>
            <a:pPr marL="342900" lvl="0" indent="-342900">
              <a:buClr>
                <a:srgbClr val="3DCD58">
                  <a:lumMod val="75000"/>
                </a:srgbClr>
              </a:buClr>
              <a:buFont typeface="Arial" panose="020B0604020202020204" pitchFamily="34" charset="0"/>
              <a:buChar char="•"/>
              <a:defRPr/>
            </a:pPr>
            <a:endParaRPr lang="ru-RU" dirty="0">
              <a:solidFill>
                <a:srgbClr val="545454"/>
              </a:solidFill>
            </a:endParaRPr>
          </a:p>
          <a:p>
            <a:pPr marL="342900" lvl="0" indent="-342900">
              <a:buClr>
                <a:srgbClr val="3DCD58">
                  <a:lumMod val="75000"/>
                </a:srgbClr>
              </a:buClr>
              <a:buFont typeface="Arial" panose="020B0604020202020204" pitchFamily="34" charset="0"/>
              <a:buChar char="•"/>
              <a:defRPr/>
            </a:pPr>
            <a:r>
              <a:rPr lang="ru-RU" dirty="0">
                <a:solidFill>
                  <a:srgbClr val="545454"/>
                </a:solidFill>
              </a:rPr>
              <a:t>Открытая и расширяемая модель</a:t>
            </a:r>
            <a:endParaRPr lang="en-US" dirty="0">
              <a:solidFill>
                <a:srgbClr val="545454"/>
              </a:solidFill>
            </a:endParaRPr>
          </a:p>
          <a:p>
            <a:pPr marL="342900" lvl="0" indent="-342900">
              <a:buClr>
                <a:srgbClr val="3DCD58">
                  <a:lumMod val="75000"/>
                </a:srgbClr>
              </a:buClr>
              <a:buFont typeface="Arial" panose="020B0604020202020204" pitchFamily="34" charset="0"/>
              <a:buChar char="•"/>
              <a:defRPr/>
            </a:pPr>
            <a:endParaRPr lang="ru-RU" dirty="0">
              <a:solidFill>
                <a:srgbClr val="545454"/>
              </a:solidFill>
            </a:endParaRPr>
          </a:p>
          <a:p>
            <a:pPr marL="342900" lvl="0" indent="-342900">
              <a:buClr>
                <a:srgbClr val="3DCD58">
                  <a:lumMod val="75000"/>
                </a:srgbClr>
              </a:buClr>
              <a:buFont typeface="Arial" panose="020B0604020202020204" pitchFamily="34" charset="0"/>
              <a:buChar char="•"/>
              <a:defRPr/>
            </a:pPr>
            <a:r>
              <a:rPr lang="ru-RU" dirty="0">
                <a:solidFill>
                  <a:srgbClr val="545454"/>
                </a:solidFill>
              </a:rPr>
              <a:t>Совместимость встраиваемых объектов</a:t>
            </a:r>
            <a:endParaRPr lang="en-US" dirty="0">
              <a:solidFill>
                <a:srgbClr val="545454"/>
              </a:solidFill>
            </a:endParaRPr>
          </a:p>
          <a:p>
            <a:pPr marL="342900" lvl="0" indent="-342900">
              <a:buClr>
                <a:srgbClr val="3DCD58">
                  <a:lumMod val="75000"/>
                </a:srgbClr>
              </a:buClr>
              <a:buFont typeface="Arial" panose="020B0604020202020204" pitchFamily="34" charset="0"/>
              <a:buChar char="•"/>
              <a:defRPr/>
            </a:pPr>
            <a:endParaRPr lang="ru-RU" dirty="0">
              <a:solidFill>
                <a:srgbClr val="545454"/>
              </a:solidFill>
            </a:endParaRPr>
          </a:p>
          <a:p>
            <a:pPr marL="342900" lvl="0" indent="-342900">
              <a:buClr>
                <a:srgbClr val="3DCD58">
                  <a:lumMod val="75000"/>
                </a:srgbClr>
              </a:buClr>
              <a:buFont typeface="Arial" panose="020B0604020202020204" pitchFamily="34" charset="0"/>
              <a:buChar char="•"/>
              <a:defRPr/>
            </a:pPr>
            <a:r>
              <a:rPr lang="ru-RU" dirty="0">
                <a:solidFill>
                  <a:srgbClr val="545454"/>
                </a:solidFill>
              </a:rPr>
              <a:t>Cтандартизация и возможность тиражирования</a:t>
            </a:r>
          </a:p>
          <a:p>
            <a:pPr marL="342900" lvl="0" indent="-342900">
              <a:buClr>
                <a:srgbClr val="3DCD58">
                  <a:lumMod val="75000"/>
                </a:srgbClr>
              </a:buClr>
              <a:buFont typeface="Arial" panose="020B0604020202020204" pitchFamily="34" charset="0"/>
              <a:buChar char="•"/>
              <a:defRPr/>
            </a:pPr>
            <a:endParaRPr lang="ru-RU" dirty="0">
              <a:solidFill>
                <a:srgbClr val="545454"/>
              </a:solidFill>
            </a:endParaRPr>
          </a:p>
        </p:txBody>
      </p:sp>
      <p:sp>
        <p:nvSpPr>
          <p:cNvPr id="6" name="Footer Placeholder 5">
            <a:extLst>
              <a:ext uri="{FF2B5EF4-FFF2-40B4-BE49-F238E27FC236}">
                <a16:creationId xmlns:a16="http://schemas.microsoft.com/office/drawing/2014/main" id="{7DD1BDDA-5B4D-4B0F-BD12-C2813A3CFDA7}"/>
              </a:ext>
            </a:extLst>
          </p:cNvPr>
          <p:cNvSpPr>
            <a:spLocks noGrp="1"/>
          </p:cNvSpPr>
          <p:nvPr>
            <p:ph type="ftr" sz="quarter" idx="3"/>
          </p:nvPr>
        </p:nvSpPr>
        <p:spPr/>
        <p:txBody>
          <a:bodyPr/>
          <a:lstStyle/>
          <a:p>
            <a:r>
              <a:rPr lang="en-US"/>
              <a:t>Confidential Property of Schneider Electric |</a:t>
            </a:r>
            <a:endParaRPr lang="en-US" dirty="0"/>
          </a:p>
        </p:txBody>
      </p:sp>
      <p:sp>
        <p:nvSpPr>
          <p:cNvPr id="7" name="Slide Number Placeholder 6">
            <a:extLst>
              <a:ext uri="{FF2B5EF4-FFF2-40B4-BE49-F238E27FC236}">
                <a16:creationId xmlns:a16="http://schemas.microsoft.com/office/drawing/2014/main" id="{CA47057C-B2E6-4BCD-9CE7-F223D67D2283}"/>
              </a:ext>
            </a:extLst>
          </p:cNvPr>
          <p:cNvSpPr>
            <a:spLocks noGrp="1"/>
          </p:cNvSpPr>
          <p:nvPr>
            <p:ph type="sldNum" sz="quarter" idx="4"/>
          </p:nvPr>
        </p:nvSpPr>
        <p:spPr/>
        <p:txBody>
          <a:bodyPr/>
          <a:lstStyle/>
          <a:p>
            <a:r>
              <a:rPr lang="en-US"/>
              <a:t>Page </a:t>
            </a:r>
            <a:fld id="{5A9C12DC-491F-9444-86A2-13AC5C62A2FC}" type="slidenum">
              <a:rPr lang="en-US" smtClean="0"/>
              <a:pPr/>
              <a:t>10</a:t>
            </a:fld>
            <a:endParaRPr lang="en-US" dirty="0"/>
          </a:p>
        </p:txBody>
      </p:sp>
    </p:spTree>
    <p:extLst>
      <p:ext uri="{BB962C8B-B14F-4D97-AF65-F5344CB8AC3E}">
        <p14:creationId xmlns:p14="http://schemas.microsoft.com/office/powerpoint/2010/main" val="2966791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976" name="Google Shape;976;p90"/>
          <p:cNvGrpSpPr/>
          <p:nvPr/>
        </p:nvGrpSpPr>
        <p:grpSpPr>
          <a:xfrm>
            <a:off x="422276" y="1479453"/>
            <a:ext cx="3322392" cy="2171263"/>
            <a:chOff x="252413" y="1145308"/>
            <a:chExt cx="2491794" cy="1628447"/>
          </a:xfrm>
        </p:grpSpPr>
        <p:grpSp>
          <p:nvGrpSpPr>
            <p:cNvPr id="977" name="Google Shape;977;p90"/>
            <p:cNvGrpSpPr/>
            <p:nvPr/>
          </p:nvGrpSpPr>
          <p:grpSpPr>
            <a:xfrm>
              <a:off x="252413" y="1145308"/>
              <a:ext cx="2491794" cy="1628447"/>
              <a:chOff x="252413" y="1145308"/>
              <a:chExt cx="2491794" cy="1628447"/>
            </a:xfrm>
          </p:grpSpPr>
          <p:pic>
            <p:nvPicPr>
              <p:cNvPr id="978" name="Google Shape;978;p90" descr="Sans titre"/>
              <p:cNvPicPr preferRelativeResize="0"/>
              <p:nvPr/>
            </p:nvPicPr>
            <p:blipFill rotWithShape="1">
              <a:blip r:embed="rId4">
                <a:alphaModFix/>
              </a:blip>
              <a:srcRect/>
              <a:stretch/>
            </p:blipFill>
            <p:spPr>
              <a:xfrm>
                <a:off x="252413" y="1376358"/>
                <a:ext cx="2491794" cy="1397397"/>
              </a:xfrm>
              <a:prstGeom prst="rect">
                <a:avLst/>
              </a:prstGeom>
              <a:noFill/>
              <a:ln>
                <a:noFill/>
              </a:ln>
            </p:spPr>
          </p:pic>
          <p:sp>
            <p:nvSpPr>
              <p:cNvPr id="979" name="Google Shape;979;p90"/>
              <p:cNvSpPr/>
              <p:nvPr/>
            </p:nvSpPr>
            <p:spPr>
              <a:xfrm>
                <a:off x="252413" y="1145308"/>
                <a:ext cx="2491794" cy="195755"/>
              </a:xfrm>
              <a:prstGeom prst="rect">
                <a:avLst/>
              </a:prstGeom>
              <a:solidFill>
                <a:srgbClr val="3DCD58"/>
              </a:solidFill>
              <a:ln>
                <a:noFill/>
              </a:ln>
            </p:spPr>
            <p:txBody>
              <a:bodyPr spcFirstLastPara="1" wrap="square" lIns="48000" tIns="60933" rIns="48000" bIns="60933" anchor="ctr" anchorCtr="0">
                <a:noAutofit/>
              </a:bodyPr>
              <a:lstStyle/>
              <a:p>
                <a:pPr algn="ctr"/>
                <a:r>
                  <a:rPr lang="ru-RU" sz="1333">
                    <a:solidFill>
                      <a:schemeClr val="lt1"/>
                    </a:solidFill>
                    <a:latin typeface="Arial"/>
                    <a:ea typeface="Arial"/>
                    <a:cs typeface="Arial"/>
                    <a:sym typeface="Arial"/>
                  </a:rPr>
                  <a:t>Почему оборудование не запускается?</a:t>
                </a:r>
                <a:endParaRPr sz="2400"/>
              </a:p>
            </p:txBody>
          </p:sp>
        </p:grpSp>
        <p:cxnSp>
          <p:nvCxnSpPr>
            <p:cNvPr id="980" name="Google Shape;980;p90"/>
            <p:cNvCxnSpPr/>
            <p:nvPr/>
          </p:nvCxnSpPr>
          <p:spPr>
            <a:xfrm>
              <a:off x="1173018" y="1382780"/>
              <a:ext cx="175491" cy="962185"/>
            </a:xfrm>
            <a:prstGeom prst="straightConnector1">
              <a:avLst/>
            </a:prstGeom>
            <a:noFill/>
            <a:ln w="28575" cap="rnd" cmpd="sng">
              <a:solidFill>
                <a:schemeClr val="accent3"/>
              </a:solidFill>
              <a:prstDash val="solid"/>
              <a:round/>
              <a:headEnd type="none" w="sm" len="sm"/>
              <a:tailEnd type="triangle" w="med" len="med"/>
            </a:ln>
          </p:spPr>
        </p:cxnSp>
        <p:sp>
          <p:nvSpPr>
            <p:cNvPr id="981" name="Google Shape;981;p90"/>
            <p:cNvSpPr/>
            <p:nvPr/>
          </p:nvSpPr>
          <p:spPr>
            <a:xfrm>
              <a:off x="1173018" y="2337107"/>
              <a:ext cx="387927" cy="332202"/>
            </a:xfrm>
            <a:prstGeom prst="rect">
              <a:avLst/>
            </a:prstGeom>
            <a:noFill/>
            <a:ln w="28575" cap="flat"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lgn="ctr"/>
              <a:endParaRPr sz="2400">
                <a:solidFill>
                  <a:schemeClr val="lt1"/>
                </a:solidFill>
                <a:latin typeface="Arial"/>
                <a:ea typeface="Arial"/>
                <a:cs typeface="Arial"/>
                <a:sym typeface="Arial"/>
              </a:endParaRPr>
            </a:p>
          </p:txBody>
        </p:sp>
      </p:grpSp>
      <p:grpSp>
        <p:nvGrpSpPr>
          <p:cNvPr id="982" name="Google Shape;982;p90"/>
          <p:cNvGrpSpPr/>
          <p:nvPr/>
        </p:nvGrpSpPr>
        <p:grpSpPr>
          <a:xfrm>
            <a:off x="2166985" y="1479452"/>
            <a:ext cx="5300624" cy="2177496"/>
            <a:chOff x="1625239" y="1145308"/>
            <a:chExt cx="3975468" cy="1633122"/>
          </a:xfrm>
        </p:grpSpPr>
        <p:grpSp>
          <p:nvGrpSpPr>
            <p:cNvPr id="983" name="Google Shape;983;p90"/>
            <p:cNvGrpSpPr/>
            <p:nvPr/>
          </p:nvGrpSpPr>
          <p:grpSpPr>
            <a:xfrm>
              <a:off x="3274150" y="1145308"/>
              <a:ext cx="2326557" cy="1633122"/>
              <a:chOff x="3274150" y="1145308"/>
              <a:chExt cx="2326557" cy="1633122"/>
            </a:xfrm>
          </p:grpSpPr>
          <p:pic>
            <p:nvPicPr>
              <p:cNvPr id="984" name="Google Shape;984;p90" descr="Capture"/>
              <p:cNvPicPr preferRelativeResize="0"/>
              <p:nvPr/>
            </p:nvPicPr>
            <p:blipFill rotWithShape="1">
              <a:blip r:embed="rId5">
                <a:alphaModFix/>
              </a:blip>
              <a:srcRect t="1981" b="15354"/>
              <a:stretch/>
            </p:blipFill>
            <p:spPr>
              <a:xfrm>
                <a:off x="3274150" y="1369968"/>
                <a:ext cx="2326557" cy="1408462"/>
              </a:xfrm>
              <a:prstGeom prst="rect">
                <a:avLst/>
              </a:prstGeom>
              <a:noFill/>
              <a:ln>
                <a:noFill/>
              </a:ln>
            </p:spPr>
          </p:pic>
          <p:sp>
            <p:nvSpPr>
              <p:cNvPr id="985" name="Google Shape;985;p90"/>
              <p:cNvSpPr/>
              <p:nvPr/>
            </p:nvSpPr>
            <p:spPr>
              <a:xfrm>
                <a:off x="3274150" y="1145308"/>
                <a:ext cx="2326557" cy="195755"/>
              </a:xfrm>
              <a:prstGeom prst="rect">
                <a:avLst/>
              </a:prstGeom>
              <a:solidFill>
                <a:srgbClr val="3DCD58"/>
              </a:solidFill>
              <a:ln>
                <a:noFill/>
              </a:ln>
            </p:spPr>
            <p:txBody>
              <a:bodyPr spcFirstLastPara="1" wrap="square" lIns="48000" tIns="60933" rIns="48000" bIns="60933" anchor="ctr" anchorCtr="0">
                <a:noAutofit/>
              </a:bodyPr>
              <a:lstStyle/>
              <a:p>
                <a:pPr algn="ctr"/>
                <a:r>
                  <a:rPr lang="ru-RU" sz="1333">
                    <a:solidFill>
                      <a:schemeClr val="lt1"/>
                    </a:solidFill>
                    <a:latin typeface="Arial"/>
                    <a:ea typeface="Arial"/>
                    <a:cs typeface="Arial"/>
                    <a:sym typeface="Arial"/>
                  </a:rPr>
                  <a:t>Вызов сервиса Runtime Navigation</a:t>
                </a:r>
                <a:endParaRPr sz="1333">
                  <a:solidFill>
                    <a:schemeClr val="lt1"/>
                  </a:solidFill>
                  <a:latin typeface="Arial"/>
                  <a:ea typeface="Arial"/>
                  <a:cs typeface="Arial"/>
                  <a:sym typeface="Arial"/>
                </a:endParaRPr>
              </a:p>
            </p:txBody>
          </p:sp>
        </p:grpSp>
        <p:cxnSp>
          <p:nvCxnSpPr>
            <p:cNvPr id="986" name="Google Shape;986;p90"/>
            <p:cNvCxnSpPr>
              <a:stCxn id="981" idx="3"/>
            </p:cNvCxnSpPr>
            <p:nvPr/>
          </p:nvCxnSpPr>
          <p:spPr>
            <a:xfrm rot="10800000" flipH="1">
              <a:off x="1625239" y="1253388"/>
              <a:ext cx="1634700" cy="1214100"/>
            </a:xfrm>
            <a:prstGeom prst="straightConnector1">
              <a:avLst/>
            </a:prstGeom>
            <a:noFill/>
            <a:ln w="28575" cap="rnd" cmpd="sng">
              <a:solidFill>
                <a:schemeClr val="accent3"/>
              </a:solidFill>
              <a:prstDash val="solid"/>
              <a:round/>
              <a:headEnd type="none" w="sm" len="sm"/>
              <a:tailEnd type="triangle" w="med" len="med"/>
            </a:ln>
          </p:spPr>
        </p:cxnSp>
      </p:grpSp>
      <p:grpSp>
        <p:nvGrpSpPr>
          <p:cNvPr id="987" name="Google Shape;987;p90"/>
          <p:cNvGrpSpPr/>
          <p:nvPr/>
        </p:nvGrpSpPr>
        <p:grpSpPr>
          <a:xfrm>
            <a:off x="4346768" y="1479453"/>
            <a:ext cx="7384675" cy="2171263"/>
            <a:chOff x="3195782" y="1145308"/>
            <a:chExt cx="5538506" cy="1628447"/>
          </a:xfrm>
        </p:grpSpPr>
        <p:grpSp>
          <p:nvGrpSpPr>
            <p:cNvPr id="988" name="Google Shape;988;p90"/>
            <p:cNvGrpSpPr/>
            <p:nvPr/>
          </p:nvGrpSpPr>
          <p:grpSpPr>
            <a:xfrm>
              <a:off x="6022110" y="1145308"/>
              <a:ext cx="2712178" cy="1628447"/>
              <a:chOff x="6022110" y="1145308"/>
              <a:chExt cx="2712178" cy="1628447"/>
            </a:xfrm>
          </p:grpSpPr>
          <p:pic>
            <p:nvPicPr>
              <p:cNvPr id="989" name="Google Shape;989;p90" descr="Sans titre"/>
              <p:cNvPicPr preferRelativeResize="0"/>
              <p:nvPr/>
            </p:nvPicPr>
            <p:blipFill rotWithShape="1">
              <a:blip r:embed="rId6">
                <a:alphaModFix/>
              </a:blip>
              <a:srcRect b="23391"/>
              <a:stretch/>
            </p:blipFill>
            <p:spPr>
              <a:xfrm>
                <a:off x="6022111" y="1376358"/>
                <a:ext cx="2712176" cy="1397397"/>
              </a:xfrm>
              <a:prstGeom prst="rect">
                <a:avLst/>
              </a:prstGeom>
              <a:noFill/>
              <a:ln>
                <a:noFill/>
              </a:ln>
            </p:spPr>
          </p:pic>
          <p:sp>
            <p:nvSpPr>
              <p:cNvPr id="990" name="Google Shape;990;p90"/>
              <p:cNvSpPr/>
              <p:nvPr/>
            </p:nvSpPr>
            <p:spPr>
              <a:xfrm>
                <a:off x="6022110" y="1145308"/>
                <a:ext cx="2712178" cy="195755"/>
              </a:xfrm>
              <a:prstGeom prst="rect">
                <a:avLst/>
              </a:prstGeom>
              <a:solidFill>
                <a:srgbClr val="3DCD58"/>
              </a:solidFill>
              <a:ln>
                <a:noFill/>
              </a:ln>
            </p:spPr>
            <p:txBody>
              <a:bodyPr spcFirstLastPara="1" wrap="square" lIns="48000" tIns="60933" rIns="48000" bIns="60933" anchor="ctr" anchorCtr="0">
                <a:noAutofit/>
              </a:bodyPr>
              <a:lstStyle/>
              <a:p>
                <a:pPr algn="ctr"/>
                <a:r>
                  <a:rPr lang="ru-RU" sz="1333">
                    <a:solidFill>
                      <a:schemeClr val="lt1"/>
                    </a:solidFill>
                    <a:latin typeface="Arial"/>
                    <a:ea typeface="Arial"/>
                    <a:cs typeface="Arial"/>
                    <a:sym typeface="Arial"/>
                  </a:rPr>
                  <a:t>Проверка логики управления</a:t>
                </a:r>
                <a:endParaRPr sz="1333">
                  <a:solidFill>
                    <a:schemeClr val="lt1"/>
                  </a:solidFill>
                  <a:latin typeface="Arial"/>
                  <a:ea typeface="Arial"/>
                  <a:cs typeface="Arial"/>
                  <a:sym typeface="Arial"/>
                </a:endParaRPr>
              </a:p>
            </p:txBody>
          </p:sp>
        </p:grpSp>
        <p:sp>
          <p:nvSpPr>
            <p:cNvPr id="991" name="Google Shape;991;p90"/>
            <p:cNvSpPr/>
            <p:nvPr/>
          </p:nvSpPr>
          <p:spPr>
            <a:xfrm>
              <a:off x="3195782" y="1801091"/>
              <a:ext cx="1348509" cy="240145"/>
            </a:xfrm>
            <a:prstGeom prst="rect">
              <a:avLst/>
            </a:prstGeom>
            <a:noFill/>
            <a:ln w="28575" cap="flat"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lgn="ctr"/>
              <a:endParaRPr sz="2400">
                <a:solidFill>
                  <a:schemeClr val="lt1"/>
                </a:solidFill>
                <a:latin typeface="Arial"/>
                <a:ea typeface="Arial"/>
                <a:cs typeface="Arial"/>
                <a:sym typeface="Arial"/>
              </a:endParaRPr>
            </a:p>
          </p:txBody>
        </p:sp>
        <p:cxnSp>
          <p:nvCxnSpPr>
            <p:cNvPr id="992" name="Google Shape;992;p90"/>
            <p:cNvCxnSpPr>
              <a:stCxn id="991" idx="3"/>
            </p:cNvCxnSpPr>
            <p:nvPr/>
          </p:nvCxnSpPr>
          <p:spPr>
            <a:xfrm>
              <a:off x="4544291" y="1921164"/>
              <a:ext cx="2013600" cy="341700"/>
            </a:xfrm>
            <a:prstGeom prst="straightConnector1">
              <a:avLst/>
            </a:prstGeom>
            <a:noFill/>
            <a:ln w="28575" cap="rnd" cmpd="sng">
              <a:solidFill>
                <a:schemeClr val="accent3"/>
              </a:solidFill>
              <a:prstDash val="solid"/>
              <a:round/>
              <a:headEnd type="none" w="sm" len="sm"/>
              <a:tailEnd type="triangle" w="med" len="med"/>
            </a:ln>
          </p:spPr>
        </p:cxnSp>
      </p:grpSp>
      <p:grpSp>
        <p:nvGrpSpPr>
          <p:cNvPr id="993" name="Google Shape;993;p90"/>
          <p:cNvGrpSpPr/>
          <p:nvPr/>
        </p:nvGrpSpPr>
        <p:grpSpPr>
          <a:xfrm>
            <a:off x="4346766" y="2746221"/>
            <a:ext cx="7384675" cy="3159665"/>
            <a:chOff x="3195781" y="2095384"/>
            <a:chExt cx="5538506" cy="2369749"/>
          </a:xfrm>
        </p:grpSpPr>
        <p:pic>
          <p:nvPicPr>
            <p:cNvPr id="994" name="Google Shape;994;p90"/>
            <p:cNvPicPr preferRelativeResize="0"/>
            <p:nvPr/>
          </p:nvPicPr>
          <p:blipFill rotWithShape="1">
            <a:blip r:embed="rId7">
              <a:alphaModFix/>
            </a:blip>
            <a:srcRect l="6431" t="37743" b="6808"/>
            <a:stretch/>
          </p:blipFill>
          <p:spPr>
            <a:xfrm>
              <a:off x="4655126" y="3017229"/>
              <a:ext cx="1819563" cy="681930"/>
            </a:xfrm>
            <a:prstGeom prst="rect">
              <a:avLst/>
            </a:prstGeom>
            <a:noFill/>
            <a:ln>
              <a:noFill/>
            </a:ln>
          </p:spPr>
        </p:pic>
        <p:sp>
          <p:nvSpPr>
            <p:cNvPr id="995" name="Google Shape;995;p90"/>
            <p:cNvSpPr/>
            <p:nvPr/>
          </p:nvSpPr>
          <p:spPr>
            <a:xfrm>
              <a:off x="4655125" y="4105164"/>
              <a:ext cx="1819565" cy="359969"/>
            </a:xfrm>
            <a:prstGeom prst="rect">
              <a:avLst/>
            </a:prstGeom>
            <a:solidFill>
              <a:srgbClr val="3DCD58"/>
            </a:solidFill>
            <a:ln>
              <a:noFill/>
            </a:ln>
          </p:spPr>
          <p:txBody>
            <a:bodyPr spcFirstLastPara="1" wrap="square" lIns="48000" tIns="60933" rIns="48000" bIns="60933" anchor="ctr" anchorCtr="0">
              <a:noAutofit/>
            </a:bodyPr>
            <a:lstStyle/>
            <a:p>
              <a:pPr algn="ctr"/>
              <a:r>
                <a:rPr lang="ru-RU" sz="1333">
                  <a:solidFill>
                    <a:schemeClr val="lt1"/>
                  </a:solidFill>
                  <a:latin typeface="Arial"/>
                  <a:ea typeface="Arial"/>
                  <a:cs typeface="Arial"/>
                  <a:sym typeface="Arial"/>
                </a:rPr>
                <a:t>Доступ к документации для выявления проблемы</a:t>
              </a:r>
              <a:endParaRPr sz="1333">
                <a:solidFill>
                  <a:schemeClr val="lt1"/>
                </a:solidFill>
                <a:latin typeface="Arial"/>
                <a:ea typeface="Arial"/>
                <a:cs typeface="Arial"/>
                <a:sym typeface="Arial"/>
              </a:endParaRPr>
            </a:p>
          </p:txBody>
        </p:sp>
        <p:pic>
          <p:nvPicPr>
            <p:cNvPr id="996" name="Google Shape;996;p90"/>
            <p:cNvPicPr preferRelativeResize="0"/>
            <p:nvPr/>
          </p:nvPicPr>
          <p:blipFill rotWithShape="1">
            <a:blip r:embed="rId8">
              <a:alphaModFix/>
            </a:blip>
            <a:srcRect l="4149" t="13378" r="2817" b="4412"/>
            <a:stretch/>
          </p:blipFill>
          <p:spPr>
            <a:xfrm>
              <a:off x="6557818" y="3017229"/>
              <a:ext cx="2176469" cy="1447904"/>
            </a:xfrm>
            <a:prstGeom prst="rect">
              <a:avLst/>
            </a:prstGeom>
            <a:noFill/>
            <a:ln>
              <a:noFill/>
            </a:ln>
          </p:spPr>
        </p:pic>
        <p:sp>
          <p:nvSpPr>
            <p:cNvPr id="997" name="Google Shape;997;p90"/>
            <p:cNvSpPr/>
            <p:nvPr/>
          </p:nvSpPr>
          <p:spPr>
            <a:xfrm>
              <a:off x="3195781" y="2095384"/>
              <a:ext cx="1348509" cy="196430"/>
            </a:xfrm>
            <a:prstGeom prst="rect">
              <a:avLst/>
            </a:prstGeom>
            <a:noFill/>
            <a:ln w="28575" cap="flat"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lgn="ctr"/>
              <a:endParaRPr sz="2400">
                <a:solidFill>
                  <a:schemeClr val="lt1"/>
                </a:solidFill>
                <a:latin typeface="Arial"/>
                <a:ea typeface="Arial"/>
                <a:cs typeface="Arial"/>
                <a:sym typeface="Arial"/>
              </a:endParaRPr>
            </a:p>
          </p:txBody>
        </p:sp>
        <p:cxnSp>
          <p:nvCxnSpPr>
            <p:cNvPr id="998" name="Google Shape;998;p90"/>
            <p:cNvCxnSpPr>
              <a:stCxn id="997" idx="3"/>
            </p:cNvCxnSpPr>
            <p:nvPr/>
          </p:nvCxnSpPr>
          <p:spPr>
            <a:xfrm>
              <a:off x="4544290" y="2193599"/>
              <a:ext cx="933000" cy="711300"/>
            </a:xfrm>
            <a:prstGeom prst="straightConnector1">
              <a:avLst/>
            </a:prstGeom>
            <a:noFill/>
            <a:ln w="28575" cap="rnd" cmpd="sng">
              <a:solidFill>
                <a:schemeClr val="accent3"/>
              </a:solidFill>
              <a:prstDash val="solid"/>
              <a:round/>
              <a:headEnd type="none" w="sm" len="sm"/>
              <a:tailEnd type="triangle" w="med" len="med"/>
            </a:ln>
          </p:spPr>
        </p:cxnSp>
        <p:cxnSp>
          <p:nvCxnSpPr>
            <p:cNvPr id="999" name="Google Shape;999;p90"/>
            <p:cNvCxnSpPr/>
            <p:nvPr/>
          </p:nvCxnSpPr>
          <p:spPr>
            <a:xfrm>
              <a:off x="5888180" y="3629891"/>
              <a:ext cx="1757872" cy="181454"/>
            </a:xfrm>
            <a:prstGeom prst="straightConnector1">
              <a:avLst/>
            </a:prstGeom>
            <a:noFill/>
            <a:ln w="28575" cap="rnd" cmpd="sng">
              <a:solidFill>
                <a:schemeClr val="accent3"/>
              </a:solidFill>
              <a:prstDash val="solid"/>
              <a:round/>
              <a:headEnd type="none" w="sm" len="sm"/>
              <a:tailEnd type="triangle" w="med" len="med"/>
            </a:ln>
          </p:spPr>
        </p:cxnSp>
        <p:sp>
          <p:nvSpPr>
            <p:cNvPr id="1000" name="Google Shape;1000;p90"/>
            <p:cNvSpPr/>
            <p:nvPr/>
          </p:nvSpPr>
          <p:spPr>
            <a:xfrm>
              <a:off x="5273961" y="2963235"/>
              <a:ext cx="614219" cy="735923"/>
            </a:xfrm>
            <a:prstGeom prst="rect">
              <a:avLst/>
            </a:prstGeom>
            <a:noFill/>
            <a:ln w="28575" cap="flat"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lgn="ctr"/>
              <a:endParaRPr sz="2400">
                <a:solidFill>
                  <a:schemeClr val="lt1"/>
                </a:solidFill>
                <a:latin typeface="Arial"/>
                <a:ea typeface="Arial"/>
                <a:cs typeface="Arial"/>
                <a:sym typeface="Arial"/>
              </a:endParaRPr>
            </a:p>
          </p:txBody>
        </p:sp>
      </p:grpSp>
      <p:grpSp>
        <p:nvGrpSpPr>
          <p:cNvPr id="1001" name="Google Shape;1001;p90"/>
          <p:cNvGrpSpPr/>
          <p:nvPr/>
        </p:nvGrpSpPr>
        <p:grpSpPr>
          <a:xfrm>
            <a:off x="422276" y="3438133"/>
            <a:ext cx="5722501" cy="2747501"/>
            <a:chOff x="252413" y="2614318"/>
            <a:chExt cx="4291876" cy="2060626"/>
          </a:xfrm>
        </p:grpSpPr>
        <p:pic>
          <p:nvPicPr>
            <p:cNvPr id="1002" name="Google Shape;1002;p90" descr="Capture"/>
            <p:cNvPicPr preferRelativeResize="0"/>
            <p:nvPr/>
          </p:nvPicPr>
          <p:blipFill rotWithShape="1">
            <a:blip r:embed="rId9">
              <a:alphaModFix/>
            </a:blip>
            <a:srcRect t="3583"/>
            <a:stretch/>
          </p:blipFill>
          <p:spPr>
            <a:xfrm>
              <a:off x="252413" y="2876028"/>
              <a:ext cx="2491793" cy="1798916"/>
            </a:xfrm>
            <a:prstGeom prst="rect">
              <a:avLst/>
            </a:prstGeom>
            <a:noFill/>
            <a:ln>
              <a:noFill/>
            </a:ln>
          </p:spPr>
        </p:pic>
        <p:sp>
          <p:nvSpPr>
            <p:cNvPr id="1003" name="Google Shape;1003;p90"/>
            <p:cNvSpPr/>
            <p:nvPr/>
          </p:nvSpPr>
          <p:spPr>
            <a:xfrm>
              <a:off x="252413" y="2860959"/>
              <a:ext cx="2491794" cy="196431"/>
            </a:xfrm>
            <a:prstGeom prst="rect">
              <a:avLst/>
            </a:prstGeom>
            <a:solidFill>
              <a:srgbClr val="3DCD58"/>
            </a:solidFill>
            <a:ln>
              <a:noFill/>
            </a:ln>
          </p:spPr>
          <p:txBody>
            <a:bodyPr spcFirstLastPara="1" wrap="square" lIns="0" tIns="0" rIns="0" bIns="0" anchor="ctr" anchorCtr="0">
              <a:noAutofit/>
            </a:bodyPr>
            <a:lstStyle/>
            <a:p>
              <a:pPr algn="ctr"/>
              <a:r>
                <a:rPr lang="ru-RU" sz="1333">
                  <a:solidFill>
                    <a:schemeClr val="lt1"/>
                  </a:solidFill>
                  <a:latin typeface="Arial"/>
                  <a:ea typeface="Arial"/>
                  <a:cs typeface="Arial"/>
                  <a:sym typeface="Arial"/>
                </a:rPr>
                <a:t>Проверка смежных элементов</a:t>
              </a:r>
              <a:endParaRPr sz="1333">
                <a:solidFill>
                  <a:schemeClr val="lt1"/>
                </a:solidFill>
                <a:latin typeface="Arial"/>
                <a:ea typeface="Arial"/>
                <a:cs typeface="Arial"/>
                <a:sym typeface="Arial"/>
              </a:endParaRPr>
            </a:p>
          </p:txBody>
        </p:sp>
        <p:sp>
          <p:nvSpPr>
            <p:cNvPr id="1004" name="Google Shape;1004;p90"/>
            <p:cNvSpPr/>
            <p:nvPr/>
          </p:nvSpPr>
          <p:spPr>
            <a:xfrm>
              <a:off x="3195780" y="2614318"/>
              <a:ext cx="1348509" cy="196430"/>
            </a:xfrm>
            <a:prstGeom prst="rect">
              <a:avLst/>
            </a:prstGeom>
            <a:noFill/>
            <a:ln w="28575" cap="flat"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lgn="ctr"/>
              <a:endParaRPr sz="2400">
                <a:solidFill>
                  <a:schemeClr val="lt1"/>
                </a:solidFill>
                <a:latin typeface="Arial"/>
                <a:ea typeface="Arial"/>
                <a:cs typeface="Arial"/>
                <a:sym typeface="Arial"/>
              </a:endParaRPr>
            </a:p>
          </p:txBody>
        </p:sp>
        <p:cxnSp>
          <p:nvCxnSpPr>
            <p:cNvPr id="1005" name="Google Shape;1005;p90"/>
            <p:cNvCxnSpPr>
              <a:stCxn id="1004" idx="1"/>
            </p:cNvCxnSpPr>
            <p:nvPr/>
          </p:nvCxnSpPr>
          <p:spPr>
            <a:xfrm flipH="1">
              <a:off x="1498080" y="2712533"/>
              <a:ext cx="1697700" cy="1610700"/>
            </a:xfrm>
            <a:prstGeom prst="straightConnector1">
              <a:avLst/>
            </a:prstGeom>
            <a:noFill/>
            <a:ln w="28575" cap="rnd" cmpd="sng">
              <a:solidFill>
                <a:schemeClr val="accent3"/>
              </a:solidFill>
              <a:prstDash val="solid"/>
              <a:round/>
              <a:headEnd type="none" w="sm" len="sm"/>
              <a:tailEnd type="triangle" w="med" len="med"/>
            </a:ln>
          </p:spPr>
        </p:cxnSp>
      </p:grpSp>
      <p:grpSp>
        <p:nvGrpSpPr>
          <p:cNvPr id="1006" name="Google Shape;1006;p90"/>
          <p:cNvGrpSpPr/>
          <p:nvPr/>
        </p:nvGrpSpPr>
        <p:grpSpPr>
          <a:xfrm>
            <a:off x="422275" y="3766988"/>
            <a:ext cx="5795943" cy="2545343"/>
            <a:chOff x="252412" y="2860959"/>
            <a:chExt cx="4346957" cy="1909007"/>
          </a:xfrm>
        </p:grpSpPr>
        <p:pic>
          <p:nvPicPr>
            <p:cNvPr id="1007" name="Google Shape;1007;p90" descr="https://img.yumpu.com/3012588/1/358x462/data-bulletin-tesys-t-motor-management-system-square-d.jpg"/>
            <p:cNvPicPr preferRelativeResize="0"/>
            <p:nvPr/>
          </p:nvPicPr>
          <p:blipFill rotWithShape="1">
            <a:blip r:embed="rId10">
              <a:alphaModFix/>
            </a:blip>
            <a:srcRect/>
            <a:stretch/>
          </p:blipFill>
          <p:spPr>
            <a:xfrm>
              <a:off x="3131467" y="2860959"/>
              <a:ext cx="1467902" cy="1909007"/>
            </a:xfrm>
            <a:prstGeom prst="rect">
              <a:avLst/>
            </a:prstGeom>
            <a:noFill/>
            <a:ln w="9525" cap="flat" cmpd="sng">
              <a:solidFill>
                <a:srgbClr val="D8D8D8"/>
              </a:solidFill>
              <a:prstDash val="solid"/>
              <a:round/>
              <a:headEnd type="none" w="sm" len="sm"/>
              <a:tailEnd type="none" w="sm" len="sm"/>
            </a:ln>
          </p:spPr>
        </p:pic>
        <p:sp>
          <p:nvSpPr>
            <p:cNvPr id="1008" name="Google Shape;1008;p90"/>
            <p:cNvSpPr/>
            <p:nvPr/>
          </p:nvSpPr>
          <p:spPr>
            <a:xfrm>
              <a:off x="252412" y="4443214"/>
              <a:ext cx="1348509" cy="196430"/>
            </a:xfrm>
            <a:prstGeom prst="rect">
              <a:avLst/>
            </a:prstGeom>
            <a:noFill/>
            <a:ln w="28575" cap="flat" cmpd="sng">
              <a:solidFill>
                <a:schemeClr val="accent3"/>
              </a:solidFill>
              <a:prstDash val="solid"/>
              <a:round/>
              <a:headEnd type="none" w="sm" len="sm"/>
              <a:tailEnd type="none" w="sm" len="sm"/>
            </a:ln>
          </p:spPr>
          <p:txBody>
            <a:bodyPr spcFirstLastPara="1" wrap="square" lIns="121900" tIns="60933" rIns="121900" bIns="60933" anchor="ctr" anchorCtr="0">
              <a:noAutofit/>
            </a:bodyPr>
            <a:lstStyle/>
            <a:p>
              <a:pPr algn="ctr"/>
              <a:endParaRPr sz="2400">
                <a:solidFill>
                  <a:schemeClr val="lt1"/>
                </a:solidFill>
                <a:latin typeface="Arial"/>
                <a:ea typeface="Arial"/>
                <a:cs typeface="Arial"/>
                <a:sym typeface="Arial"/>
              </a:endParaRPr>
            </a:p>
          </p:txBody>
        </p:sp>
        <p:cxnSp>
          <p:nvCxnSpPr>
            <p:cNvPr id="1009" name="Google Shape;1009;p90"/>
            <p:cNvCxnSpPr>
              <a:stCxn id="1008" idx="3"/>
            </p:cNvCxnSpPr>
            <p:nvPr/>
          </p:nvCxnSpPr>
          <p:spPr>
            <a:xfrm rot="10800000" flipH="1">
              <a:off x="1600921" y="3502829"/>
              <a:ext cx="1807800" cy="1038600"/>
            </a:xfrm>
            <a:prstGeom prst="straightConnector1">
              <a:avLst/>
            </a:prstGeom>
            <a:noFill/>
            <a:ln w="28575" cap="rnd" cmpd="sng">
              <a:solidFill>
                <a:schemeClr val="accent3"/>
              </a:solidFill>
              <a:prstDash val="solid"/>
              <a:round/>
              <a:headEnd type="none" w="sm" len="sm"/>
              <a:tailEnd type="triangle" w="med" len="med"/>
            </a:ln>
          </p:spPr>
        </p:cxnSp>
      </p:grpSp>
      <p:sp>
        <p:nvSpPr>
          <p:cNvPr id="43" name="Text Placeholder 4">
            <a:extLst>
              <a:ext uri="{FF2B5EF4-FFF2-40B4-BE49-F238E27FC236}">
                <a16:creationId xmlns:a16="http://schemas.microsoft.com/office/drawing/2014/main" id="{076AB066-7FD9-4F8A-BF55-D4DE7B258973}"/>
              </a:ext>
            </a:extLst>
          </p:cNvPr>
          <p:cNvSpPr txBox="1">
            <a:spLocks/>
          </p:cNvSpPr>
          <p:nvPr/>
        </p:nvSpPr>
        <p:spPr>
          <a:xfrm>
            <a:off x="336551" y="306916"/>
            <a:ext cx="11529483" cy="492443"/>
          </a:xfrm>
          <a:prstGeom prst="rect">
            <a:avLst/>
          </a:prstGeom>
        </p:spPr>
        <p:txBody>
          <a:bodyPr/>
          <a:lst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a:lstStyle>
          <a:p>
            <a:r>
              <a:rPr lang="ru-RU" sz="3200" dirty="0">
                <a:solidFill>
                  <a:schemeClr val="tx2"/>
                </a:solidFill>
              </a:rPr>
              <a:t>Мощное средство выявления неисправностей</a:t>
            </a:r>
            <a:endParaRPr lang="en-US" sz="3200" dirty="0">
              <a:solidFill>
                <a:schemeClr val="tx2"/>
              </a:solidFill>
            </a:endParaRPr>
          </a:p>
        </p:txBody>
      </p:sp>
      <p:sp>
        <p:nvSpPr>
          <p:cNvPr id="44" name="Text Placeholder 5">
            <a:extLst>
              <a:ext uri="{FF2B5EF4-FFF2-40B4-BE49-F238E27FC236}">
                <a16:creationId xmlns:a16="http://schemas.microsoft.com/office/drawing/2014/main" id="{D7DD7A1C-7911-4000-9A2C-9C72B226A310}"/>
              </a:ext>
            </a:extLst>
          </p:cNvPr>
          <p:cNvSpPr txBox="1">
            <a:spLocks/>
          </p:cNvSpPr>
          <p:nvPr/>
        </p:nvSpPr>
        <p:spPr>
          <a:xfrm>
            <a:off x="336551" y="911155"/>
            <a:ext cx="11529483" cy="338555"/>
          </a:xfrm>
          <a:prstGeom prst="rect">
            <a:avLst/>
          </a:prstGeom>
        </p:spPr>
        <p:txBody>
          <a:bodyPr/>
          <a:lst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a:lstStyle>
          <a:p>
            <a:r>
              <a:rPr lang="ru-RU" dirty="0"/>
              <a:t>Быстрое определение причины ошибки и диагностика оборудования</a:t>
            </a:r>
            <a:endParaRPr lang="en-US" dirty="0"/>
          </a:p>
        </p:txBody>
      </p:sp>
      <p:sp>
        <p:nvSpPr>
          <p:cNvPr id="45" name="Footer Placeholder 4">
            <a:extLst>
              <a:ext uri="{FF2B5EF4-FFF2-40B4-BE49-F238E27FC236}">
                <a16:creationId xmlns:a16="http://schemas.microsoft.com/office/drawing/2014/main" id="{05E1073A-52E4-42FE-BDF0-E61329CDB8A2}"/>
              </a:ext>
            </a:extLst>
          </p:cNvPr>
          <p:cNvSpPr>
            <a:spLocks noGrp="1"/>
          </p:cNvSpPr>
          <p:nvPr>
            <p:ph type="ftr" sz="quarter" idx="3"/>
          </p:nvPr>
        </p:nvSpPr>
        <p:spPr>
          <a:xfrm>
            <a:off x="336554" y="6476223"/>
            <a:ext cx="2013023" cy="123111"/>
          </a:xfrm>
        </p:spPr>
        <p:txBody>
          <a:bodyPr/>
          <a:lstStyle/>
          <a:p>
            <a:r>
              <a:rPr lang="en-US" dirty="0"/>
              <a:t>Confidential Property of Schneider Electric |</a:t>
            </a:r>
          </a:p>
        </p:txBody>
      </p:sp>
      <p:sp>
        <p:nvSpPr>
          <p:cNvPr id="46" name="Slide Number Placeholder 5">
            <a:extLst>
              <a:ext uri="{FF2B5EF4-FFF2-40B4-BE49-F238E27FC236}">
                <a16:creationId xmlns:a16="http://schemas.microsoft.com/office/drawing/2014/main" id="{A38387D0-36F7-4F61-8010-C67716D2FA04}"/>
              </a:ext>
            </a:extLst>
          </p:cNvPr>
          <p:cNvSpPr>
            <a:spLocks noGrp="1"/>
          </p:cNvSpPr>
          <p:nvPr>
            <p:ph type="sldNum" sz="quarter" idx="4"/>
          </p:nvPr>
        </p:nvSpPr>
        <p:spPr>
          <a:xfrm>
            <a:off x="2330523" y="6476223"/>
            <a:ext cx="700920" cy="123111"/>
          </a:xfrm>
        </p:spPr>
        <p:txBody>
          <a:bodyPr/>
          <a:lstStyle/>
          <a:p>
            <a:r>
              <a:rPr lang="en-US" dirty="0"/>
              <a:t>Page </a:t>
            </a:r>
            <a:fld id="{5A9C12DC-491F-9444-86A2-13AC5C62A2FC}" type="slidenum">
              <a:rPr lang="en-US" smtClean="0"/>
              <a:pPr/>
              <a:t>11</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6"/>
                                        </p:tgtEl>
                                        <p:attrNameLst>
                                          <p:attrName>style.visibility</p:attrName>
                                        </p:attrNameLst>
                                      </p:cBhvr>
                                      <p:to>
                                        <p:strVal val="visible"/>
                                      </p:to>
                                    </p:set>
                                    <p:animEffect transition="in" filter="fade">
                                      <p:cBhvr>
                                        <p:cTn id="7" dur="1000"/>
                                        <p:tgtEl>
                                          <p:spTgt spid="9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2"/>
                                        </p:tgtEl>
                                        <p:attrNameLst>
                                          <p:attrName>style.visibility</p:attrName>
                                        </p:attrNameLst>
                                      </p:cBhvr>
                                      <p:to>
                                        <p:strVal val="visible"/>
                                      </p:to>
                                    </p:set>
                                    <p:animEffect transition="in" filter="fade">
                                      <p:cBhvr>
                                        <p:cTn id="12" dur="1000"/>
                                        <p:tgtEl>
                                          <p:spTgt spid="9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7"/>
                                        </p:tgtEl>
                                        <p:attrNameLst>
                                          <p:attrName>style.visibility</p:attrName>
                                        </p:attrNameLst>
                                      </p:cBhvr>
                                      <p:to>
                                        <p:strVal val="visible"/>
                                      </p:to>
                                    </p:set>
                                    <p:animEffect transition="in" filter="fade">
                                      <p:cBhvr>
                                        <p:cTn id="17" dur="1000"/>
                                        <p:tgtEl>
                                          <p:spTgt spid="9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3"/>
                                        </p:tgtEl>
                                        <p:attrNameLst>
                                          <p:attrName>style.visibility</p:attrName>
                                        </p:attrNameLst>
                                      </p:cBhvr>
                                      <p:to>
                                        <p:strVal val="visible"/>
                                      </p:to>
                                    </p:set>
                                    <p:animEffect transition="in" filter="fade">
                                      <p:cBhvr>
                                        <p:cTn id="22" dur="1000"/>
                                        <p:tgtEl>
                                          <p:spTgt spid="9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1"/>
                                        </p:tgtEl>
                                        <p:attrNameLst>
                                          <p:attrName>style.visibility</p:attrName>
                                        </p:attrNameLst>
                                      </p:cBhvr>
                                      <p:to>
                                        <p:strVal val="visible"/>
                                      </p:to>
                                    </p:set>
                                    <p:animEffect transition="in" filter="fade">
                                      <p:cBhvr>
                                        <p:cTn id="27" dur="1000"/>
                                        <p:tgtEl>
                                          <p:spTgt spid="100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06"/>
                                        </p:tgtEl>
                                        <p:attrNameLst>
                                          <p:attrName>style.visibility</p:attrName>
                                        </p:attrNameLst>
                                      </p:cBhvr>
                                      <p:to>
                                        <p:strVal val="visible"/>
                                      </p:to>
                                    </p:set>
                                    <p:animEffect transition="in" filter="fade">
                                      <p:cBhvr>
                                        <p:cTn id="32" dur="100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Content Placeholder 9">
            <a:extLst>
              <a:ext uri="{FF2B5EF4-FFF2-40B4-BE49-F238E27FC236}">
                <a16:creationId xmlns:a16="http://schemas.microsoft.com/office/drawing/2014/main" id="{EDEEFAE9-F354-43E0-9646-6A7F5DC3E419}"/>
              </a:ext>
            </a:extLst>
          </p:cNvPr>
          <p:cNvPicPr>
            <a:picLocks noChangeAspect="1"/>
          </p:cNvPicPr>
          <p:nvPr/>
        </p:nvPicPr>
        <p:blipFill rotWithShape="1">
          <a:blip r:embed="rId3"/>
          <a:srcRect r="43223"/>
          <a:stretch/>
        </p:blipFill>
        <p:spPr>
          <a:xfrm>
            <a:off x="340996" y="1596421"/>
            <a:ext cx="4581629" cy="4573025"/>
          </a:xfrm>
          <a:prstGeom prst="rect">
            <a:avLst/>
          </a:prstGeom>
          <a:ln>
            <a:noFill/>
          </a:ln>
          <a:effectLst>
            <a:outerShdw blurRad="292100" dist="139700" dir="2700000" algn="tl" rotWithShape="0">
              <a:srgbClr val="333333">
                <a:alpha val="65000"/>
              </a:srgbClr>
            </a:outerShdw>
          </a:effectLst>
        </p:spPr>
      </p:pic>
      <p:cxnSp>
        <p:nvCxnSpPr>
          <p:cNvPr id="38" name="Straight Connector 109">
            <a:extLst>
              <a:ext uri="{FF2B5EF4-FFF2-40B4-BE49-F238E27FC236}">
                <a16:creationId xmlns:a16="http://schemas.microsoft.com/office/drawing/2014/main" id="{AB80FB32-CFE2-4EAD-BAAB-8DBA677101B8}"/>
              </a:ext>
            </a:extLst>
          </p:cNvPr>
          <p:cNvCxnSpPr>
            <a:cxnSpLocks/>
            <a:endCxn id="10" idx="1"/>
          </p:cNvCxnSpPr>
          <p:nvPr/>
        </p:nvCxnSpPr>
        <p:spPr>
          <a:xfrm flipV="1">
            <a:off x="4750130" y="4734946"/>
            <a:ext cx="623363" cy="2048"/>
          </a:xfrm>
          <a:prstGeom prst="line">
            <a:avLst/>
          </a:prstGeom>
          <a:ln>
            <a:solidFill>
              <a:schemeClr val="bg2"/>
            </a:solidFill>
            <a:headEnd type="oval"/>
          </a:ln>
        </p:spPr>
        <p:style>
          <a:lnRef idx="2">
            <a:schemeClr val="accent1"/>
          </a:lnRef>
          <a:fillRef idx="0">
            <a:schemeClr val="accent1"/>
          </a:fillRef>
          <a:effectRef idx="1">
            <a:schemeClr val="accent1"/>
          </a:effectRef>
          <a:fontRef idx="minor">
            <a:schemeClr val="tx1"/>
          </a:fontRef>
        </p:style>
      </p:cxnSp>
      <p:cxnSp>
        <p:nvCxnSpPr>
          <p:cNvPr id="53" name="Straight Connector 109">
            <a:extLst>
              <a:ext uri="{FF2B5EF4-FFF2-40B4-BE49-F238E27FC236}">
                <a16:creationId xmlns:a16="http://schemas.microsoft.com/office/drawing/2014/main" id="{9FA33CAF-58A8-469D-9177-C9B55F46E6B9}"/>
              </a:ext>
            </a:extLst>
          </p:cNvPr>
          <p:cNvCxnSpPr>
            <a:cxnSpLocks/>
          </p:cNvCxnSpPr>
          <p:nvPr/>
        </p:nvCxnSpPr>
        <p:spPr>
          <a:xfrm>
            <a:off x="3885581" y="2380613"/>
            <a:ext cx="1487913" cy="0"/>
          </a:xfrm>
          <a:prstGeom prst="line">
            <a:avLst/>
          </a:prstGeom>
          <a:ln>
            <a:solidFill>
              <a:schemeClr val="bg2"/>
            </a:solidFill>
            <a:headEnd type="ova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08B98913-6D61-41BB-B952-F04E1223521C}"/>
              </a:ext>
            </a:extLst>
          </p:cNvPr>
          <p:cNvPicPr>
            <a:picLocks noChangeAspect="1"/>
          </p:cNvPicPr>
          <p:nvPr/>
        </p:nvPicPr>
        <p:blipFill>
          <a:blip r:embed="rId4"/>
          <a:stretch>
            <a:fillRect/>
          </a:stretch>
        </p:blipFill>
        <p:spPr>
          <a:xfrm>
            <a:off x="2764234" y="2080727"/>
            <a:ext cx="483631" cy="1130023"/>
          </a:xfrm>
          <a:prstGeom prst="rect">
            <a:avLst/>
          </a:prstGeom>
        </p:spPr>
      </p:pic>
      <p:cxnSp>
        <p:nvCxnSpPr>
          <p:cNvPr id="54" name="Straight Connector 109">
            <a:extLst>
              <a:ext uri="{FF2B5EF4-FFF2-40B4-BE49-F238E27FC236}">
                <a16:creationId xmlns:a16="http://schemas.microsoft.com/office/drawing/2014/main" id="{3C3B2244-5D8B-4636-9D36-036F79635219}"/>
              </a:ext>
            </a:extLst>
          </p:cNvPr>
          <p:cNvCxnSpPr>
            <a:cxnSpLocks/>
          </p:cNvCxnSpPr>
          <p:nvPr/>
        </p:nvCxnSpPr>
        <p:spPr>
          <a:xfrm>
            <a:off x="3247864" y="3069589"/>
            <a:ext cx="2125629" cy="0"/>
          </a:xfrm>
          <a:prstGeom prst="line">
            <a:avLst/>
          </a:prstGeom>
          <a:ln>
            <a:solidFill>
              <a:schemeClr val="bg2"/>
            </a:solidFill>
            <a:headEnd type="oval"/>
          </a:ln>
        </p:spPr>
        <p:style>
          <a:lnRef idx="2">
            <a:schemeClr val="accent1"/>
          </a:lnRef>
          <a:fillRef idx="0">
            <a:schemeClr val="accent1"/>
          </a:fillRef>
          <a:effectRef idx="1">
            <a:schemeClr val="accent1"/>
          </a:effectRef>
          <a:fontRef idx="minor">
            <a:schemeClr val="tx1"/>
          </a:fontRef>
        </p:style>
      </p:cxnSp>
      <p:cxnSp>
        <p:nvCxnSpPr>
          <p:cNvPr id="55" name="Straight Connector 109">
            <a:extLst>
              <a:ext uri="{FF2B5EF4-FFF2-40B4-BE49-F238E27FC236}">
                <a16:creationId xmlns:a16="http://schemas.microsoft.com/office/drawing/2014/main" id="{ECCE278E-6A87-4B89-8A61-3778AE5DDDD0}"/>
              </a:ext>
            </a:extLst>
          </p:cNvPr>
          <p:cNvCxnSpPr>
            <a:cxnSpLocks/>
          </p:cNvCxnSpPr>
          <p:nvPr/>
        </p:nvCxnSpPr>
        <p:spPr>
          <a:xfrm>
            <a:off x="3885581" y="3625215"/>
            <a:ext cx="1487913" cy="0"/>
          </a:xfrm>
          <a:prstGeom prst="line">
            <a:avLst/>
          </a:prstGeom>
          <a:ln>
            <a:solidFill>
              <a:schemeClr val="bg2"/>
            </a:solidFill>
            <a:headEnd type="ova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9B9C06C0-44A1-2548-93CD-ABEEADEC4336}"/>
              </a:ext>
            </a:extLst>
          </p:cNvPr>
          <p:cNvSpPr/>
          <p:nvPr/>
        </p:nvSpPr>
        <p:spPr>
          <a:xfrm>
            <a:off x="5373494" y="1992874"/>
            <a:ext cx="1430713" cy="769570"/>
          </a:xfrm>
          <a:prstGeom prst="rect">
            <a:avLst/>
          </a:prstGeom>
        </p:spPr>
        <p:txBody>
          <a:bodyPr wrap="none">
            <a:spAutoFit/>
          </a:bodyPr>
          <a:lstStyle/>
          <a:p>
            <a:pPr marL="0" marR="0" lvl="0" indent="0" algn="l" defTabSz="914110" rtl="0" eaLnBrk="1" fontAlgn="auto" latinLnBrk="0" hangingPunct="1">
              <a:lnSpc>
                <a:spcPct val="100000"/>
              </a:lnSpc>
              <a:spcBef>
                <a:spcPts val="0"/>
              </a:spcBef>
              <a:spcAft>
                <a:spcPts val="800"/>
              </a:spcAft>
              <a:buClrTx/>
              <a:buSzTx/>
              <a:buFontTx/>
              <a:buNone/>
              <a:tabLst/>
              <a:defRPr/>
            </a:pPr>
            <a:r>
              <a:rPr kumimoji="0" lang="ru-RU" sz="1867" i="0" u="none" strike="noStrike" kern="1200" cap="none" spc="0" normalizeH="0" baseline="0" noProof="0" dirty="0">
                <a:ln>
                  <a:noFill/>
                </a:ln>
                <a:solidFill>
                  <a:srgbClr val="545454"/>
                </a:solidFill>
                <a:effectLst/>
                <a:uLnTx/>
                <a:uFillTx/>
                <a:latin typeface="Arial"/>
                <a:ea typeface="+mn-ea"/>
                <a:cs typeface="+mn-cs"/>
              </a:rPr>
              <a:t>Учитываем</a:t>
            </a:r>
          </a:p>
          <a:p>
            <a:pPr marL="0" marR="0" lvl="0" indent="0" algn="l" defTabSz="914110" rtl="0" eaLnBrk="1" fontAlgn="auto" latinLnBrk="0" hangingPunct="1">
              <a:lnSpc>
                <a:spcPct val="100000"/>
              </a:lnSpc>
              <a:spcBef>
                <a:spcPts val="0"/>
              </a:spcBef>
              <a:spcAft>
                <a:spcPts val="800"/>
              </a:spcAft>
              <a:buClrTx/>
              <a:buSzTx/>
              <a:buFontTx/>
              <a:buNone/>
              <a:tabLst/>
              <a:defRPr/>
            </a:pPr>
            <a:r>
              <a:rPr kumimoji="0" lang="ru-RU" sz="1867" i="0" u="none" strike="noStrike" kern="1200" cap="none" spc="0" normalizeH="0" baseline="0" noProof="0" dirty="0">
                <a:ln>
                  <a:noFill/>
                </a:ln>
                <a:solidFill>
                  <a:srgbClr val="545454"/>
                </a:solidFill>
                <a:effectLst/>
                <a:uLnTx/>
                <a:uFillTx/>
                <a:latin typeface="Arial"/>
                <a:ea typeface="+mn-ea"/>
                <a:cs typeface="+mn-cs"/>
              </a:rPr>
              <a:t>контекст</a:t>
            </a:r>
            <a:endParaRPr kumimoji="0" lang="en-US" sz="1867" i="0" u="none" strike="noStrike" kern="1200" cap="none" spc="0" normalizeH="0" baseline="0" noProof="0" dirty="0">
              <a:ln>
                <a:noFill/>
              </a:ln>
              <a:solidFill>
                <a:srgbClr val="545454"/>
              </a:solidFill>
              <a:effectLst/>
              <a:uLnTx/>
              <a:uFillTx/>
              <a:latin typeface="Arial"/>
              <a:ea typeface="+mn-ea"/>
              <a:cs typeface="+mn-cs"/>
            </a:endParaRPr>
          </a:p>
        </p:txBody>
      </p:sp>
      <p:sp>
        <p:nvSpPr>
          <p:cNvPr id="8" name="Rectangle 7">
            <a:extLst>
              <a:ext uri="{FF2B5EF4-FFF2-40B4-BE49-F238E27FC236}">
                <a16:creationId xmlns:a16="http://schemas.microsoft.com/office/drawing/2014/main" id="{BC93177A-2ADC-C149-A54B-7F047655B9BF}"/>
              </a:ext>
            </a:extLst>
          </p:cNvPr>
          <p:cNvSpPr/>
          <p:nvPr/>
        </p:nvSpPr>
        <p:spPr>
          <a:xfrm>
            <a:off x="5373493" y="2800233"/>
            <a:ext cx="1395447" cy="769570"/>
          </a:xfrm>
          <a:prstGeom prst="rect">
            <a:avLst/>
          </a:prstGeom>
        </p:spPr>
        <p:txBody>
          <a:bodyPr wrap="none">
            <a:spAutoFit/>
          </a:bodyPr>
          <a:lstStyle/>
          <a:p>
            <a:pPr marL="0" marR="0" lvl="0" indent="0" algn="l" defTabSz="914110" rtl="0" eaLnBrk="1" fontAlgn="auto" latinLnBrk="0" hangingPunct="1">
              <a:lnSpc>
                <a:spcPct val="100000"/>
              </a:lnSpc>
              <a:spcBef>
                <a:spcPts val="0"/>
              </a:spcBef>
              <a:spcAft>
                <a:spcPts val="800"/>
              </a:spcAft>
              <a:buClrTx/>
              <a:buSzTx/>
              <a:buFontTx/>
              <a:buNone/>
              <a:tabLst/>
              <a:defRPr/>
            </a:pPr>
            <a:r>
              <a:rPr kumimoji="0" lang="ru-RU" sz="1867" i="0" u="none" strike="noStrike" kern="1200" cap="none" spc="0" normalizeH="0" baseline="0" noProof="0" dirty="0">
                <a:ln>
                  <a:noFill/>
                </a:ln>
                <a:solidFill>
                  <a:srgbClr val="545454"/>
                </a:solidFill>
                <a:effectLst/>
                <a:uLnTx/>
                <a:uFillTx/>
                <a:latin typeface="Arial"/>
                <a:ea typeface="+mn-ea"/>
                <a:cs typeface="+mn-cs"/>
              </a:rPr>
              <a:t>Аварийная</a:t>
            </a:r>
          </a:p>
          <a:p>
            <a:pPr marL="0" marR="0" lvl="0" indent="0" algn="l" defTabSz="914110" rtl="0" eaLnBrk="1" fontAlgn="auto" latinLnBrk="0" hangingPunct="1">
              <a:lnSpc>
                <a:spcPct val="100000"/>
              </a:lnSpc>
              <a:spcBef>
                <a:spcPts val="0"/>
              </a:spcBef>
              <a:spcAft>
                <a:spcPts val="800"/>
              </a:spcAft>
              <a:buClrTx/>
              <a:buSzTx/>
              <a:buFontTx/>
              <a:buNone/>
              <a:tabLst/>
              <a:defRPr/>
            </a:pPr>
            <a:r>
              <a:rPr kumimoji="0" lang="ru-RU" sz="1867" i="0" u="none" strike="noStrike" kern="1200" cap="none" spc="0" normalizeH="0" baseline="0" noProof="0" dirty="0">
                <a:ln>
                  <a:noFill/>
                </a:ln>
                <a:solidFill>
                  <a:srgbClr val="545454"/>
                </a:solidFill>
                <a:effectLst/>
                <a:uLnTx/>
                <a:uFillTx/>
                <a:latin typeface="Arial"/>
                <a:ea typeface="+mn-ea"/>
                <a:cs typeface="+mn-cs"/>
              </a:rPr>
              <a:t>ситуация</a:t>
            </a:r>
            <a:endParaRPr kumimoji="0" lang="en-AU" sz="1867" i="0" u="none" strike="noStrike" kern="1200" cap="none" spc="0" normalizeH="0" baseline="0" noProof="0" dirty="0">
              <a:ln>
                <a:noFill/>
              </a:ln>
              <a:solidFill>
                <a:srgbClr val="545454"/>
              </a:solidFill>
              <a:effectLst/>
              <a:uLnTx/>
              <a:uFillTx/>
              <a:latin typeface="Arial"/>
              <a:ea typeface="+mn-ea"/>
              <a:cs typeface="+mn-cs"/>
            </a:endParaRPr>
          </a:p>
        </p:txBody>
      </p:sp>
      <p:sp>
        <p:nvSpPr>
          <p:cNvPr id="9" name="Rectangle 8">
            <a:extLst>
              <a:ext uri="{FF2B5EF4-FFF2-40B4-BE49-F238E27FC236}">
                <a16:creationId xmlns:a16="http://schemas.microsoft.com/office/drawing/2014/main" id="{C90AE10E-EE64-9C4C-AACC-86405E3D9D4A}"/>
              </a:ext>
            </a:extLst>
          </p:cNvPr>
          <p:cNvSpPr/>
          <p:nvPr/>
        </p:nvSpPr>
        <p:spPr>
          <a:xfrm>
            <a:off x="5373493" y="3518507"/>
            <a:ext cx="1076000" cy="769570"/>
          </a:xfrm>
          <a:prstGeom prst="rect">
            <a:avLst/>
          </a:prstGeom>
        </p:spPr>
        <p:txBody>
          <a:bodyPr wrap="none">
            <a:spAutoFit/>
          </a:bodyPr>
          <a:lstStyle/>
          <a:p>
            <a:pPr marL="0" marR="0" lvl="0" indent="0" algn="l" defTabSz="914110" rtl="0" eaLnBrk="1" fontAlgn="auto" latinLnBrk="0" hangingPunct="1">
              <a:lnSpc>
                <a:spcPct val="100000"/>
              </a:lnSpc>
              <a:spcBef>
                <a:spcPts val="0"/>
              </a:spcBef>
              <a:spcAft>
                <a:spcPts val="800"/>
              </a:spcAft>
              <a:buClrTx/>
              <a:buSzTx/>
              <a:buFontTx/>
              <a:buNone/>
              <a:tabLst/>
              <a:defRPr/>
            </a:pPr>
            <a:r>
              <a:rPr kumimoji="0" lang="ru-RU" sz="1867" i="0" u="none" strike="noStrike" kern="1200" cap="none" spc="0" normalizeH="0" baseline="0" noProof="0" dirty="0">
                <a:ln>
                  <a:noFill/>
                </a:ln>
                <a:solidFill>
                  <a:srgbClr val="545454"/>
                </a:solidFill>
                <a:effectLst/>
                <a:uLnTx/>
                <a:uFillTx/>
                <a:latin typeface="Arial"/>
                <a:ea typeface="+mn-ea"/>
                <a:cs typeface="+mn-cs"/>
              </a:rPr>
              <a:t>Статус</a:t>
            </a:r>
          </a:p>
          <a:p>
            <a:pPr marL="0" marR="0" lvl="0" indent="0" algn="l" defTabSz="914110" rtl="0" eaLnBrk="1" fontAlgn="auto" latinLnBrk="0" hangingPunct="1">
              <a:lnSpc>
                <a:spcPct val="100000"/>
              </a:lnSpc>
              <a:spcBef>
                <a:spcPts val="0"/>
              </a:spcBef>
              <a:spcAft>
                <a:spcPts val="800"/>
              </a:spcAft>
              <a:buClrTx/>
              <a:buSzTx/>
              <a:buFontTx/>
              <a:buNone/>
              <a:tabLst/>
              <a:defRPr/>
            </a:pPr>
            <a:r>
              <a:rPr kumimoji="0" lang="ru-RU" sz="1867" i="0" u="none" strike="noStrike" kern="1200" cap="none" spc="0" normalizeH="0" baseline="0" noProof="0" dirty="0">
                <a:ln>
                  <a:noFill/>
                </a:ln>
                <a:solidFill>
                  <a:srgbClr val="545454"/>
                </a:solidFill>
                <a:effectLst/>
                <a:uLnTx/>
                <a:uFillTx/>
                <a:latin typeface="Arial"/>
                <a:ea typeface="+mn-ea"/>
                <a:cs typeface="+mn-cs"/>
              </a:rPr>
              <a:t>объекта</a:t>
            </a:r>
            <a:endParaRPr kumimoji="0" lang="en-AU" sz="1867" i="0" u="none" strike="noStrike" kern="1200" cap="none" spc="0" normalizeH="0" baseline="0" noProof="0" dirty="0">
              <a:ln>
                <a:noFill/>
              </a:ln>
              <a:solidFill>
                <a:srgbClr val="545454"/>
              </a:solidFill>
              <a:effectLst/>
              <a:uLnTx/>
              <a:uFillTx/>
              <a:latin typeface="Arial"/>
              <a:ea typeface="+mn-ea"/>
              <a:cs typeface="+mn-cs"/>
            </a:endParaRPr>
          </a:p>
        </p:txBody>
      </p:sp>
      <p:sp>
        <p:nvSpPr>
          <p:cNvPr id="10" name="Rectangle 9">
            <a:extLst>
              <a:ext uri="{FF2B5EF4-FFF2-40B4-BE49-F238E27FC236}">
                <a16:creationId xmlns:a16="http://schemas.microsoft.com/office/drawing/2014/main" id="{1D184061-949E-0442-A1B3-62789FE37A8C}"/>
              </a:ext>
            </a:extLst>
          </p:cNvPr>
          <p:cNvSpPr/>
          <p:nvPr/>
        </p:nvSpPr>
        <p:spPr>
          <a:xfrm>
            <a:off x="5373493" y="4350161"/>
            <a:ext cx="1462323" cy="769570"/>
          </a:xfrm>
          <a:prstGeom prst="rect">
            <a:avLst/>
          </a:prstGeom>
        </p:spPr>
        <p:txBody>
          <a:bodyPr wrap="none">
            <a:spAutoFit/>
          </a:bodyPr>
          <a:lstStyle/>
          <a:p>
            <a:pPr marL="0" marR="0" lvl="0" indent="0" algn="l" defTabSz="914110" rtl="0" eaLnBrk="1" fontAlgn="auto" latinLnBrk="0" hangingPunct="1">
              <a:lnSpc>
                <a:spcPct val="100000"/>
              </a:lnSpc>
              <a:spcBef>
                <a:spcPts val="0"/>
              </a:spcBef>
              <a:spcAft>
                <a:spcPts val="800"/>
              </a:spcAft>
              <a:buClrTx/>
              <a:buSzTx/>
              <a:buFontTx/>
              <a:buNone/>
              <a:tabLst/>
              <a:defRPr/>
            </a:pPr>
            <a:r>
              <a:rPr kumimoji="0" lang="ru-RU" sz="1867" i="0" u="none" strike="noStrike" kern="1200" cap="none" spc="0" normalizeH="0" baseline="0" noProof="0" dirty="0">
                <a:ln>
                  <a:noFill/>
                </a:ln>
                <a:solidFill>
                  <a:srgbClr val="545454"/>
                </a:solidFill>
                <a:effectLst/>
                <a:uLnTx/>
                <a:uFillTx/>
                <a:latin typeface="Arial"/>
                <a:ea typeface="+mn-ea"/>
                <a:cs typeface="+mn-cs"/>
              </a:rPr>
              <a:t>Нештатный</a:t>
            </a:r>
          </a:p>
          <a:p>
            <a:pPr marL="0" marR="0" lvl="0" indent="0" algn="l" defTabSz="914110" rtl="0" eaLnBrk="1" fontAlgn="auto" latinLnBrk="0" hangingPunct="1">
              <a:lnSpc>
                <a:spcPct val="100000"/>
              </a:lnSpc>
              <a:spcBef>
                <a:spcPts val="0"/>
              </a:spcBef>
              <a:spcAft>
                <a:spcPts val="800"/>
              </a:spcAft>
              <a:buClrTx/>
              <a:buSzTx/>
              <a:buFontTx/>
              <a:buNone/>
              <a:tabLst/>
              <a:defRPr/>
            </a:pPr>
            <a:r>
              <a:rPr kumimoji="0" lang="ru-RU" sz="1867" i="0" u="none" strike="noStrike" kern="1200" cap="none" spc="0" normalizeH="0" baseline="0" noProof="0" dirty="0">
                <a:ln>
                  <a:noFill/>
                </a:ln>
                <a:solidFill>
                  <a:srgbClr val="545454"/>
                </a:solidFill>
                <a:effectLst/>
                <a:uLnTx/>
                <a:uFillTx/>
                <a:latin typeface="Arial"/>
                <a:ea typeface="+mn-ea"/>
                <a:cs typeface="+mn-cs"/>
              </a:rPr>
              <a:t>режим</a:t>
            </a:r>
            <a:endParaRPr kumimoji="0" lang="en-US" sz="1867" i="0" u="none" strike="noStrike" kern="1200" cap="none" spc="0" normalizeH="0" baseline="0" noProof="0" dirty="0">
              <a:ln>
                <a:noFill/>
              </a:ln>
              <a:solidFill>
                <a:srgbClr val="545454"/>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038BD3A0-E30C-5042-9D80-EA7077DEF4E0}"/>
              </a:ext>
            </a:extLst>
          </p:cNvPr>
          <p:cNvSpPr>
            <a:spLocks noGrp="1"/>
          </p:cNvSpPr>
          <p:nvPr>
            <p:ph type="sldNum" sz="quarter" idx="4"/>
          </p:nvPr>
        </p:nvSpPr>
        <p:spPr/>
        <p:txBody>
          <a:bodyPr/>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a:ln>
                  <a:noFill/>
                </a:ln>
                <a:solidFill>
                  <a:srgbClr val="3DCD58"/>
                </a:solidFill>
                <a:effectLst/>
                <a:uLnTx/>
                <a:uFillTx/>
                <a:latin typeface="Arial"/>
                <a:ea typeface="+mn-ea"/>
                <a:cs typeface="Arial"/>
              </a:rPr>
              <a:pPr marL="0" marR="0" lvl="0" indent="0" algn="l" defTabSz="609563"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3DCD58"/>
              </a:solidFill>
              <a:effectLst/>
              <a:uLnTx/>
              <a:uFillTx/>
              <a:latin typeface="Arial"/>
              <a:ea typeface="+mn-ea"/>
              <a:cs typeface="Arial"/>
            </a:endParaRPr>
          </a:p>
        </p:txBody>
      </p:sp>
      <p:sp>
        <p:nvSpPr>
          <p:cNvPr id="2" name="Footer Placeholder 1">
            <a:extLst>
              <a:ext uri="{FF2B5EF4-FFF2-40B4-BE49-F238E27FC236}">
                <a16:creationId xmlns:a16="http://schemas.microsoft.com/office/drawing/2014/main" id="{E542D385-157D-7143-8774-D87D1A6D1EFE}"/>
              </a:ext>
            </a:extLst>
          </p:cNvPr>
          <p:cNvSpPr>
            <a:spLocks noGrp="1"/>
          </p:cNvSpPr>
          <p:nvPr>
            <p:ph type="ftr" sz="quarter" idx="3"/>
          </p:nvPr>
        </p:nvSpPr>
        <p:spPr/>
        <p:txBody>
          <a:bodyPr/>
          <a:lstStyle/>
          <a:p>
            <a:pPr marL="0" marR="0" lvl="0" indent="0" algn="l" defTabSz="60956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accent2">
                    <a:lumMod val="75000"/>
                  </a:schemeClr>
                </a:solidFill>
                <a:effectLst/>
                <a:uLnTx/>
                <a:uFillTx/>
                <a:latin typeface="Arial"/>
                <a:ea typeface="+mn-ea"/>
                <a:cs typeface="Arial"/>
              </a:rPr>
              <a:t>Confidential Property of Schneider Electric |</a:t>
            </a:r>
          </a:p>
        </p:txBody>
      </p:sp>
      <p:sp>
        <p:nvSpPr>
          <p:cNvPr id="14" name="Text Placeholder 13">
            <a:extLst>
              <a:ext uri="{FF2B5EF4-FFF2-40B4-BE49-F238E27FC236}">
                <a16:creationId xmlns:a16="http://schemas.microsoft.com/office/drawing/2014/main" id="{E72F2763-0752-4436-8AE6-8FADC12675EF}"/>
              </a:ext>
            </a:extLst>
          </p:cNvPr>
          <p:cNvSpPr>
            <a:spLocks noGrp="1"/>
          </p:cNvSpPr>
          <p:nvPr>
            <p:ph type="body" sz="quarter" idx="32"/>
          </p:nvPr>
        </p:nvSpPr>
        <p:spPr/>
        <p:txBody>
          <a:bodyPr/>
          <a:lstStyle/>
          <a:p>
            <a:r>
              <a:rPr lang="ru-RU" dirty="0"/>
              <a:t>Библиотека ситуационного восприятия</a:t>
            </a:r>
            <a:endParaRPr lang="en-US" dirty="0"/>
          </a:p>
        </p:txBody>
      </p:sp>
      <p:sp>
        <p:nvSpPr>
          <p:cNvPr id="15" name="Text Placeholder 14">
            <a:extLst>
              <a:ext uri="{FF2B5EF4-FFF2-40B4-BE49-F238E27FC236}">
                <a16:creationId xmlns:a16="http://schemas.microsoft.com/office/drawing/2014/main" id="{05E4DEFB-6902-4A23-9E3F-F8CCD1627C6A}"/>
              </a:ext>
            </a:extLst>
          </p:cNvPr>
          <p:cNvSpPr>
            <a:spLocks noGrp="1"/>
          </p:cNvSpPr>
          <p:nvPr>
            <p:ph type="body" sz="quarter" idx="33"/>
          </p:nvPr>
        </p:nvSpPr>
        <p:spPr/>
        <p:txBody>
          <a:bodyPr/>
          <a:lstStyle/>
          <a:p>
            <a:r>
              <a:rPr lang="ru-RU" dirty="0"/>
              <a:t>Эффективная работа оператора – качественное реагирование в нештатных ситуациях</a:t>
            </a:r>
            <a:endParaRPr lang="en-US" dirty="0"/>
          </a:p>
        </p:txBody>
      </p:sp>
      <p:grpSp>
        <p:nvGrpSpPr>
          <p:cNvPr id="17" name="Group 16">
            <a:extLst>
              <a:ext uri="{FF2B5EF4-FFF2-40B4-BE49-F238E27FC236}">
                <a16:creationId xmlns:a16="http://schemas.microsoft.com/office/drawing/2014/main" id="{3115A6F6-631C-6641-8AF4-9E102D2DD62E}"/>
              </a:ext>
            </a:extLst>
          </p:cNvPr>
          <p:cNvGrpSpPr/>
          <p:nvPr/>
        </p:nvGrpSpPr>
        <p:grpSpPr>
          <a:xfrm>
            <a:off x="9481272" y="1772743"/>
            <a:ext cx="1626142" cy="1209832"/>
            <a:chOff x="2308208" y="1341781"/>
            <a:chExt cx="2195924" cy="1633745"/>
          </a:xfrm>
        </p:grpSpPr>
        <p:pic>
          <p:nvPicPr>
            <p:cNvPr id="18" name="Picture 17">
              <a:extLst>
                <a:ext uri="{FF2B5EF4-FFF2-40B4-BE49-F238E27FC236}">
                  <a16:creationId xmlns:a16="http://schemas.microsoft.com/office/drawing/2014/main" id="{5DD8A5B5-E573-4862-A211-063627B0F8D6}"/>
                </a:ext>
              </a:extLst>
            </p:cNvPr>
            <p:cNvPicPr/>
            <p:nvPr/>
          </p:nvPicPr>
          <p:blipFill>
            <a:blip r:embed="rId5"/>
            <a:stretch>
              <a:fillRect/>
            </a:stretch>
          </p:blipFill>
          <p:spPr>
            <a:xfrm>
              <a:off x="3919766" y="1341781"/>
              <a:ext cx="584366" cy="1633745"/>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22C860A7-00E2-49A0-80CA-FB8F3C806A19}"/>
                </a:ext>
              </a:extLst>
            </p:cNvPr>
            <p:cNvPicPr/>
            <p:nvPr/>
          </p:nvPicPr>
          <p:blipFill rotWithShape="1">
            <a:blip r:embed="rId6"/>
            <a:srcRect l="7279"/>
            <a:stretch/>
          </p:blipFill>
          <p:spPr>
            <a:xfrm>
              <a:off x="2308208" y="1341781"/>
              <a:ext cx="1550895" cy="1633745"/>
            </a:xfrm>
            <a:prstGeom prst="rect">
              <a:avLst/>
            </a:prstGeom>
            <a:ln>
              <a:noFill/>
            </a:ln>
            <a:effectLst>
              <a:outerShdw blurRad="292100" dist="139700" dir="2700000" algn="tl" rotWithShape="0">
                <a:srgbClr val="333333">
                  <a:alpha val="65000"/>
                </a:srgbClr>
              </a:outerShdw>
            </a:effectLst>
          </p:spPr>
        </p:pic>
      </p:grpSp>
      <p:pic>
        <p:nvPicPr>
          <p:cNvPr id="22" name="Image 20">
            <a:extLst>
              <a:ext uri="{FF2B5EF4-FFF2-40B4-BE49-F238E27FC236}">
                <a16:creationId xmlns:a16="http://schemas.microsoft.com/office/drawing/2014/main" id="{889E5D62-6891-447D-A447-717514AD9DAB}"/>
              </a:ext>
            </a:extLst>
          </p:cNvPr>
          <p:cNvPicPr>
            <a:picLocks noChangeAspect="1"/>
          </p:cNvPicPr>
          <p:nvPr/>
        </p:nvPicPr>
        <p:blipFill>
          <a:blip r:embed="rId7"/>
          <a:stretch>
            <a:fillRect/>
          </a:stretch>
        </p:blipFill>
        <p:spPr>
          <a:xfrm>
            <a:off x="7547349" y="3210750"/>
            <a:ext cx="1247390" cy="139493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6031FE15-459E-4EFB-A7DB-E1C73686DB5C}"/>
              </a:ext>
            </a:extLst>
          </p:cNvPr>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847008" y="3224349"/>
            <a:ext cx="474145" cy="559710"/>
          </a:xfrm>
          <a:prstGeom prst="rect">
            <a:avLst/>
          </a:prstGeom>
          <a:ln>
            <a:noFill/>
          </a:ln>
          <a:effectLst>
            <a:outerShdw blurRad="292100" dist="139700" dir="2700000" algn="tl" rotWithShape="0">
              <a:srgbClr val="333333">
                <a:alpha val="65000"/>
              </a:srgbClr>
            </a:outerShdw>
          </a:effectLst>
        </p:spPr>
      </p:pic>
      <p:pic>
        <p:nvPicPr>
          <p:cNvPr id="24" name="Image 23">
            <a:extLst>
              <a:ext uri="{FF2B5EF4-FFF2-40B4-BE49-F238E27FC236}">
                <a16:creationId xmlns:a16="http://schemas.microsoft.com/office/drawing/2014/main" id="{0619C3D8-B697-42DA-BF94-EC3A0DEC0818}"/>
              </a:ext>
            </a:extLst>
          </p:cNvPr>
          <p:cNvPicPr>
            <a:picLocks noChangeAspect="1"/>
          </p:cNvPicPr>
          <p:nvPr/>
        </p:nvPicPr>
        <p:blipFill>
          <a:blip r:embed="rId9"/>
          <a:stretch>
            <a:fillRect/>
          </a:stretch>
        </p:blipFill>
        <p:spPr>
          <a:xfrm>
            <a:off x="9530972" y="4002066"/>
            <a:ext cx="1304110" cy="1628943"/>
          </a:xfrm>
          <a:prstGeom prst="rect">
            <a:avLst/>
          </a:prstGeom>
          <a:ln>
            <a:noFill/>
          </a:ln>
          <a:effectLst>
            <a:outerShdw blurRad="292100" dist="139700" dir="2700000" algn="tl" rotWithShape="0">
              <a:srgbClr val="333333">
                <a:alpha val="65000"/>
              </a:srgbClr>
            </a:outerShdw>
          </a:effectLst>
        </p:spPr>
      </p:pic>
      <p:pic>
        <p:nvPicPr>
          <p:cNvPr id="25" name="Image 24">
            <a:extLst>
              <a:ext uri="{FF2B5EF4-FFF2-40B4-BE49-F238E27FC236}">
                <a16:creationId xmlns:a16="http://schemas.microsoft.com/office/drawing/2014/main" id="{CA8DB889-7AD7-4601-A8BC-9801CFC90F88}"/>
              </a:ext>
            </a:extLst>
          </p:cNvPr>
          <p:cNvPicPr>
            <a:picLocks noChangeAspect="1"/>
          </p:cNvPicPr>
          <p:nvPr/>
        </p:nvPicPr>
        <p:blipFill>
          <a:blip r:embed="rId10"/>
          <a:stretch>
            <a:fillRect/>
          </a:stretch>
        </p:blipFill>
        <p:spPr>
          <a:xfrm>
            <a:off x="10054607" y="4262243"/>
            <a:ext cx="1150289" cy="1714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9952926"/>
      </p:ext>
    </p:extLst>
  </p:cSld>
  <p:clrMapOvr>
    <a:masterClrMapping/>
  </p:clrMapOvr>
  <mc:AlternateContent xmlns:mc="http://schemas.openxmlformats.org/markup-compatibility/2006" xmlns:p14="http://schemas.microsoft.com/office/powerpoint/2010/main">
    <mc:Choice Requires="p14">
      <p:transition spd="med" p14:dur="700" advTm="64044">
        <p:fade/>
      </p:transition>
    </mc:Choice>
    <mc:Fallback xmlns="">
      <p:transition spd="med" advTm="64044">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56BA04-61EF-472E-B250-5FFA3A48D305}"/>
              </a:ext>
            </a:extLst>
          </p:cNvPr>
          <p:cNvSpPr>
            <a:spLocks noGrp="1"/>
          </p:cNvSpPr>
          <p:nvPr>
            <p:ph type="body" sz="quarter" idx="32"/>
          </p:nvPr>
        </p:nvSpPr>
        <p:spPr/>
        <p:txBody>
          <a:bodyPr/>
          <a:lstStyle/>
          <a:p>
            <a:r>
              <a:rPr lang="ru-RU" dirty="0"/>
              <a:t>Отраслевые библиотеки</a:t>
            </a:r>
            <a:endParaRPr lang="en-US" dirty="0"/>
          </a:p>
        </p:txBody>
      </p:sp>
      <p:sp>
        <p:nvSpPr>
          <p:cNvPr id="6" name="Text Placeholder 5">
            <a:extLst>
              <a:ext uri="{FF2B5EF4-FFF2-40B4-BE49-F238E27FC236}">
                <a16:creationId xmlns:a16="http://schemas.microsoft.com/office/drawing/2014/main" id="{C429E62D-AAA0-4FA5-976B-695FE213740A}"/>
              </a:ext>
            </a:extLst>
          </p:cNvPr>
          <p:cNvSpPr>
            <a:spLocks noGrp="1"/>
          </p:cNvSpPr>
          <p:nvPr>
            <p:ph type="body" sz="quarter" idx="33"/>
          </p:nvPr>
        </p:nvSpPr>
        <p:spPr>
          <a:xfrm>
            <a:off x="358581" y="913823"/>
            <a:ext cx="11529483" cy="338555"/>
          </a:xfrm>
        </p:spPr>
        <p:txBody>
          <a:bodyPr/>
          <a:lstStyle/>
          <a:p>
            <a:r>
              <a:rPr lang="ru-RU" sz="2000" dirty="0"/>
              <a:t>Готовый набор блоков для выделенных сегментов - сокращаем затраты на разработку</a:t>
            </a:r>
            <a:endParaRPr lang="en-US" sz="2000" dirty="0"/>
          </a:p>
        </p:txBody>
      </p:sp>
      <p:sp>
        <p:nvSpPr>
          <p:cNvPr id="28" name="Google Shape;829;p85">
            <a:extLst>
              <a:ext uri="{FF2B5EF4-FFF2-40B4-BE49-F238E27FC236}">
                <a16:creationId xmlns:a16="http://schemas.microsoft.com/office/drawing/2014/main" id="{4B713C87-2771-480A-B6F8-AA14A0CB564E}"/>
              </a:ext>
            </a:extLst>
          </p:cNvPr>
          <p:cNvSpPr/>
          <p:nvPr/>
        </p:nvSpPr>
        <p:spPr>
          <a:xfrm>
            <a:off x="908053" y="1951189"/>
            <a:ext cx="3405890" cy="738475"/>
          </a:xfrm>
          <a:prstGeom prst="rect">
            <a:avLst/>
          </a:prstGeom>
          <a:solidFill>
            <a:srgbClr val="3DCD58"/>
          </a:solidFill>
          <a:ln>
            <a:noFill/>
          </a:ln>
        </p:spPr>
        <p:txBody>
          <a:bodyPr spcFirstLastPara="1" wrap="square" lIns="121900" tIns="60933" rIns="121900" bIns="60933" anchor="ctr" anchorCtr="0">
            <a:noAutofit/>
          </a:bodyPr>
          <a:lstStyle/>
          <a:p>
            <a:pPr marL="731502" marR="0" lvl="0" indent="0" algn="l" defTabSz="914400" rtl="0" eaLnBrk="1" fontAlgn="auto" latinLnBrk="0" hangingPunct="1">
              <a:lnSpc>
                <a:spcPct val="100000"/>
              </a:lnSpc>
              <a:spcBef>
                <a:spcPts val="0"/>
              </a:spcBef>
              <a:spcAft>
                <a:spcPts val="0"/>
              </a:spcAft>
              <a:buClrTx/>
              <a:buSzTx/>
              <a:buFontTx/>
              <a:buNone/>
              <a:tabLst/>
              <a:defRPr/>
            </a:pPr>
            <a:r>
              <a:rPr kumimoji="0" lang="ru-RU" sz="1733" b="0" i="0" u="none" strike="noStrike" kern="0" cap="none" spc="0" normalizeH="0" baseline="0" noProof="0">
                <a:ln>
                  <a:noFill/>
                </a:ln>
                <a:solidFill>
                  <a:srgbClr val="FFFFFF"/>
                </a:solidFill>
                <a:effectLst/>
                <a:uLnTx/>
                <a:uFillTx/>
                <a:latin typeface="Arial"/>
                <a:ea typeface="Arial"/>
                <a:cs typeface="Arial"/>
                <a:sym typeface="Arial"/>
              </a:rPr>
              <a:t>Цемент </a:t>
            </a:r>
            <a:endParaRPr kumimoji="0" sz="2400" b="0" i="0" u="none" strike="noStrike" kern="0" cap="none" spc="0" normalizeH="0" baseline="0" noProof="0">
              <a:ln>
                <a:noFill/>
              </a:ln>
              <a:solidFill>
                <a:prstClr val="black"/>
              </a:solidFill>
              <a:effectLst/>
              <a:uLnTx/>
              <a:uFillTx/>
              <a:latin typeface="Arial"/>
              <a:ea typeface="+mn-ea"/>
              <a:cs typeface="+mn-cs"/>
            </a:endParaRPr>
          </a:p>
        </p:txBody>
      </p:sp>
      <p:sp>
        <p:nvSpPr>
          <p:cNvPr id="29" name="Google Shape;830;p85">
            <a:extLst>
              <a:ext uri="{FF2B5EF4-FFF2-40B4-BE49-F238E27FC236}">
                <a16:creationId xmlns:a16="http://schemas.microsoft.com/office/drawing/2014/main" id="{66D14C17-8ED4-44AB-8551-B3A97B65A80B}"/>
              </a:ext>
            </a:extLst>
          </p:cNvPr>
          <p:cNvSpPr/>
          <p:nvPr/>
        </p:nvSpPr>
        <p:spPr>
          <a:xfrm>
            <a:off x="4414205" y="1940079"/>
            <a:ext cx="2842822" cy="738475"/>
          </a:xfrm>
          <a:prstGeom prst="rect">
            <a:avLst/>
          </a:prstGeom>
          <a:solidFill>
            <a:srgbClr val="3DCD58"/>
          </a:solidFill>
          <a:ln>
            <a:noFill/>
          </a:ln>
        </p:spPr>
        <p:txBody>
          <a:bodyPr spcFirstLastPara="1" wrap="square" lIns="121900" tIns="60933" rIns="121900" bIns="60933" anchor="ctr" anchorCtr="0">
            <a:noAutofit/>
          </a:bodyPr>
          <a:lstStyle/>
          <a:p>
            <a:pPr marL="731502" marR="0" lvl="0" indent="0" algn="l" defTabSz="914400" rtl="0" eaLnBrk="1" fontAlgn="auto" latinLnBrk="0" hangingPunct="1">
              <a:lnSpc>
                <a:spcPct val="100000"/>
              </a:lnSpc>
              <a:spcBef>
                <a:spcPts val="0"/>
              </a:spcBef>
              <a:spcAft>
                <a:spcPts val="0"/>
              </a:spcAft>
              <a:buClrTx/>
              <a:buSzTx/>
              <a:buFontTx/>
              <a:buNone/>
              <a:tabLst/>
              <a:defRPr/>
            </a:pPr>
            <a:r>
              <a:rPr kumimoji="0" lang="ru-RU" sz="1733" b="0" i="0" u="none" strike="noStrike" kern="0" cap="none" spc="0" normalizeH="0" baseline="0" noProof="0" dirty="0">
                <a:ln>
                  <a:noFill/>
                </a:ln>
                <a:solidFill>
                  <a:srgbClr val="FFFFFF"/>
                </a:solidFill>
                <a:effectLst/>
                <a:uLnTx/>
                <a:uFillTx/>
                <a:latin typeface="Arial"/>
                <a:ea typeface="Arial"/>
                <a:cs typeface="Arial"/>
                <a:sym typeface="Arial"/>
              </a:rPr>
              <a:t>Добыча</a:t>
            </a:r>
            <a:endParaRPr kumimoji="0" sz="1733"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0" name="Google Shape;831;p85">
            <a:extLst>
              <a:ext uri="{FF2B5EF4-FFF2-40B4-BE49-F238E27FC236}">
                <a16:creationId xmlns:a16="http://schemas.microsoft.com/office/drawing/2014/main" id="{9BDEA293-5D10-4417-B0F0-0DEA5A43C955}"/>
              </a:ext>
            </a:extLst>
          </p:cNvPr>
          <p:cNvSpPr/>
          <p:nvPr/>
        </p:nvSpPr>
        <p:spPr>
          <a:xfrm>
            <a:off x="908053" y="2786441"/>
            <a:ext cx="3978325" cy="738475"/>
          </a:xfrm>
          <a:prstGeom prst="rect">
            <a:avLst/>
          </a:prstGeom>
          <a:solidFill>
            <a:srgbClr val="3DCD58"/>
          </a:solidFill>
          <a:ln>
            <a:noFill/>
          </a:ln>
        </p:spPr>
        <p:txBody>
          <a:bodyPr spcFirstLastPara="1" wrap="square" lIns="121900" tIns="60933" rIns="121900" bIns="60933" anchor="ctr" anchorCtr="0">
            <a:noAutofit/>
          </a:bodyPr>
          <a:lstStyle/>
          <a:p>
            <a:pPr marL="731502" marR="0" lvl="0" indent="0" algn="l" defTabSz="914400" rtl="0" eaLnBrk="1" fontAlgn="auto" latinLnBrk="0" hangingPunct="1">
              <a:lnSpc>
                <a:spcPct val="100000"/>
              </a:lnSpc>
              <a:spcBef>
                <a:spcPts val="0"/>
              </a:spcBef>
              <a:spcAft>
                <a:spcPts val="0"/>
              </a:spcAft>
              <a:buClrTx/>
              <a:buSzTx/>
              <a:buFontTx/>
              <a:buNone/>
              <a:tabLst/>
              <a:defRPr/>
            </a:pPr>
            <a:r>
              <a:rPr kumimoji="0" lang="ru-RU" sz="1733" b="0" i="0" u="none" strike="noStrike" kern="0" cap="none" spc="0" normalizeH="0" baseline="0" noProof="0">
                <a:ln>
                  <a:noFill/>
                </a:ln>
                <a:solidFill>
                  <a:srgbClr val="FFFFFF"/>
                </a:solidFill>
                <a:effectLst/>
                <a:uLnTx/>
                <a:uFillTx/>
                <a:latin typeface="Arial"/>
                <a:ea typeface="Arial"/>
                <a:cs typeface="Arial"/>
                <a:sym typeface="Arial"/>
              </a:rPr>
              <a:t>Металлургия</a:t>
            </a:r>
            <a:endParaRPr kumimoji="0" sz="1733"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1" name="Google Shape;832;p85">
            <a:extLst>
              <a:ext uri="{FF2B5EF4-FFF2-40B4-BE49-F238E27FC236}">
                <a16:creationId xmlns:a16="http://schemas.microsoft.com/office/drawing/2014/main" id="{7CED8AB0-32CC-4461-86D8-0F3CA535E774}"/>
              </a:ext>
            </a:extLst>
          </p:cNvPr>
          <p:cNvSpPr/>
          <p:nvPr/>
        </p:nvSpPr>
        <p:spPr>
          <a:xfrm>
            <a:off x="2618970" y="3632803"/>
            <a:ext cx="2267409" cy="738475"/>
          </a:xfrm>
          <a:prstGeom prst="rect">
            <a:avLst/>
          </a:prstGeom>
          <a:solidFill>
            <a:srgbClr val="3DCD58"/>
          </a:solidFill>
          <a:ln>
            <a:noFill/>
          </a:ln>
        </p:spPr>
        <p:txBody>
          <a:bodyPr spcFirstLastPara="1" wrap="square" lIns="121900" tIns="60933" rIns="121900" bIns="60933" anchor="ctr" anchorCtr="0">
            <a:noAutofit/>
          </a:bodyPr>
          <a:lstStyle/>
          <a:p>
            <a:pPr marL="731502" marR="0" lvl="0" indent="0" algn="l" defTabSz="914400" rtl="0" eaLnBrk="1" fontAlgn="auto" latinLnBrk="0" hangingPunct="1">
              <a:lnSpc>
                <a:spcPct val="100000"/>
              </a:lnSpc>
              <a:spcBef>
                <a:spcPts val="0"/>
              </a:spcBef>
              <a:spcAft>
                <a:spcPts val="0"/>
              </a:spcAft>
              <a:buClrTx/>
              <a:buSzTx/>
              <a:buFontTx/>
              <a:buNone/>
              <a:tabLst/>
              <a:defRPr/>
            </a:pPr>
            <a:r>
              <a:rPr kumimoji="0" lang="ru-RU" sz="1733" b="0" i="0" u="none" strike="noStrike" kern="0" cap="none" spc="0" normalizeH="0" baseline="0" noProof="0" dirty="0">
                <a:ln>
                  <a:noFill/>
                </a:ln>
                <a:solidFill>
                  <a:srgbClr val="FFFFFF"/>
                </a:solidFill>
                <a:effectLst/>
                <a:uLnTx/>
                <a:uFillTx/>
                <a:latin typeface="Arial"/>
                <a:ea typeface="Arial"/>
                <a:cs typeface="Arial"/>
                <a:sym typeface="Arial"/>
              </a:rPr>
              <a:t>Низкое</a:t>
            </a:r>
            <a:endParaRPr kumimoji="0" sz="2400" b="0" i="0" u="none" strike="noStrike" kern="0" cap="none" spc="0" normalizeH="0" baseline="0" noProof="0" dirty="0">
              <a:ln>
                <a:noFill/>
              </a:ln>
              <a:solidFill>
                <a:prstClr val="black"/>
              </a:solidFill>
              <a:effectLst/>
              <a:uLnTx/>
              <a:uFillTx/>
              <a:latin typeface="Arial"/>
              <a:ea typeface="+mn-ea"/>
              <a:cs typeface="+mn-cs"/>
            </a:endParaRPr>
          </a:p>
          <a:p>
            <a:pPr marL="731502" marR="0" lvl="0" indent="0" algn="l" defTabSz="914400" rtl="0" eaLnBrk="1" fontAlgn="auto" latinLnBrk="0" hangingPunct="1">
              <a:lnSpc>
                <a:spcPct val="100000"/>
              </a:lnSpc>
              <a:spcBef>
                <a:spcPts val="0"/>
              </a:spcBef>
              <a:spcAft>
                <a:spcPts val="0"/>
              </a:spcAft>
              <a:buClrTx/>
              <a:buSzTx/>
              <a:buFontTx/>
              <a:buNone/>
              <a:tabLst/>
              <a:defRPr/>
            </a:pPr>
            <a:r>
              <a:rPr kumimoji="0" lang="ru-RU" sz="1733" b="0" i="0" u="none" strike="noStrike" kern="0" cap="none" spc="0" normalizeH="0" baseline="0" noProof="0" dirty="0">
                <a:ln>
                  <a:noFill/>
                </a:ln>
                <a:solidFill>
                  <a:srgbClr val="FFFFFF"/>
                </a:solidFill>
                <a:effectLst/>
                <a:uLnTx/>
                <a:uFillTx/>
                <a:latin typeface="Arial"/>
                <a:ea typeface="Arial"/>
                <a:cs typeface="Arial"/>
                <a:sym typeface="Arial"/>
              </a:rPr>
              <a:t>напряжение</a:t>
            </a:r>
            <a:endParaRPr kumimoji="0" sz="1733"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2" name="Google Shape;833;p85">
            <a:extLst>
              <a:ext uri="{FF2B5EF4-FFF2-40B4-BE49-F238E27FC236}">
                <a16:creationId xmlns:a16="http://schemas.microsoft.com/office/drawing/2014/main" id="{ABF3D6CD-44DE-4AD8-BC34-79D45A1908E6}"/>
              </a:ext>
            </a:extLst>
          </p:cNvPr>
          <p:cNvSpPr/>
          <p:nvPr/>
        </p:nvSpPr>
        <p:spPr>
          <a:xfrm>
            <a:off x="908053" y="3632803"/>
            <a:ext cx="1616307" cy="738475"/>
          </a:xfrm>
          <a:prstGeom prst="rect">
            <a:avLst/>
          </a:prstGeom>
          <a:solidFill>
            <a:srgbClr val="3DCD58"/>
          </a:solidFill>
          <a:ln>
            <a:noFill/>
          </a:ln>
        </p:spPr>
        <p:txBody>
          <a:bodyPr spcFirstLastPara="1" wrap="square" lIns="121900" tIns="60933" rIns="121900" bIns="60933" anchor="ctr" anchorCtr="0">
            <a:noAutofit/>
          </a:bodyPr>
          <a:lstStyle/>
          <a:p>
            <a:pPr marL="731502" marR="0" lvl="0" indent="0" algn="l" defTabSz="914400" rtl="0" eaLnBrk="1" fontAlgn="auto" latinLnBrk="0" hangingPunct="1">
              <a:lnSpc>
                <a:spcPct val="100000"/>
              </a:lnSpc>
              <a:spcBef>
                <a:spcPts val="0"/>
              </a:spcBef>
              <a:spcAft>
                <a:spcPts val="0"/>
              </a:spcAft>
              <a:buClrTx/>
              <a:buSzTx/>
              <a:buFontTx/>
              <a:buNone/>
              <a:tabLst/>
              <a:defRPr/>
            </a:pPr>
            <a:r>
              <a:rPr kumimoji="0" lang="ru-RU" sz="1733" b="0" i="0" u="none" strike="noStrike" kern="0" cap="none" spc="0" normalizeH="0" baseline="0" noProof="0">
                <a:ln>
                  <a:noFill/>
                </a:ln>
                <a:solidFill>
                  <a:srgbClr val="FFFFFF"/>
                </a:solidFill>
                <a:effectLst/>
                <a:uLnTx/>
                <a:uFillTx/>
                <a:latin typeface="Arial"/>
                <a:ea typeface="Arial"/>
                <a:cs typeface="Arial"/>
                <a:sym typeface="Arial"/>
              </a:rPr>
              <a:t>APC</a:t>
            </a:r>
            <a:endParaRPr kumimoji="0" sz="1733"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 name="Google Shape;834;p85">
            <a:extLst>
              <a:ext uri="{FF2B5EF4-FFF2-40B4-BE49-F238E27FC236}">
                <a16:creationId xmlns:a16="http://schemas.microsoft.com/office/drawing/2014/main" id="{A30410C8-A89B-4809-9C75-2EC3662A9265}"/>
              </a:ext>
            </a:extLst>
          </p:cNvPr>
          <p:cNvSpPr/>
          <p:nvPr/>
        </p:nvSpPr>
        <p:spPr>
          <a:xfrm>
            <a:off x="4989619" y="3632803"/>
            <a:ext cx="2267409" cy="738475"/>
          </a:xfrm>
          <a:prstGeom prst="rect">
            <a:avLst/>
          </a:prstGeom>
          <a:solidFill>
            <a:srgbClr val="3DCD58"/>
          </a:solidFill>
          <a:ln>
            <a:noFill/>
          </a:ln>
        </p:spPr>
        <p:txBody>
          <a:bodyPr spcFirstLastPara="1" wrap="square" lIns="121900" tIns="60933" rIns="121900" bIns="60933" anchor="ctr" anchorCtr="0">
            <a:noAutofit/>
          </a:bodyPr>
          <a:lstStyle/>
          <a:p>
            <a:pPr marL="731502" marR="0" lvl="0" indent="0" algn="l" defTabSz="914400" rtl="0" eaLnBrk="1" fontAlgn="auto" latinLnBrk="0" hangingPunct="1">
              <a:lnSpc>
                <a:spcPct val="100000"/>
              </a:lnSpc>
              <a:spcBef>
                <a:spcPts val="0"/>
              </a:spcBef>
              <a:spcAft>
                <a:spcPts val="0"/>
              </a:spcAft>
              <a:buClrTx/>
              <a:buSzTx/>
              <a:buFontTx/>
              <a:buNone/>
              <a:tabLst/>
              <a:defRPr/>
            </a:pPr>
            <a:r>
              <a:rPr kumimoji="0" lang="ru-RU" sz="1733" b="0" i="0" u="none" strike="noStrike" kern="0" cap="none" spc="0" normalizeH="0" baseline="0" noProof="0">
                <a:ln>
                  <a:noFill/>
                </a:ln>
                <a:solidFill>
                  <a:srgbClr val="FFFFFF"/>
                </a:solidFill>
                <a:effectLst/>
                <a:uLnTx/>
                <a:uFillTx/>
                <a:latin typeface="Arial"/>
                <a:ea typeface="Arial"/>
                <a:cs typeface="Arial"/>
                <a:sym typeface="Arial"/>
              </a:rPr>
              <a:t>Энерго-</a:t>
            </a:r>
            <a:endParaRPr kumimoji="0" sz="2400" b="0" i="0" u="none" strike="noStrike" kern="0" cap="none" spc="0" normalizeH="0" baseline="0" noProof="0">
              <a:ln>
                <a:noFill/>
              </a:ln>
              <a:solidFill>
                <a:prstClr val="black"/>
              </a:solidFill>
              <a:effectLst/>
              <a:uLnTx/>
              <a:uFillTx/>
              <a:latin typeface="Arial"/>
              <a:ea typeface="+mn-ea"/>
              <a:cs typeface="+mn-cs"/>
            </a:endParaRPr>
          </a:p>
          <a:p>
            <a:pPr marL="731502" marR="0" lvl="0" indent="0" algn="l" defTabSz="914400" rtl="0" eaLnBrk="1" fontAlgn="auto" latinLnBrk="0" hangingPunct="1">
              <a:lnSpc>
                <a:spcPct val="100000"/>
              </a:lnSpc>
              <a:spcBef>
                <a:spcPts val="0"/>
              </a:spcBef>
              <a:spcAft>
                <a:spcPts val="0"/>
              </a:spcAft>
              <a:buClrTx/>
              <a:buSzTx/>
              <a:buFontTx/>
              <a:buNone/>
              <a:tabLst/>
              <a:defRPr/>
            </a:pPr>
            <a:r>
              <a:rPr kumimoji="0" lang="ru-RU" sz="1733" b="0" i="0" u="none" strike="noStrike" kern="0" cap="none" spc="0" normalizeH="0" baseline="0" noProof="0">
                <a:ln>
                  <a:noFill/>
                </a:ln>
                <a:solidFill>
                  <a:srgbClr val="FFFFFF"/>
                </a:solidFill>
                <a:effectLst/>
                <a:uLnTx/>
                <a:uFillTx/>
                <a:latin typeface="Arial"/>
                <a:ea typeface="Arial"/>
                <a:cs typeface="Arial"/>
                <a:sym typeface="Arial"/>
              </a:rPr>
              <a:t>менеджмент</a:t>
            </a:r>
            <a:endParaRPr kumimoji="0" sz="1733"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 name="Google Shape;835;p85">
            <a:extLst>
              <a:ext uri="{FF2B5EF4-FFF2-40B4-BE49-F238E27FC236}">
                <a16:creationId xmlns:a16="http://schemas.microsoft.com/office/drawing/2014/main" id="{49E4B0BA-DBD8-4D53-936B-322E5600B178}"/>
              </a:ext>
            </a:extLst>
          </p:cNvPr>
          <p:cNvSpPr/>
          <p:nvPr/>
        </p:nvSpPr>
        <p:spPr>
          <a:xfrm>
            <a:off x="4989619" y="2786441"/>
            <a:ext cx="2267408" cy="738475"/>
          </a:xfrm>
          <a:prstGeom prst="rect">
            <a:avLst/>
          </a:prstGeom>
          <a:solidFill>
            <a:srgbClr val="3DCD58"/>
          </a:solidFill>
          <a:ln>
            <a:noFill/>
          </a:ln>
        </p:spPr>
        <p:txBody>
          <a:bodyPr spcFirstLastPara="1" wrap="square" lIns="121900" tIns="60933" rIns="121900" bIns="60933" anchor="ctr" anchorCtr="0">
            <a:noAutofit/>
          </a:bodyPr>
          <a:lstStyle/>
          <a:p>
            <a:pPr marL="731502" marR="0" lvl="0" indent="0" algn="l" defTabSz="914400" rtl="0" eaLnBrk="1" fontAlgn="auto" latinLnBrk="0" hangingPunct="1">
              <a:lnSpc>
                <a:spcPct val="100000"/>
              </a:lnSpc>
              <a:spcBef>
                <a:spcPts val="0"/>
              </a:spcBef>
              <a:spcAft>
                <a:spcPts val="0"/>
              </a:spcAft>
              <a:buClrTx/>
              <a:buSzTx/>
              <a:buFontTx/>
              <a:buNone/>
              <a:tabLst/>
              <a:defRPr/>
            </a:pPr>
            <a:r>
              <a:rPr kumimoji="0" lang="ru-RU" sz="1733" b="0" i="0" u="none" strike="noStrike" kern="0" cap="none" spc="0" normalizeH="0" baseline="0" noProof="0">
                <a:ln>
                  <a:noFill/>
                </a:ln>
                <a:solidFill>
                  <a:srgbClr val="FFFFFF"/>
                </a:solidFill>
                <a:effectLst/>
                <a:uLnTx/>
                <a:uFillTx/>
                <a:latin typeface="Arial"/>
                <a:ea typeface="Arial"/>
                <a:cs typeface="Arial"/>
                <a:sym typeface="Arial"/>
              </a:rPr>
              <a:t>Вода</a:t>
            </a:r>
            <a:endParaRPr kumimoji="0" sz="1733"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5" name="Google Shape;836;p85">
            <a:extLst>
              <a:ext uri="{FF2B5EF4-FFF2-40B4-BE49-F238E27FC236}">
                <a16:creationId xmlns:a16="http://schemas.microsoft.com/office/drawing/2014/main" id="{22D09063-DBCF-4170-BB87-F89D356F72FA}"/>
              </a:ext>
            </a:extLst>
          </p:cNvPr>
          <p:cNvSpPr/>
          <p:nvPr/>
        </p:nvSpPr>
        <p:spPr>
          <a:xfrm>
            <a:off x="908051" y="4470389"/>
            <a:ext cx="6348976" cy="738475"/>
          </a:xfrm>
          <a:prstGeom prst="rect">
            <a:avLst/>
          </a:prstGeom>
          <a:solidFill>
            <a:srgbClr val="3DCD58"/>
          </a:solidFill>
          <a:ln>
            <a:noFill/>
          </a:ln>
        </p:spPr>
        <p:txBody>
          <a:bodyPr spcFirstLastPara="1" wrap="square" lIns="121900" tIns="60933" rIns="121900" bIns="60933" anchor="ctr" anchorCtr="0">
            <a:noAutofit/>
          </a:bodyPr>
          <a:lstStyle/>
          <a:p>
            <a:pPr marL="731502" marR="0" lvl="0" indent="0" algn="l" defTabSz="914400" rtl="0" eaLnBrk="1" fontAlgn="auto" latinLnBrk="0" hangingPunct="1">
              <a:lnSpc>
                <a:spcPct val="100000"/>
              </a:lnSpc>
              <a:spcBef>
                <a:spcPts val="0"/>
              </a:spcBef>
              <a:spcAft>
                <a:spcPts val="0"/>
              </a:spcAft>
              <a:buClrTx/>
              <a:buSzTx/>
              <a:buFontTx/>
              <a:buNone/>
              <a:tabLst/>
              <a:defRPr/>
            </a:pPr>
            <a:r>
              <a:rPr kumimoji="0" lang="ru-RU" sz="1733" b="0" i="0" u="none" strike="noStrike" kern="0" cap="none" spc="0" normalizeH="0" baseline="0" noProof="0" dirty="0">
                <a:ln>
                  <a:noFill/>
                </a:ln>
                <a:solidFill>
                  <a:srgbClr val="FFFFFF"/>
                </a:solidFill>
                <a:effectLst/>
                <a:uLnTx/>
                <a:uFillTx/>
                <a:latin typeface="Arial"/>
                <a:ea typeface="Arial"/>
                <a:cs typeface="Arial"/>
                <a:sym typeface="Arial"/>
              </a:rPr>
              <a:t>Библиотека стандартных компонентов</a:t>
            </a:r>
            <a:endParaRPr kumimoji="0" sz="1733" b="0" i="0" u="none" strike="noStrike" kern="0" cap="none" spc="0" normalizeH="0" baseline="0" noProof="0" dirty="0">
              <a:ln>
                <a:noFill/>
              </a:ln>
              <a:solidFill>
                <a:srgbClr val="FFFFFF"/>
              </a:solidFill>
              <a:effectLst/>
              <a:uLnTx/>
              <a:uFillTx/>
              <a:latin typeface="Arial"/>
              <a:ea typeface="Arial"/>
              <a:cs typeface="Arial"/>
              <a:sym typeface="Arial"/>
            </a:endParaRPr>
          </a:p>
          <a:p>
            <a:pPr marL="731502" marR="0" lvl="0" indent="0" algn="l" defTabSz="914400" rtl="0" eaLnBrk="1" fontAlgn="auto" latinLnBrk="0" hangingPunct="1">
              <a:lnSpc>
                <a:spcPct val="100000"/>
              </a:lnSpc>
              <a:spcBef>
                <a:spcPts val="0"/>
              </a:spcBef>
              <a:spcAft>
                <a:spcPts val="0"/>
              </a:spcAft>
              <a:buClrTx/>
              <a:buSzTx/>
              <a:buFontTx/>
              <a:buNone/>
              <a:tabLst/>
              <a:defRPr/>
            </a:pPr>
            <a:r>
              <a:rPr kumimoji="0" lang="ru-RU" sz="1733" b="0" i="0" u="none" strike="noStrike" kern="0" cap="none" spc="0" normalizeH="0" baseline="0" noProof="0" dirty="0">
                <a:ln>
                  <a:noFill/>
                </a:ln>
                <a:solidFill>
                  <a:srgbClr val="FFFFFF"/>
                </a:solidFill>
                <a:effectLst/>
                <a:uLnTx/>
                <a:uFillTx/>
                <a:latin typeface="Arial"/>
                <a:ea typeface="Arial"/>
                <a:cs typeface="Arial"/>
                <a:sym typeface="Arial"/>
              </a:rPr>
              <a:t>Оборудование, коммуникации, процессы</a:t>
            </a:r>
            <a:endParaRPr kumimoji="0" sz="1733"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36" name="Google Shape;837;p85" descr="Water">
            <a:extLst>
              <a:ext uri="{FF2B5EF4-FFF2-40B4-BE49-F238E27FC236}">
                <a16:creationId xmlns:a16="http://schemas.microsoft.com/office/drawing/2014/main" id="{375FC4F3-AE01-4BB3-8524-B6CCB714B6EA}"/>
              </a:ext>
            </a:extLst>
          </p:cNvPr>
          <p:cNvPicPr preferRelativeResize="0"/>
          <p:nvPr/>
        </p:nvPicPr>
        <p:blipFill rotWithShape="1">
          <a:blip r:embed="rId2">
            <a:alphaModFix/>
          </a:blip>
          <a:srcRect/>
          <a:stretch/>
        </p:blipFill>
        <p:spPr>
          <a:xfrm>
            <a:off x="5094386" y="2955475"/>
            <a:ext cx="572473" cy="426248"/>
          </a:xfrm>
          <a:prstGeom prst="rect">
            <a:avLst/>
          </a:prstGeom>
          <a:noFill/>
          <a:ln>
            <a:noFill/>
          </a:ln>
        </p:spPr>
      </p:pic>
      <p:pic>
        <p:nvPicPr>
          <p:cNvPr id="37" name="Google Shape;838;p85" descr="MMM">
            <a:extLst>
              <a:ext uri="{FF2B5EF4-FFF2-40B4-BE49-F238E27FC236}">
                <a16:creationId xmlns:a16="http://schemas.microsoft.com/office/drawing/2014/main" id="{78C3E73A-6122-4B9B-A1AC-DECF6AAE8882}"/>
              </a:ext>
            </a:extLst>
          </p:cNvPr>
          <p:cNvPicPr preferRelativeResize="0"/>
          <p:nvPr/>
        </p:nvPicPr>
        <p:blipFill rotWithShape="1">
          <a:blip r:embed="rId3">
            <a:alphaModFix/>
          </a:blip>
          <a:srcRect/>
          <a:stretch/>
        </p:blipFill>
        <p:spPr>
          <a:xfrm>
            <a:off x="1011424" y="2945602"/>
            <a:ext cx="557157" cy="409140"/>
          </a:xfrm>
          <a:prstGeom prst="rect">
            <a:avLst/>
          </a:prstGeom>
          <a:noFill/>
          <a:ln>
            <a:noFill/>
          </a:ln>
        </p:spPr>
      </p:pic>
      <p:pic>
        <p:nvPicPr>
          <p:cNvPr id="38" name="Google Shape;839;p85" descr="Cement">
            <a:extLst>
              <a:ext uri="{FF2B5EF4-FFF2-40B4-BE49-F238E27FC236}">
                <a16:creationId xmlns:a16="http://schemas.microsoft.com/office/drawing/2014/main" id="{5A12FEE1-B7F2-4926-8AAD-0A40DF8C8121}"/>
              </a:ext>
            </a:extLst>
          </p:cNvPr>
          <p:cNvPicPr preferRelativeResize="0"/>
          <p:nvPr/>
        </p:nvPicPr>
        <p:blipFill rotWithShape="1">
          <a:blip r:embed="rId4">
            <a:alphaModFix/>
          </a:blip>
          <a:srcRect/>
          <a:stretch/>
        </p:blipFill>
        <p:spPr>
          <a:xfrm>
            <a:off x="1028165" y="2136904"/>
            <a:ext cx="614651" cy="363155"/>
          </a:xfrm>
          <a:prstGeom prst="rect">
            <a:avLst/>
          </a:prstGeom>
          <a:noFill/>
          <a:ln>
            <a:noFill/>
          </a:ln>
        </p:spPr>
      </p:pic>
      <p:pic>
        <p:nvPicPr>
          <p:cNvPr id="39" name="Google Shape;840;p85" descr="Mining">
            <a:extLst>
              <a:ext uri="{FF2B5EF4-FFF2-40B4-BE49-F238E27FC236}">
                <a16:creationId xmlns:a16="http://schemas.microsoft.com/office/drawing/2014/main" id="{84795DAC-AAC8-4DD7-84DA-AA6A8584FD68}"/>
              </a:ext>
            </a:extLst>
          </p:cNvPr>
          <p:cNvPicPr preferRelativeResize="0"/>
          <p:nvPr/>
        </p:nvPicPr>
        <p:blipFill rotWithShape="1">
          <a:blip r:embed="rId5">
            <a:alphaModFix/>
          </a:blip>
          <a:srcRect/>
          <a:stretch/>
        </p:blipFill>
        <p:spPr>
          <a:xfrm>
            <a:off x="4553701" y="2047606"/>
            <a:ext cx="575240" cy="541752"/>
          </a:xfrm>
          <a:prstGeom prst="rect">
            <a:avLst/>
          </a:prstGeom>
          <a:noFill/>
          <a:ln>
            <a:noFill/>
          </a:ln>
        </p:spPr>
      </p:pic>
      <p:grpSp>
        <p:nvGrpSpPr>
          <p:cNvPr id="40" name="Google Shape;841;p85">
            <a:extLst>
              <a:ext uri="{FF2B5EF4-FFF2-40B4-BE49-F238E27FC236}">
                <a16:creationId xmlns:a16="http://schemas.microsoft.com/office/drawing/2014/main" id="{A951226C-CAFC-4C7A-B199-167C99F06C62}"/>
              </a:ext>
            </a:extLst>
          </p:cNvPr>
          <p:cNvGrpSpPr/>
          <p:nvPr/>
        </p:nvGrpSpPr>
        <p:grpSpPr>
          <a:xfrm>
            <a:off x="1028165" y="3767414"/>
            <a:ext cx="503472" cy="482937"/>
            <a:chOff x="953" y="2581"/>
            <a:chExt cx="315" cy="315"/>
          </a:xfrm>
        </p:grpSpPr>
        <p:sp>
          <p:nvSpPr>
            <p:cNvPr id="41" name="Google Shape;842;p85">
              <a:extLst>
                <a:ext uri="{FF2B5EF4-FFF2-40B4-BE49-F238E27FC236}">
                  <a16:creationId xmlns:a16="http://schemas.microsoft.com/office/drawing/2014/main" id="{1B1B78B2-1DE7-4462-84BB-6484A5696904}"/>
                </a:ext>
              </a:extLst>
            </p:cNvPr>
            <p:cNvSpPr/>
            <p:nvPr/>
          </p:nvSpPr>
          <p:spPr>
            <a:xfrm>
              <a:off x="953" y="2581"/>
              <a:ext cx="315" cy="315"/>
            </a:xfrm>
            <a:prstGeom prst="rect">
              <a:avLst/>
            </a:prstGeom>
            <a:noFill/>
            <a:ln>
              <a:noFill/>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3" b="0"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42" name="Google Shape;843;p85">
              <a:extLst>
                <a:ext uri="{FF2B5EF4-FFF2-40B4-BE49-F238E27FC236}">
                  <a16:creationId xmlns:a16="http://schemas.microsoft.com/office/drawing/2014/main" id="{038CE948-DD9C-4868-8042-73C05A0A0DE4}"/>
                </a:ext>
              </a:extLst>
            </p:cNvPr>
            <p:cNvSpPr/>
            <p:nvPr/>
          </p:nvSpPr>
          <p:spPr>
            <a:xfrm>
              <a:off x="967" y="2590"/>
              <a:ext cx="287" cy="297"/>
            </a:xfrm>
            <a:custGeom>
              <a:avLst/>
              <a:gdLst/>
              <a:ahLst/>
              <a:cxnLst/>
              <a:rect l="l" t="t" r="r" b="b"/>
              <a:pathLst>
                <a:path w="1273" h="1319" extrusionOk="0">
                  <a:moveTo>
                    <a:pt x="1044" y="0"/>
                  </a:moveTo>
                  <a:cubicBezTo>
                    <a:pt x="1023" y="0"/>
                    <a:pt x="1006" y="16"/>
                    <a:pt x="1004" y="36"/>
                  </a:cubicBezTo>
                  <a:cubicBezTo>
                    <a:pt x="1004" y="36"/>
                    <a:pt x="962" y="484"/>
                    <a:pt x="949" y="613"/>
                  </a:cubicBezTo>
                  <a:cubicBezTo>
                    <a:pt x="871" y="534"/>
                    <a:pt x="698" y="358"/>
                    <a:pt x="698" y="358"/>
                  </a:cubicBezTo>
                  <a:cubicBezTo>
                    <a:pt x="686" y="347"/>
                    <a:pt x="669" y="343"/>
                    <a:pt x="654" y="349"/>
                  </a:cubicBezTo>
                  <a:cubicBezTo>
                    <a:pt x="639" y="356"/>
                    <a:pt x="629" y="370"/>
                    <a:pt x="629" y="386"/>
                  </a:cubicBezTo>
                  <a:cubicBezTo>
                    <a:pt x="629" y="386"/>
                    <a:pt x="629" y="513"/>
                    <a:pt x="629" y="606"/>
                  </a:cubicBezTo>
                  <a:cubicBezTo>
                    <a:pt x="545" y="522"/>
                    <a:pt x="382" y="358"/>
                    <a:pt x="382" y="358"/>
                  </a:cubicBezTo>
                  <a:cubicBezTo>
                    <a:pt x="370" y="347"/>
                    <a:pt x="353" y="343"/>
                    <a:pt x="338" y="349"/>
                  </a:cubicBezTo>
                  <a:cubicBezTo>
                    <a:pt x="323" y="356"/>
                    <a:pt x="314" y="370"/>
                    <a:pt x="314" y="386"/>
                  </a:cubicBezTo>
                  <a:cubicBezTo>
                    <a:pt x="314" y="386"/>
                    <a:pt x="314" y="512"/>
                    <a:pt x="314" y="605"/>
                  </a:cubicBezTo>
                  <a:cubicBezTo>
                    <a:pt x="230" y="521"/>
                    <a:pt x="68" y="358"/>
                    <a:pt x="68" y="358"/>
                  </a:cubicBezTo>
                  <a:cubicBezTo>
                    <a:pt x="57" y="347"/>
                    <a:pt x="40" y="343"/>
                    <a:pt x="25" y="349"/>
                  </a:cubicBezTo>
                  <a:cubicBezTo>
                    <a:pt x="10" y="356"/>
                    <a:pt x="0" y="370"/>
                    <a:pt x="0" y="386"/>
                  </a:cubicBezTo>
                  <a:cubicBezTo>
                    <a:pt x="0" y="1278"/>
                    <a:pt x="0" y="1278"/>
                    <a:pt x="0" y="1278"/>
                  </a:cubicBezTo>
                  <a:cubicBezTo>
                    <a:pt x="0" y="1300"/>
                    <a:pt x="18" y="1318"/>
                    <a:pt x="40" y="1318"/>
                  </a:cubicBezTo>
                  <a:cubicBezTo>
                    <a:pt x="824" y="1318"/>
                    <a:pt x="824" y="1318"/>
                    <a:pt x="824" y="1318"/>
                  </a:cubicBezTo>
                  <a:cubicBezTo>
                    <a:pt x="846" y="1318"/>
                    <a:pt x="864" y="1300"/>
                    <a:pt x="864" y="1278"/>
                  </a:cubicBezTo>
                  <a:cubicBezTo>
                    <a:pt x="864" y="1256"/>
                    <a:pt x="846" y="1238"/>
                    <a:pt x="824" y="1238"/>
                  </a:cubicBezTo>
                  <a:cubicBezTo>
                    <a:pt x="824" y="1238"/>
                    <a:pt x="152" y="1238"/>
                    <a:pt x="80" y="1238"/>
                  </a:cubicBezTo>
                  <a:cubicBezTo>
                    <a:pt x="80" y="1173"/>
                    <a:pt x="80" y="630"/>
                    <a:pt x="80" y="483"/>
                  </a:cubicBezTo>
                  <a:cubicBezTo>
                    <a:pt x="163" y="568"/>
                    <a:pt x="325" y="730"/>
                    <a:pt x="325" y="730"/>
                  </a:cubicBezTo>
                  <a:cubicBezTo>
                    <a:pt x="337" y="742"/>
                    <a:pt x="354" y="745"/>
                    <a:pt x="369" y="739"/>
                  </a:cubicBezTo>
                  <a:cubicBezTo>
                    <a:pt x="384" y="733"/>
                    <a:pt x="394" y="718"/>
                    <a:pt x="394" y="702"/>
                  </a:cubicBezTo>
                  <a:cubicBezTo>
                    <a:pt x="394" y="702"/>
                    <a:pt x="394" y="576"/>
                    <a:pt x="394" y="483"/>
                  </a:cubicBezTo>
                  <a:cubicBezTo>
                    <a:pt x="477" y="567"/>
                    <a:pt x="641" y="730"/>
                    <a:pt x="641" y="730"/>
                  </a:cubicBezTo>
                  <a:cubicBezTo>
                    <a:pt x="652" y="742"/>
                    <a:pt x="670" y="745"/>
                    <a:pt x="685" y="739"/>
                  </a:cubicBezTo>
                  <a:cubicBezTo>
                    <a:pt x="700" y="733"/>
                    <a:pt x="709" y="718"/>
                    <a:pt x="709" y="702"/>
                  </a:cubicBezTo>
                  <a:cubicBezTo>
                    <a:pt x="709" y="702"/>
                    <a:pt x="709" y="577"/>
                    <a:pt x="709" y="484"/>
                  </a:cubicBezTo>
                  <a:cubicBezTo>
                    <a:pt x="793" y="568"/>
                    <a:pt x="953" y="730"/>
                    <a:pt x="953" y="730"/>
                  </a:cubicBezTo>
                  <a:cubicBezTo>
                    <a:pt x="964" y="741"/>
                    <a:pt x="980" y="745"/>
                    <a:pt x="995" y="740"/>
                  </a:cubicBezTo>
                  <a:cubicBezTo>
                    <a:pt x="1009" y="735"/>
                    <a:pt x="1020" y="721"/>
                    <a:pt x="1021" y="706"/>
                  </a:cubicBezTo>
                  <a:cubicBezTo>
                    <a:pt x="1021" y="706"/>
                    <a:pt x="1074" y="145"/>
                    <a:pt x="1080" y="80"/>
                  </a:cubicBezTo>
                  <a:cubicBezTo>
                    <a:pt x="1099" y="80"/>
                    <a:pt x="1105" y="80"/>
                    <a:pt x="1124" y="80"/>
                  </a:cubicBezTo>
                  <a:cubicBezTo>
                    <a:pt x="1128" y="151"/>
                    <a:pt x="1192" y="1280"/>
                    <a:pt x="1192" y="1280"/>
                  </a:cubicBezTo>
                  <a:cubicBezTo>
                    <a:pt x="1194" y="1302"/>
                    <a:pt x="1212" y="1319"/>
                    <a:pt x="1235" y="1318"/>
                  </a:cubicBezTo>
                  <a:cubicBezTo>
                    <a:pt x="1257" y="1317"/>
                    <a:pt x="1273" y="1298"/>
                    <a:pt x="1272" y="1276"/>
                  </a:cubicBezTo>
                  <a:cubicBezTo>
                    <a:pt x="1202" y="38"/>
                    <a:pt x="1202" y="38"/>
                    <a:pt x="1202" y="38"/>
                  </a:cubicBezTo>
                  <a:cubicBezTo>
                    <a:pt x="1200" y="16"/>
                    <a:pt x="1183" y="0"/>
                    <a:pt x="1162" y="0"/>
                  </a:cubicBezTo>
                  <a:lnTo>
                    <a:pt x="1044" y="0"/>
                  </a:lnTo>
                  <a:close/>
                </a:path>
              </a:pathLst>
            </a:custGeom>
            <a:solidFill>
              <a:sysClr val="window" lastClr="FFFFFF"/>
            </a:solidFill>
            <a:ln>
              <a:noFill/>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3" b="0" i="0" u="none" strike="noStrike" kern="0" cap="none" spc="0" normalizeH="0" baseline="0" noProof="0">
                <a:ln>
                  <a:noFill/>
                </a:ln>
                <a:solidFill>
                  <a:prstClr val="black"/>
                </a:solidFill>
                <a:effectLst/>
                <a:uLnTx/>
                <a:uFillTx/>
                <a:latin typeface="Arial"/>
                <a:ea typeface="Arial"/>
                <a:cs typeface="Arial"/>
                <a:sym typeface="Arial"/>
              </a:endParaRPr>
            </a:p>
          </p:txBody>
        </p:sp>
      </p:grpSp>
      <p:sp>
        <p:nvSpPr>
          <p:cNvPr id="43" name="Google Shape;844;p85">
            <a:extLst>
              <a:ext uri="{FF2B5EF4-FFF2-40B4-BE49-F238E27FC236}">
                <a16:creationId xmlns:a16="http://schemas.microsoft.com/office/drawing/2014/main" id="{8E60CA2B-02CC-432E-8863-1D080748D8BD}"/>
              </a:ext>
            </a:extLst>
          </p:cNvPr>
          <p:cNvSpPr/>
          <p:nvPr/>
        </p:nvSpPr>
        <p:spPr>
          <a:xfrm>
            <a:off x="1132534" y="4625703"/>
            <a:ext cx="492896" cy="485099"/>
          </a:xfrm>
          <a:custGeom>
            <a:avLst/>
            <a:gdLst/>
            <a:ahLst/>
            <a:cxnLst/>
            <a:rect l="l" t="t" r="r" b="b"/>
            <a:pathLst>
              <a:path w="1296" h="1362" extrusionOk="0">
                <a:moveTo>
                  <a:pt x="684" y="50"/>
                </a:moveTo>
                <a:cubicBezTo>
                  <a:pt x="667" y="69"/>
                  <a:pt x="647" y="95"/>
                  <a:pt x="632" y="119"/>
                </a:cubicBezTo>
                <a:cubicBezTo>
                  <a:pt x="616" y="144"/>
                  <a:pt x="600" y="171"/>
                  <a:pt x="600" y="195"/>
                </a:cubicBezTo>
                <a:cubicBezTo>
                  <a:pt x="600" y="206"/>
                  <a:pt x="604" y="217"/>
                  <a:pt x="612" y="226"/>
                </a:cubicBezTo>
                <a:cubicBezTo>
                  <a:pt x="614" y="228"/>
                  <a:pt x="615" y="229"/>
                  <a:pt x="616" y="230"/>
                </a:cubicBezTo>
                <a:cubicBezTo>
                  <a:pt x="652" y="260"/>
                  <a:pt x="686" y="277"/>
                  <a:pt x="717" y="280"/>
                </a:cubicBezTo>
                <a:cubicBezTo>
                  <a:pt x="717" y="280"/>
                  <a:pt x="717" y="280"/>
                  <a:pt x="717" y="280"/>
                </a:cubicBezTo>
                <a:cubicBezTo>
                  <a:pt x="717" y="280"/>
                  <a:pt x="742" y="282"/>
                  <a:pt x="742" y="282"/>
                </a:cubicBezTo>
                <a:cubicBezTo>
                  <a:pt x="755" y="282"/>
                  <a:pt x="781" y="284"/>
                  <a:pt x="795" y="286"/>
                </a:cubicBezTo>
                <a:cubicBezTo>
                  <a:pt x="801" y="294"/>
                  <a:pt x="803" y="299"/>
                  <a:pt x="804" y="301"/>
                </a:cubicBezTo>
                <a:cubicBezTo>
                  <a:pt x="803" y="302"/>
                  <a:pt x="802" y="304"/>
                  <a:pt x="801" y="305"/>
                </a:cubicBezTo>
                <a:cubicBezTo>
                  <a:pt x="795" y="311"/>
                  <a:pt x="795" y="311"/>
                  <a:pt x="795" y="311"/>
                </a:cubicBezTo>
                <a:cubicBezTo>
                  <a:pt x="795" y="311"/>
                  <a:pt x="709" y="417"/>
                  <a:pt x="709" y="417"/>
                </a:cubicBezTo>
                <a:cubicBezTo>
                  <a:pt x="678" y="455"/>
                  <a:pt x="643" y="499"/>
                  <a:pt x="619" y="528"/>
                </a:cubicBezTo>
                <a:cubicBezTo>
                  <a:pt x="555" y="453"/>
                  <a:pt x="503" y="388"/>
                  <a:pt x="471" y="348"/>
                </a:cubicBezTo>
                <a:cubicBezTo>
                  <a:pt x="461" y="336"/>
                  <a:pt x="454" y="326"/>
                  <a:pt x="448" y="319"/>
                </a:cubicBezTo>
                <a:cubicBezTo>
                  <a:pt x="450" y="315"/>
                  <a:pt x="452" y="309"/>
                  <a:pt x="455" y="305"/>
                </a:cubicBezTo>
                <a:cubicBezTo>
                  <a:pt x="469" y="274"/>
                  <a:pt x="488" y="233"/>
                  <a:pt x="488" y="192"/>
                </a:cubicBezTo>
                <a:cubicBezTo>
                  <a:pt x="488" y="186"/>
                  <a:pt x="488" y="181"/>
                  <a:pt x="487" y="175"/>
                </a:cubicBezTo>
                <a:cubicBezTo>
                  <a:pt x="478" y="117"/>
                  <a:pt x="406" y="67"/>
                  <a:pt x="364" y="43"/>
                </a:cubicBezTo>
                <a:cubicBezTo>
                  <a:pt x="302" y="6"/>
                  <a:pt x="286" y="13"/>
                  <a:pt x="275" y="17"/>
                </a:cubicBezTo>
                <a:cubicBezTo>
                  <a:pt x="250" y="26"/>
                  <a:pt x="243" y="51"/>
                  <a:pt x="243" y="92"/>
                </a:cubicBezTo>
                <a:cubicBezTo>
                  <a:pt x="243" y="110"/>
                  <a:pt x="245" y="131"/>
                  <a:pt x="246" y="156"/>
                </a:cubicBezTo>
                <a:cubicBezTo>
                  <a:pt x="246" y="156"/>
                  <a:pt x="246" y="160"/>
                  <a:pt x="246" y="165"/>
                </a:cubicBezTo>
                <a:cubicBezTo>
                  <a:pt x="231" y="179"/>
                  <a:pt x="195" y="201"/>
                  <a:pt x="180" y="201"/>
                </a:cubicBezTo>
                <a:cubicBezTo>
                  <a:pt x="167" y="193"/>
                  <a:pt x="145" y="148"/>
                  <a:pt x="137" y="133"/>
                </a:cubicBezTo>
                <a:cubicBezTo>
                  <a:pt x="121" y="100"/>
                  <a:pt x="109" y="76"/>
                  <a:pt x="80" y="76"/>
                </a:cubicBezTo>
                <a:cubicBezTo>
                  <a:pt x="69" y="76"/>
                  <a:pt x="54" y="80"/>
                  <a:pt x="40" y="98"/>
                </a:cubicBezTo>
                <a:cubicBezTo>
                  <a:pt x="18" y="125"/>
                  <a:pt x="0" y="188"/>
                  <a:pt x="0" y="247"/>
                </a:cubicBezTo>
                <a:cubicBezTo>
                  <a:pt x="0" y="265"/>
                  <a:pt x="2" y="283"/>
                  <a:pt x="6" y="299"/>
                </a:cubicBezTo>
                <a:cubicBezTo>
                  <a:pt x="6" y="301"/>
                  <a:pt x="6" y="302"/>
                  <a:pt x="7" y="304"/>
                </a:cubicBezTo>
                <a:cubicBezTo>
                  <a:pt x="45" y="420"/>
                  <a:pt x="159" y="423"/>
                  <a:pt x="213" y="424"/>
                </a:cubicBezTo>
                <a:cubicBezTo>
                  <a:pt x="218" y="424"/>
                  <a:pt x="224" y="424"/>
                  <a:pt x="229" y="425"/>
                </a:cubicBezTo>
                <a:cubicBezTo>
                  <a:pt x="259" y="460"/>
                  <a:pt x="375" y="597"/>
                  <a:pt x="465" y="703"/>
                </a:cubicBezTo>
                <a:cubicBezTo>
                  <a:pt x="316" y="871"/>
                  <a:pt x="90" y="1128"/>
                  <a:pt x="76" y="1151"/>
                </a:cubicBezTo>
                <a:cubicBezTo>
                  <a:pt x="72" y="1157"/>
                  <a:pt x="70" y="1165"/>
                  <a:pt x="70" y="1173"/>
                </a:cubicBezTo>
                <a:cubicBezTo>
                  <a:pt x="70" y="1181"/>
                  <a:pt x="73" y="1190"/>
                  <a:pt x="77" y="1198"/>
                </a:cubicBezTo>
                <a:cubicBezTo>
                  <a:pt x="82" y="1206"/>
                  <a:pt x="95" y="1227"/>
                  <a:pt x="187" y="1276"/>
                </a:cubicBezTo>
                <a:cubicBezTo>
                  <a:pt x="277" y="1324"/>
                  <a:pt x="296" y="1323"/>
                  <a:pt x="303" y="1323"/>
                </a:cubicBezTo>
                <a:cubicBezTo>
                  <a:pt x="324" y="1322"/>
                  <a:pt x="336" y="1311"/>
                  <a:pt x="392" y="1239"/>
                </a:cubicBezTo>
                <a:cubicBezTo>
                  <a:pt x="421" y="1202"/>
                  <a:pt x="459" y="1151"/>
                  <a:pt x="506" y="1087"/>
                </a:cubicBezTo>
                <a:cubicBezTo>
                  <a:pt x="556" y="1020"/>
                  <a:pt x="605" y="952"/>
                  <a:pt x="635" y="910"/>
                </a:cubicBezTo>
                <a:cubicBezTo>
                  <a:pt x="678" y="963"/>
                  <a:pt x="727" y="1025"/>
                  <a:pt x="748" y="1051"/>
                </a:cubicBezTo>
                <a:cubicBezTo>
                  <a:pt x="747" y="1056"/>
                  <a:pt x="745" y="1061"/>
                  <a:pt x="744" y="1065"/>
                </a:cubicBezTo>
                <a:cubicBezTo>
                  <a:pt x="739" y="1083"/>
                  <a:pt x="738" y="1089"/>
                  <a:pt x="737" y="1094"/>
                </a:cubicBezTo>
                <a:cubicBezTo>
                  <a:pt x="737" y="1094"/>
                  <a:pt x="736" y="1097"/>
                  <a:pt x="736" y="1097"/>
                </a:cubicBezTo>
                <a:cubicBezTo>
                  <a:pt x="733" y="1109"/>
                  <a:pt x="728" y="1134"/>
                  <a:pt x="728" y="1161"/>
                </a:cubicBezTo>
                <a:cubicBezTo>
                  <a:pt x="728" y="1168"/>
                  <a:pt x="728" y="1175"/>
                  <a:pt x="729" y="1182"/>
                </a:cubicBezTo>
                <a:cubicBezTo>
                  <a:pt x="735" y="1239"/>
                  <a:pt x="796" y="1289"/>
                  <a:pt x="832" y="1314"/>
                </a:cubicBezTo>
                <a:cubicBezTo>
                  <a:pt x="903" y="1362"/>
                  <a:pt x="928" y="1355"/>
                  <a:pt x="937" y="1352"/>
                </a:cubicBezTo>
                <a:cubicBezTo>
                  <a:pt x="953" y="1347"/>
                  <a:pt x="973" y="1333"/>
                  <a:pt x="973" y="1290"/>
                </a:cubicBezTo>
                <a:cubicBezTo>
                  <a:pt x="973" y="1290"/>
                  <a:pt x="973" y="1289"/>
                  <a:pt x="973" y="1289"/>
                </a:cubicBezTo>
                <a:cubicBezTo>
                  <a:pt x="973" y="1274"/>
                  <a:pt x="971" y="1256"/>
                  <a:pt x="969" y="1238"/>
                </a:cubicBezTo>
                <a:cubicBezTo>
                  <a:pt x="968" y="1227"/>
                  <a:pt x="966" y="1209"/>
                  <a:pt x="966" y="1198"/>
                </a:cubicBezTo>
                <a:cubicBezTo>
                  <a:pt x="982" y="1187"/>
                  <a:pt x="1021" y="1166"/>
                  <a:pt x="1045" y="1157"/>
                </a:cubicBezTo>
                <a:cubicBezTo>
                  <a:pt x="1055" y="1172"/>
                  <a:pt x="1069" y="1197"/>
                  <a:pt x="1078" y="1212"/>
                </a:cubicBezTo>
                <a:cubicBezTo>
                  <a:pt x="1100" y="1249"/>
                  <a:pt x="1100" y="1249"/>
                  <a:pt x="1100" y="1249"/>
                </a:cubicBezTo>
                <a:cubicBezTo>
                  <a:pt x="1108" y="1262"/>
                  <a:pt x="1126" y="1290"/>
                  <a:pt x="1157" y="1281"/>
                </a:cubicBezTo>
                <a:cubicBezTo>
                  <a:pt x="1175" y="1275"/>
                  <a:pt x="1188" y="1262"/>
                  <a:pt x="1205" y="1208"/>
                </a:cubicBezTo>
                <a:cubicBezTo>
                  <a:pt x="1209" y="1192"/>
                  <a:pt x="1221" y="1151"/>
                  <a:pt x="1223" y="1113"/>
                </a:cubicBezTo>
                <a:cubicBezTo>
                  <a:pt x="1226" y="1048"/>
                  <a:pt x="1185" y="976"/>
                  <a:pt x="1130" y="949"/>
                </a:cubicBezTo>
                <a:cubicBezTo>
                  <a:pt x="1095" y="931"/>
                  <a:pt x="1057" y="933"/>
                  <a:pt x="1024" y="935"/>
                </a:cubicBezTo>
                <a:cubicBezTo>
                  <a:pt x="999" y="936"/>
                  <a:pt x="973" y="937"/>
                  <a:pt x="963" y="928"/>
                </a:cubicBezTo>
                <a:cubicBezTo>
                  <a:pt x="950" y="917"/>
                  <a:pt x="861" y="817"/>
                  <a:pt x="776" y="720"/>
                </a:cubicBezTo>
                <a:cubicBezTo>
                  <a:pt x="821" y="655"/>
                  <a:pt x="939" y="488"/>
                  <a:pt x="983" y="430"/>
                </a:cubicBezTo>
                <a:cubicBezTo>
                  <a:pt x="987" y="428"/>
                  <a:pt x="997" y="422"/>
                  <a:pt x="1017" y="420"/>
                </a:cubicBezTo>
                <a:cubicBezTo>
                  <a:pt x="1017" y="420"/>
                  <a:pt x="1018" y="420"/>
                  <a:pt x="1018" y="420"/>
                </a:cubicBezTo>
                <a:cubicBezTo>
                  <a:pt x="1032" y="418"/>
                  <a:pt x="1038" y="418"/>
                  <a:pt x="1042" y="418"/>
                </a:cubicBezTo>
                <a:cubicBezTo>
                  <a:pt x="1056" y="427"/>
                  <a:pt x="1075" y="426"/>
                  <a:pt x="1088" y="414"/>
                </a:cubicBezTo>
                <a:cubicBezTo>
                  <a:pt x="1105" y="399"/>
                  <a:pt x="1106" y="374"/>
                  <a:pt x="1092" y="358"/>
                </a:cubicBezTo>
                <a:cubicBezTo>
                  <a:pt x="1073" y="336"/>
                  <a:pt x="1041" y="336"/>
                  <a:pt x="1009" y="340"/>
                </a:cubicBezTo>
                <a:cubicBezTo>
                  <a:pt x="1008" y="340"/>
                  <a:pt x="1008" y="340"/>
                  <a:pt x="1008" y="340"/>
                </a:cubicBezTo>
                <a:cubicBezTo>
                  <a:pt x="962" y="345"/>
                  <a:pt x="934" y="365"/>
                  <a:pt x="924" y="376"/>
                </a:cubicBezTo>
                <a:cubicBezTo>
                  <a:pt x="924" y="376"/>
                  <a:pt x="923" y="377"/>
                  <a:pt x="923" y="378"/>
                </a:cubicBezTo>
                <a:cubicBezTo>
                  <a:pt x="869" y="446"/>
                  <a:pt x="699" y="690"/>
                  <a:pt x="692" y="700"/>
                </a:cubicBezTo>
                <a:cubicBezTo>
                  <a:pt x="682" y="715"/>
                  <a:pt x="683" y="735"/>
                  <a:pt x="695" y="749"/>
                </a:cubicBezTo>
                <a:cubicBezTo>
                  <a:pt x="727" y="785"/>
                  <a:pt x="888" y="968"/>
                  <a:pt x="910" y="988"/>
                </a:cubicBezTo>
                <a:cubicBezTo>
                  <a:pt x="944" y="1018"/>
                  <a:pt x="989" y="1016"/>
                  <a:pt x="1028" y="1015"/>
                </a:cubicBezTo>
                <a:cubicBezTo>
                  <a:pt x="1054" y="1013"/>
                  <a:pt x="1078" y="1012"/>
                  <a:pt x="1094" y="1020"/>
                </a:cubicBezTo>
                <a:cubicBezTo>
                  <a:pt x="1118" y="1032"/>
                  <a:pt x="1143" y="1071"/>
                  <a:pt x="1143" y="1106"/>
                </a:cubicBezTo>
                <a:cubicBezTo>
                  <a:pt x="1143" y="1107"/>
                  <a:pt x="1143" y="1109"/>
                  <a:pt x="1143" y="1110"/>
                </a:cubicBezTo>
                <a:cubicBezTo>
                  <a:pt x="1142" y="1123"/>
                  <a:pt x="1140" y="1139"/>
                  <a:pt x="1136" y="1153"/>
                </a:cubicBezTo>
                <a:cubicBezTo>
                  <a:pt x="1104" y="1098"/>
                  <a:pt x="1092" y="1082"/>
                  <a:pt x="1073" y="1076"/>
                </a:cubicBezTo>
                <a:cubicBezTo>
                  <a:pt x="1063" y="1072"/>
                  <a:pt x="1045" y="1066"/>
                  <a:pt x="972" y="1102"/>
                </a:cubicBezTo>
                <a:cubicBezTo>
                  <a:pt x="901" y="1138"/>
                  <a:pt x="894" y="1158"/>
                  <a:pt x="890" y="1167"/>
                </a:cubicBezTo>
                <a:cubicBezTo>
                  <a:pt x="887" y="1176"/>
                  <a:pt x="886" y="1186"/>
                  <a:pt x="886" y="1197"/>
                </a:cubicBezTo>
                <a:cubicBezTo>
                  <a:pt x="886" y="1211"/>
                  <a:pt x="888" y="1227"/>
                  <a:pt x="890" y="1247"/>
                </a:cubicBezTo>
                <a:cubicBezTo>
                  <a:pt x="890" y="1250"/>
                  <a:pt x="890" y="1253"/>
                  <a:pt x="891" y="1256"/>
                </a:cubicBezTo>
                <a:cubicBezTo>
                  <a:pt x="855" y="1234"/>
                  <a:pt x="811" y="1197"/>
                  <a:pt x="808" y="1173"/>
                </a:cubicBezTo>
                <a:cubicBezTo>
                  <a:pt x="808" y="1173"/>
                  <a:pt x="808" y="1172"/>
                  <a:pt x="808" y="1171"/>
                </a:cubicBezTo>
                <a:cubicBezTo>
                  <a:pt x="808" y="1168"/>
                  <a:pt x="808" y="1164"/>
                  <a:pt x="808" y="1161"/>
                </a:cubicBezTo>
                <a:cubicBezTo>
                  <a:pt x="808" y="1143"/>
                  <a:pt x="812" y="1123"/>
                  <a:pt x="814" y="1115"/>
                </a:cubicBezTo>
                <a:cubicBezTo>
                  <a:pt x="814" y="1115"/>
                  <a:pt x="816" y="1105"/>
                  <a:pt x="816" y="1105"/>
                </a:cubicBezTo>
                <a:cubicBezTo>
                  <a:pt x="816" y="1105"/>
                  <a:pt x="816" y="1107"/>
                  <a:pt x="816" y="1107"/>
                </a:cubicBezTo>
                <a:cubicBezTo>
                  <a:pt x="821" y="1087"/>
                  <a:pt x="821" y="1087"/>
                  <a:pt x="821" y="1087"/>
                </a:cubicBezTo>
                <a:cubicBezTo>
                  <a:pt x="830" y="1057"/>
                  <a:pt x="831" y="1050"/>
                  <a:pt x="831" y="1043"/>
                </a:cubicBezTo>
                <a:cubicBezTo>
                  <a:pt x="831" y="1042"/>
                  <a:pt x="831" y="1042"/>
                  <a:pt x="831" y="1041"/>
                </a:cubicBezTo>
                <a:cubicBezTo>
                  <a:pt x="831" y="1027"/>
                  <a:pt x="830" y="1025"/>
                  <a:pt x="798" y="985"/>
                </a:cubicBezTo>
                <a:cubicBezTo>
                  <a:pt x="743" y="917"/>
                  <a:pt x="743" y="917"/>
                  <a:pt x="743" y="917"/>
                </a:cubicBezTo>
                <a:cubicBezTo>
                  <a:pt x="664" y="819"/>
                  <a:pt x="664" y="819"/>
                  <a:pt x="664" y="819"/>
                </a:cubicBezTo>
                <a:cubicBezTo>
                  <a:pt x="656" y="809"/>
                  <a:pt x="645" y="803"/>
                  <a:pt x="632" y="804"/>
                </a:cubicBezTo>
                <a:cubicBezTo>
                  <a:pt x="619" y="804"/>
                  <a:pt x="608" y="810"/>
                  <a:pt x="601" y="820"/>
                </a:cubicBezTo>
                <a:cubicBezTo>
                  <a:pt x="477" y="993"/>
                  <a:pt x="336" y="1185"/>
                  <a:pt x="290" y="1238"/>
                </a:cubicBezTo>
                <a:cubicBezTo>
                  <a:pt x="258" y="1224"/>
                  <a:pt x="195" y="1191"/>
                  <a:pt x="163" y="1169"/>
                </a:cubicBezTo>
                <a:cubicBezTo>
                  <a:pt x="225" y="1095"/>
                  <a:pt x="421" y="873"/>
                  <a:pt x="548" y="730"/>
                </a:cubicBezTo>
                <a:cubicBezTo>
                  <a:pt x="555" y="722"/>
                  <a:pt x="558" y="713"/>
                  <a:pt x="558" y="703"/>
                </a:cubicBezTo>
                <a:cubicBezTo>
                  <a:pt x="558" y="694"/>
                  <a:pt x="555" y="685"/>
                  <a:pt x="549" y="677"/>
                </a:cubicBezTo>
                <a:cubicBezTo>
                  <a:pt x="522" y="646"/>
                  <a:pt x="290" y="373"/>
                  <a:pt x="281" y="363"/>
                </a:cubicBezTo>
                <a:cubicBezTo>
                  <a:pt x="265" y="345"/>
                  <a:pt x="243" y="345"/>
                  <a:pt x="216" y="344"/>
                </a:cubicBezTo>
                <a:cubicBezTo>
                  <a:pt x="155" y="342"/>
                  <a:pt x="103" y="336"/>
                  <a:pt x="83" y="281"/>
                </a:cubicBezTo>
                <a:cubicBezTo>
                  <a:pt x="81" y="270"/>
                  <a:pt x="80" y="259"/>
                  <a:pt x="80" y="248"/>
                </a:cubicBezTo>
                <a:cubicBezTo>
                  <a:pt x="80" y="233"/>
                  <a:pt x="82" y="218"/>
                  <a:pt x="84" y="204"/>
                </a:cubicBezTo>
                <a:cubicBezTo>
                  <a:pt x="104" y="241"/>
                  <a:pt x="130" y="275"/>
                  <a:pt x="166" y="280"/>
                </a:cubicBezTo>
                <a:cubicBezTo>
                  <a:pt x="218" y="288"/>
                  <a:pt x="275" y="245"/>
                  <a:pt x="291" y="232"/>
                </a:cubicBezTo>
                <a:cubicBezTo>
                  <a:pt x="315" y="212"/>
                  <a:pt x="326" y="196"/>
                  <a:pt x="327" y="178"/>
                </a:cubicBezTo>
                <a:cubicBezTo>
                  <a:pt x="327" y="177"/>
                  <a:pt x="327" y="176"/>
                  <a:pt x="327" y="175"/>
                </a:cubicBezTo>
                <a:cubicBezTo>
                  <a:pt x="327" y="170"/>
                  <a:pt x="327" y="163"/>
                  <a:pt x="326" y="151"/>
                </a:cubicBezTo>
                <a:cubicBezTo>
                  <a:pt x="325" y="142"/>
                  <a:pt x="324" y="127"/>
                  <a:pt x="324" y="112"/>
                </a:cubicBezTo>
                <a:cubicBezTo>
                  <a:pt x="360" y="133"/>
                  <a:pt x="405" y="168"/>
                  <a:pt x="408" y="187"/>
                </a:cubicBezTo>
                <a:cubicBezTo>
                  <a:pt x="408" y="189"/>
                  <a:pt x="408" y="191"/>
                  <a:pt x="408" y="193"/>
                </a:cubicBezTo>
                <a:cubicBezTo>
                  <a:pt x="408" y="215"/>
                  <a:pt x="393" y="248"/>
                  <a:pt x="382" y="271"/>
                </a:cubicBezTo>
                <a:cubicBezTo>
                  <a:pt x="372" y="293"/>
                  <a:pt x="363" y="310"/>
                  <a:pt x="363" y="327"/>
                </a:cubicBezTo>
                <a:cubicBezTo>
                  <a:pt x="363" y="333"/>
                  <a:pt x="365" y="339"/>
                  <a:pt x="367" y="345"/>
                </a:cubicBezTo>
                <a:cubicBezTo>
                  <a:pt x="370" y="352"/>
                  <a:pt x="374" y="358"/>
                  <a:pt x="379" y="362"/>
                </a:cubicBezTo>
                <a:cubicBezTo>
                  <a:pt x="385" y="369"/>
                  <a:pt x="395" y="382"/>
                  <a:pt x="408" y="398"/>
                </a:cubicBezTo>
                <a:cubicBezTo>
                  <a:pt x="446" y="445"/>
                  <a:pt x="510" y="524"/>
                  <a:pt x="588" y="615"/>
                </a:cubicBezTo>
                <a:cubicBezTo>
                  <a:pt x="596" y="624"/>
                  <a:pt x="607" y="629"/>
                  <a:pt x="619" y="629"/>
                </a:cubicBezTo>
                <a:cubicBezTo>
                  <a:pt x="638" y="629"/>
                  <a:pt x="648" y="617"/>
                  <a:pt x="661" y="603"/>
                </a:cubicBezTo>
                <a:cubicBezTo>
                  <a:pt x="689" y="569"/>
                  <a:pt x="689" y="569"/>
                  <a:pt x="689" y="569"/>
                </a:cubicBezTo>
                <a:cubicBezTo>
                  <a:pt x="856" y="362"/>
                  <a:pt x="856" y="362"/>
                  <a:pt x="856" y="362"/>
                </a:cubicBezTo>
                <a:cubicBezTo>
                  <a:pt x="856" y="362"/>
                  <a:pt x="859" y="359"/>
                  <a:pt x="859" y="359"/>
                </a:cubicBezTo>
                <a:cubicBezTo>
                  <a:pt x="876" y="342"/>
                  <a:pt x="884" y="323"/>
                  <a:pt x="884" y="302"/>
                </a:cubicBezTo>
                <a:cubicBezTo>
                  <a:pt x="884" y="278"/>
                  <a:pt x="873" y="253"/>
                  <a:pt x="849" y="225"/>
                </a:cubicBezTo>
                <a:cubicBezTo>
                  <a:pt x="835" y="208"/>
                  <a:pt x="817" y="206"/>
                  <a:pt x="746" y="202"/>
                </a:cubicBezTo>
                <a:cubicBezTo>
                  <a:pt x="726" y="200"/>
                  <a:pt x="726" y="200"/>
                  <a:pt x="726" y="200"/>
                </a:cubicBezTo>
                <a:cubicBezTo>
                  <a:pt x="720" y="200"/>
                  <a:pt x="707" y="197"/>
                  <a:pt x="687" y="183"/>
                </a:cubicBezTo>
                <a:cubicBezTo>
                  <a:pt x="701" y="156"/>
                  <a:pt x="735" y="111"/>
                  <a:pt x="754" y="92"/>
                </a:cubicBezTo>
                <a:cubicBezTo>
                  <a:pt x="821" y="122"/>
                  <a:pt x="1067" y="243"/>
                  <a:pt x="1118" y="285"/>
                </a:cubicBezTo>
                <a:cubicBezTo>
                  <a:pt x="1165" y="324"/>
                  <a:pt x="1216" y="441"/>
                  <a:pt x="1216" y="473"/>
                </a:cubicBezTo>
                <a:cubicBezTo>
                  <a:pt x="1216" y="474"/>
                  <a:pt x="1216" y="474"/>
                  <a:pt x="1216" y="474"/>
                </a:cubicBezTo>
                <a:cubicBezTo>
                  <a:pt x="1211" y="481"/>
                  <a:pt x="1208" y="489"/>
                  <a:pt x="1208" y="497"/>
                </a:cubicBezTo>
                <a:cubicBezTo>
                  <a:pt x="1208" y="506"/>
                  <a:pt x="1211" y="515"/>
                  <a:pt x="1217" y="522"/>
                </a:cubicBezTo>
                <a:cubicBezTo>
                  <a:pt x="1231" y="539"/>
                  <a:pt x="1256" y="542"/>
                  <a:pt x="1273" y="528"/>
                </a:cubicBezTo>
                <a:cubicBezTo>
                  <a:pt x="1283" y="520"/>
                  <a:pt x="1295" y="504"/>
                  <a:pt x="1296" y="475"/>
                </a:cubicBezTo>
                <a:cubicBezTo>
                  <a:pt x="1296" y="407"/>
                  <a:pt x="1228" y="272"/>
                  <a:pt x="1169" y="223"/>
                </a:cubicBezTo>
                <a:cubicBezTo>
                  <a:pt x="1103" y="168"/>
                  <a:pt x="792" y="19"/>
                  <a:pt x="764" y="10"/>
                </a:cubicBezTo>
                <a:cubicBezTo>
                  <a:pt x="734" y="0"/>
                  <a:pt x="708" y="23"/>
                  <a:pt x="684" y="50"/>
                </a:cubicBezTo>
                <a:close/>
              </a:path>
            </a:pathLst>
          </a:custGeom>
          <a:solidFill>
            <a:sysClr val="window" lastClr="FFFFFF"/>
          </a:solidFill>
          <a:ln>
            <a:noFill/>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3" b="0" i="0" u="none" strike="noStrike" kern="0" cap="none" spc="0" normalizeH="0" baseline="0" noProof="0">
              <a:ln>
                <a:noFill/>
              </a:ln>
              <a:solidFill>
                <a:prstClr val="black"/>
              </a:solidFill>
              <a:effectLst/>
              <a:uLnTx/>
              <a:uFillTx/>
              <a:latin typeface="Arial"/>
              <a:ea typeface="Arial"/>
              <a:cs typeface="Arial"/>
              <a:sym typeface="Arial"/>
            </a:endParaRPr>
          </a:p>
        </p:txBody>
      </p:sp>
      <p:pic>
        <p:nvPicPr>
          <p:cNvPr id="44" name="Google Shape;845;p85" descr="Plug">
            <a:extLst>
              <a:ext uri="{FF2B5EF4-FFF2-40B4-BE49-F238E27FC236}">
                <a16:creationId xmlns:a16="http://schemas.microsoft.com/office/drawing/2014/main" id="{DEB71D15-3E76-4678-8EA0-4962DF402491}"/>
              </a:ext>
            </a:extLst>
          </p:cNvPr>
          <p:cNvPicPr preferRelativeResize="0"/>
          <p:nvPr/>
        </p:nvPicPr>
        <p:blipFill rotWithShape="1">
          <a:blip r:embed="rId6">
            <a:alphaModFix/>
          </a:blip>
          <a:srcRect/>
          <a:stretch/>
        </p:blipFill>
        <p:spPr>
          <a:xfrm>
            <a:off x="5128941" y="3785383"/>
            <a:ext cx="500973" cy="416024"/>
          </a:xfrm>
          <a:prstGeom prst="rect">
            <a:avLst/>
          </a:prstGeom>
          <a:noFill/>
          <a:ln>
            <a:noFill/>
          </a:ln>
        </p:spPr>
      </p:pic>
      <p:pic>
        <p:nvPicPr>
          <p:cNvPr id="45" name="Google Shape;846;p85" descr="Plug">
            <a:extLst>
              <a:ext uri="{FF2B5EF4-FFF2-40B4-BE49-F238E27FC236}">
                <a16:creationId xmlns:a16="http://schemas.microsoft.com/office/drawing/2014/main" id="{A1EB17EB-C2B5-4E4F-8674-E8F58820836A}"/>
              </a:ext>
            </a:extLst>
          </p:cNvPr>
          <p:cNvPicPr preferRelativeResize="0"/>
          <p:nvPr/>
        </p:nvPicPr>
        <p:blipFill rotWithShape="1">
          <a:blip r:embed="rId6">
            <a:alphaModFix/>
          </a:blip>
          <a:srcRect/>
          <a:stretch/>
        </p:blipFill>
        <p:spPr>
          <a:xfrm>
            <a:off x="2806212" y="3785383"/>
            <a:ext cx="500973" cy="416024"/>
          </a:xfrm>
          <a:prstGeom prst="rect">
            <a:avLst/>
          </a:prstGeom>
          <a:noFill/>
          <a:ln>
            <a:noFill/>
          </a:ln>
        </p:spPr>
      </p:pic>
      <p:sp>
        <p:nvSpPr>
          <p:cNvPr id="7" name="Footer Placeholder 6">
            <a:extLst>
              <a:ext uri="{FF2B5EF4-FFF2-40B4-BE49-F238E27FC236}">
                <a16:creationId xmlns:a16="http://schemas.microsoft.com/office/drawing/2014/main" id="{582747D2-C7CF-4B82-A1D2-1ECB4C281357}"/>
              </a:ext>
            </a:extLst>
          </p:cNvPr>
          <p:cNvSpPr>
            <a:spLocks noGrp="1"/>
          </p:cNvSpPr>
          <p:nvPr>
            <p:ph type="ftr" sz="quarter" idx="3"/>
          </p:nvPr>
        </p:nvSpPr>
        <p:spPr/>
        <p:txBody>
          <a:bodyPr/>
          <a:lstStyle/>
          <a:p>
            <a:r>
              <a:rPr lang="en-US"/>
              <a:t>Confidential Property of Schneider Electric |</a:t>
            </a:r>
            <a:endParaRPr lang="en-US" dirty="0"/>
          </a:p>
        </p:txBody>
      </p:sp>
      <p:sp>
        <p:nvSpPr>
          <p:cNvPr id="8" name="Slide Number Placeholder 7">
            <a:extLst>
              <a:ext uri="{FF2B5EF4-FFF2-40B4-BE49-F238E27FC236}">
                <a16:creationId xmlns:a16="http://schemas.microsoft.com/office/drawing/2014/main" id="{993275F6-BAE6-4109-9F1B-3CDE6EA78B89}"/>
              </a:ext>
            </a:extLst>
          </p:cNvPr>
          <p:cNvSpPr>
            <a:spLocks noGrp="1"/>
          </p:cNvSpPr>
          <p:nvPr>
            <p:ph type="sldNum" sz="quarter" idx="4"/>
          </p:nvPr>
        </p:nvSpPr>
        <p:spPr/>
        <p:txBody>
          <a:bodyPr/>
          <a:lstStyle/>
          <a:p>
            <a:r>
              <a:rPr lang="en-US"/>
              <a:t>Page </a:t>
            </a:r>
            <a:fld id="{5A9C12DC-491F-9444-86A2-13AC5C62A2FC}" type="slidenum">
              <a:rPr lang="en-US" smtClean="0"/>
              <a:pPr/>
              <a:t>13</a:t>
            </a:fld>
            <a:endParaRPr lang="en-US" dirty="0"/>
          </a:p>
        </p:txBody>
      </p:sp>
      <p:sp>
        <p:nvSpPr>
          <p:cNvPr id="24" name="Google Shape;827;p85">
            <a:extLst>
              <a:ext uri="{FF2B5EF4-FFF2-40B4-BE49-F238E27FC236}">
                <a16:creationId xmlns:a16="http://schemas.microsoft.com/office/drawing/2014/main" id="{4990B127-2C78-435A-B6CD-0E9AC23BD8B5}"/>
              </a:ext>
            </a:extLst>
          </p:cNvPr>
          <p:cNvSpPr/>
          <p:nvPr/>
        </p:nvSpPr>
        <p:spPr>
          <a:xfrm>
            <a:off x="7930507" y="2174760"/>
            <a:ext cx="3250069" cy="2916086"/>
          </a:xfrm>
          <a:prstGeom prst="rect">
            <a:avLst/>
          </a:prstGeom>
          <a:noFill/>
          <a:ln>
            <a:noFill/>
          </a:ln>
        </p:spPr>
        <p:txBody>
          <a:bodyPr spcFirstLastPara="1" wrap="square" lIns="121900" tIns="60933" rIns="121900" bIns="60933" anchor="t" anchorCtr="0">
            <a:noAutofit/>
          </a:bodyPr>
          <a:lstStyle/>
          <a:p>
            <a:pPr marL="285750" indent="-285750">
              <a:lnSpc>
                <a:spcPct val="130000"/>
              </a:lnSpc>
              <a:buClr>
                <a:schemeClr val="tx2">
                  <a:lumMod val="75000"/>
                </a:schemeClr>
              </a:buClr>
              <a:buSzPts val="1200"/>
              <a:buFont typeface="Arial" panose="020B0604020202020204" pitchFamily="34" charset="0"/>
              <a:buChar char="•"/>
            </a:pPr>
            <a:r>
              <a:rPr lang="ru-RU" dirty="0">
                <a:solidFill>
                  <a:srgbClr val="545454"/>
                </a:solidFill>
                <a:latin typeface="+mj-lt"/>
                <a:ea typeface="Arial"/>
                <a:cs typeface="Arial"/>
                <a:sym typeface="Arial"/>
              </a:rPr>
              <a:t>Уменьшение времени и затрат на разработку</a:t>
            </a:r>
            <a:endParaRPr dirty="0">
              <a:solidFill>
                <a:srgbClr val="545454"/>
              </a:solidFill>
              <a:latin typeface="+mj-lt"/>
            </a:endParaRPr>
          </a:p>
          <a:p>
            <a:pPr marL="285750" indent="-285750">
              <a:lnSpc>
                <a:spcPct val="130000"/>
              </a:lnSpc>
              <a:spcBef>
                <a:spcPts val="267"/>
              </a:spcBef>
              <a:buClr>
                <a:schemeClr val="tx2">
                  <a:lumMod val="75000"/>
                </a:schemeClr>
              </a:buClr>
              <a:buSzPts val="1200"/>
              <a:buFont typeface="Arial" panose="020B0604020202020204" pitchFamily="34" charset="0"/>
              <a:buChar char="•"/>
            </a:pPr>
            <a:r>
              <a:rPr lang="ru-RU" dirty="0">
                <a:solidFill>
                  <a:srgbClr val="545454"/>
                </a:solidFill>
                <a:latin typeface="+mj-lt"/>
                <a:ea typeface="Arial"/>
                <a:cs typeface="Arial"/>
                <a:sym typeface="Arial"/>
              </a:rPr>
              <a:t>Снижение риска ошибок</a:t>
            </a:r>
            <a:endParaRPr dirty="0">
              <a:solidFill>
                <a:srgbClr val="545454"/>
              </a:solidFill>
              <a:latin typeface="+mj-lt"/>
              <a:ea typeface="Arial"/>
              <a:cs typeface="Arial"/>
              <a:sym typeface="Arial"/>
            </a:endParaRPr>
          </a:p>
          <a:p>
            <a:pPr marL="285750" indent="-285750">
              <a:lnSpc>
                <a:spcPct val="130000"/>
              </a:lnSpc>
              <a:spcBef>
                <a:spcPts val="267"/>
              </a:spcBef>
              <a:buClr>
                <a:schemeClr val="tx2">
                  <a:lumMod val="75000"/>
                </a:schemeClr>
              </a:buClr>
              <a:buSzPts val="1200"/>
              <a:buFont typeface="Arial" panose="020B0604020202020204" pitchFamily="34" charset="0"/>
              <a:buChar char="•"/>
            </a:pPr>
            <a:r>
              <a:rPr lang="ru-RU" dirty="0">
                <a:solidFill>
                  <a:srgbClr val="545454"/>
                </a:solidFill>
                <a:latin typeface="+mj-lt"/>
                <a:ea typeface="Arial"/>
                <a:cs typeface="Arial"/>
                <a:sym typeface="Arial"/>
              </a:rPr>
              <a:t>Бесшовная интеграция оборудования с использованием компонентов библиотек</a:t>
            </a:r>
            <a:endParaRPr dirty="0">
              <a:solidFill>
                <a:srgbClr val="545454"/>
              </a:solidFill>
              <a:latin typeface="+mj-lt"/>
              <a:ea typeface="Arial"/>
              <a:cs typeface="Arial"/>
              <a:sym typeface="Arial"/>
            </a:endParaRPr>
          </a:p>
        </p:txBody>
      </p:sp>
    </p:spTree>
    <p:extLst>
      <p:ext uri="{BB962C8B-B14F-4D97-AF65-F5344CB8AC3E}">
        <p14:creationId xmlns:p14="http://schemas.microsoft.com/office/powerpoint/2010/main" val="1654781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e 65">
            <a:extLst>
              <a:ext uri="{FF2B5EF4-FFF2-40B4-BE49-F238E27FC236}">
                <a16:creationId xmlns:a16="http://schemas.microsoft.com/office/drawing/2014/main" id="{398C2512-7F49-466F-8499-518B6D8145FB}"/>
              </a:ext>
            </a:extLst>
          </p:cNvPr>
          <p:cNvGrpSpPr/>
          <p:nvPr/>
        </p:nvGrpSpPr>
        <p:grpSpPr>
          <a:xfrm>
            <a:off x="1580674" y="1457841"/>
            <a:ext cx="4018019" cy="3214397"/>
            <a:chOff x="416857" y="1148323"/>
            <a:chExt cx="3407125" cy="2689987"/>
          </a:xfrm>
        </p:grpSpPr>
        <p:grpSp>
          <p:nvGrpSpPr>
            <p:cNvPr id="8" name="Groupe 7">
              <a:extLst>
                <a:ext uri="{FF2B5EF4-FFF2-40B4-BE49-F238E27FC236}">
                  <a16:creationId xmlns:a16="http://schemas.microsoft.com/office/drawing/2014/main" id="{6FB8E4F9-8C44-4D4C-96A1-3CDD468EEEA4}"/>
                </a:ext>
              </a:extLst>
            </p:cNvPr>
            <p:cNvGrpSpPr>
              <a:grpSpLocks noChangeAspect="1"/>
            </p:cNvGrpSpPr>
            <p:nvPr/>
          </p:nvGrpSpPr>
          <p:grpSpPr>
            <a:xfrm>
              <a:off x="627937" y="3391052"/>
              <a:ext cx="1115395" cy="442640"/>
              <a:chOff x="2400732" y="3424200"/>
              <a:chExt cx="1812623" cy="719332"/>
            </a:xfrm>
          </p:grpSpPr>
          <p:pic>
            <p:nvPicPr>
              <p:cNvPr id="23" name="Image 22">
                <a:extLst>
                  <a:ext uri="{FF2B5EF4-FFF2-40B4-BE49-F238E27FC236}">
                    <a16:creationId xmlns:a16="http://schemas.microsoft.com/office/drawing/2014/main" id="{363EEDA8-9AA6-4E85-A5C0-669F73CA3073}"/>
                  </a:ext>
                </a:extLst>
              </p:cNvPr>
              <p:cNvPicPr>
                <a:picLocks noChangeAspect="1"/>
              </p:cNvPicPr>
              <p:nvPr/>
            </p:nvPicPr>
            <p:blipFill>
              <a:blip r:embed="rId3"/>
              <a:stretch>
                <a:fillRect/>
              </a:stretch>
            </p:blipFill>
            <p:spPr>
              <a:xfrm>
                <a:off x="2400732" y="3424200"/>
                <a:ext cx="1812623" cy="719332"/>
              </a:xfrm>
              <a:prstGeom prst="rect">
                <a:avLst/>
              </a:prstGeom>
            </p:spPr>
          </p:pic>
          <p:pic>
            <p:nvPicPr>
              <p:cNvPr id="24" name="Image 23">
                <a:extLst>
                  <a:ext uri="{FF2B5EF4-FFF2-40B4-BE49-F238E27FC236}">
                    <a16:creationId xmlns:a16="http://schemas.microsoft.com/office/drawing/2014/main" id="{74D612FE-833A-4F93-ACE0-4891590BB61E}"/>
                  </a:ext>
                </a:extLst>
              </p:cNvPr>
              <p:cNvPicPr>
                <a:picLocks noChangeAspect="1"/>
              </p:cNvPicPr>
              <p:nvPr/>
            </p:nvPicPr>
            <p:blipFill>
              <a:blip r:embed="rId4"/>
              <a:stretch>
                <a:fillRect/>
              </a:stretch>
            </p:blipFill>
            <p:spPr>
              <a:xfrm>
                <a:off x="3264584" y="3425005"/>
                <a:ext cx="160645" cy="522583"/>
              </a:xfrm>
              <a:prstGeom prst="rect">
                <a:avLst/>
              </a:prstGeom>
            </p:spPr>
          </p:pic>
        </p:grpSp>
        <p:grpSp>
          <p:nvGrpSpPr>
            <p:cNvPr id="9" name="Groupe 8">
              <a:extLst>
                <a:ext uri="{FF2B5EF4-FFF2-40B4-BE49-F238E27FC236}">
                  <a16:creationId xmlns:a16="http://schemas.microsoft.com/office/drawing/2014/main" id="{A27D10B5-0728-443A-9997-B6B6A498E480}"/>
                </a:ext>
              </a:extLst>
            </p:cNvPr>
            <p:cNvGrpSpPr>
              <a:grpSpLocks noChangeAspect="1"/>
            </p:cNvGrpSpPr>
            <p:nvPr/>
          </p:nvGrpSpPr>
          <p:grpSpPr>
            <a:xfrm>
              <a:off x="1888699" y="3395670"/>
              <a:ext cx="1115395" cy="442640"/>
              <a:chOff x="2400732" y="3424200"/>
              <a:chExt cx="1812623" cy="719332"/>
            </a:xfrm>
          </p:grpSpPr>
          <p:pic>
            <p:nvPicPr>
              <p:cNvPr id="21" name="Image 20">
                <a:extLst>
                  <a:ext uri="{FF2B5EF4-FFF2-40B4-BE49-F238E27FC236}">
                    <a16:creationId xmlns:a16="http://schemas.microsoft.com/office/drawing/2014/main" id="{6FB5D57C-8DCB-42A0-883F-EC44299C6511}"/>
                  </a:ext>
                </a:extLst>
              </p:cNvPr>
              <p:cNvPicPr>
                <a:picLocks noChangeAspect="1"/>
              </p:cNvPicPr>
              <p:nvPr/>
            </p:nvPicPr>
            <p:blipFill>
              <a:blip r:embed="rId3"/>
              <a:stretch>
                <a:fillRect/>
              </a:stretch>
            </p:blipFill>
            <p:spPr>
              <a:xfrm>
                <a:off x="2400732" y="3424200"/>
                <a:ext cx="1812623" cy="719332"/>
              </a:xfrm>
              <a:prstGeom prst="rect">
                <a:avLst/>
              </a:prstGeom>
            </p:spPr>
          </p:pic>
          <p:pic>
            <p:nvPicPr>
              <p:cNvPr id="22" name="Image 21">
                <a:extLst>
                  <a:ext uri="{FF2B5EF4-FFF2-40B4-BE49-F238E27FC236}">
                    <a16:creationId xmlns:a16="http://schemas.microsoft.com/office/drawing/2014/main" id="{5A52E83D-42EE-4DC4-9AC4-5EB33B2B67A8}"/>
                  </a:ext>
                </a:extLst>
              </p:cNvPr>
              <p:cNvPicPr>
                <a:picLocks noChangeAspect="1"/>
              </p:cNvPicPr>
              <p:nvPr/>
            </p:nvPicPr>
            <p:blipFill>
              <a:blip r:embed="rId4"/>
              <a:stretch>
                <a:fillRect/>
              </a:stretch>
            </p:blipFill>
            <p:spPr>
              <a:xfrm>
                <a:off x="3264584" y="3425005"/>
                <a:ext cx="160645" cy="522583"/>
              </a:xfrm>
              <a:prstGeom prst="rect">
                <a:avLst/>
              </a:prstGeom>
            </p:spPr>
          </p:pic>
        </p:grpSp>
        <p:cxnSp>
          <p:nvCxnSpPr>
            <p:cNvPr id="10" name="Connecteur droit 9">
              <a:extLst>
                <a:ext uri="{FF2B5EF4-FFF2-40B4-BE49-F238E27FC236}">
                  <a16:creationId xmlns:a16="http://schemas.microsoft.com/office/drawing/2014/main" id="{BADFB866-8001-4688-BC31-FE9B5AF10420}"/>
                </a:ext>
              </a:extLst>
            </p:cNvPr>
            <p:cNvCxnSpPr>
              <a:cxnSpLocks/>
            </p:cNvCxnSpPr>
            <p:nvPr/>
          </p:nvCxnSpPr>
          <p:spPr>
            <a:xfrm>
              <a:off x="1518580" y="3055833"/>
              <a:ext cx="0" cy="213130"/>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1" name="Image 10">
              <a:extLst>
                <a:ext uri="{FF2B5EF4-FFF2-40B4-BE49-F238E27FC236}">
                  <a16:creationId xmlns:a16="http://schemas.microsoft.com/office/drawing/2014/main" id="{E406A7BF-9A13-4FD6-939B-2F001B5916B8}"/>
                </a:ext>
              </a:extLst>
            </p:cNvPr>
            <p:cNvPicPr>
              <a:picLocks noChangeAspect="1"/>
            </p:cNvPicPr>
            <p:nvPr/>
          </p:nvPicPr>
          <p:blipFill>
            <a:blip r:embed="rId5"/>
            <a:stretch>
              <a:fillRect/>
            </a:stretch>
          </p:blipFill>
          <p:spPr>
            <a:xfrm>
              <a:off x="2420269" y="3452513"/>
              <a:ext cx="102777" cy="68518"/>
            </a:xfrm>
            <a:prstGeom prst="rect">
              <a:avLst/>
            </a:prstGeom>
          </p:spPr>
        </p:pic>
        <p:pic>
          <p:nvPicPr>
            <p:cNvPr id="12" name="Image 11">
              <a:extLst>
                <a:ext uri="{FF2B5EF4-FFF2-40B4-BE49-F238E27FC236}">
                  <a16:creationId xmlns:a16="http://schemas.microsoft.com/office/drawing/2014/main" id="{85030CEB-17C4-408A-9611-5E7233D268ED}"/>
                </a:ext>
              </a:extLst>
            </p:cNvPr>
            <p:cNvPicPr>
              <a:picLocks noChangeAspect="1"/>
            </p:cNvPicPr>
            <p:nvPr/>
          </p:nvPicPr>
          <p:blipFill>
            <a:blip r:embed="rId5"/>
            <a:stretch>
              <a:fillRect/>
            </a:stretch>
          </p:blipFill>
          <p:spPr>
            <a:xfrm>
              <a:off x="1156233" y="3439065"/>
              <a:ext cx="102777" cy="68518"/>
            </a:xfrm>
            <a:prstGeom prst="rect">
              <a:avLst/>
            </a:prstGeom>
          </p:spPr>
        </p:pic>
        <p:grpSp>
          <p:nvGrpSpPr>
            <p:cNvPr id="13" name="Groupe 110">
              <a:extLst>
                <a:ext uri="{FF2B5EF4-FFF2-40B4-BE49-F238E27FC236}">
                  <a16:creationId xmlns:a16="http://schemas.microsoft.com/office/drawing/2014/main" id="{97A1C080-E0C7-4132-B0B9-098755CB0C8E}"/>
                </a:ext>
              </a:extLst>
            </p:cNvPr>
            <p:cNvGrpSpPr/>
            <p:nvPr/>
          </p:nvGrpSpPr>
          <p:grpSpPr>
            <a:xfrm>
              <a:off x="1205835" y="3268963"/>
              <a:ext cx="1264921" cy="141508"/>
              <a:chOff x="711597" y="2868561"/>
              <a:chExt cx="1264921" cy="141508"/>
            </a:xfrm>
          </p:grpSpPr>
          <p:cxnSp>
            <p:nvCxnSpPr>
              <p:cNvPr id="18" name="Connecteur droit 111">
                <a:extLst>
                  <a:ext uri="{FF2B5EF4-FFF2-40B4-BE49-F238E27FC236}">
                    <a16:creationId xmlns:a16="http://schemas.microsoft.com/office/drawing/2014/main" id="{227EDFBC-743A-4B29-A9B2-A8436C796D0D}"/>
                  </a:ext>
                </a:extLst>
              </p:cNvPr>
              <p:cNvCxnSpPr/>
              <p:nvPr/>
            </p:nvCxnSpPr>
            <p:spPr>
              <a:xfrm>
                <a:off x="711597" y="2868561"/>
                <a:ext cx="1260762" cy="0"/>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9" name="Connecteur droit 112">
                <a:extLst>
                  <a:ext uri="{FF2B5EF4-FFF2-40B4-BE49-F238E27FC236}">
                    <a16:creationId xmlns:a16="http://schemas.microsoft.com/office/drawing/2014/main" id="{0178462D-E12F-43AB-A5FA-5695A88599E7}"/>
                  </a:ext>
                </a:extLst>
              </p:cNvPr>
              <p:cNvCxnSpPr/>
              <p:nvPr/>
            </p:nvCxnSpPr>
            <p:spPr>
              <a:xfrm>
                <a:off x="711597" y="2868561"/>
                <a:ext cx="1" cy="141508"/>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20" name="Connecteur droit 113">
                <a:extLst>
                  <a:ext uri="{FF2B5EF4-FFF2-40B4-BE49-F238E27FC236}">
                    <a16:creationId xmlns:a16="http://schemas.microsoft.com/office/drawing/2014/main" id="{DEC2AF28-3BFE-478B-A675-E9ED9F2E2563}"/>
                  </a:ext>
                </a:extLst>
              </p:cNvPr>
              <p:cNvCxnSpPr/>
              <p:nvPr/>
            </p:nvCxnSpPr>
            <p:spPr>
              <a:xfrm>
                <a:off x="1976517" y="2868561"/>
                <a:ext cx="1" cy="141508"/>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35" name="Groupe 34">
              <a:extLst>
                <a:ext uri="{FF2B5EF4-FFF2-40B4-BE49-F238E27FC236}">
                  <a16:creationId xmlns:a16="http://schemas.microsoft.com/office/drawing/2014/main" id="{93CD3D4C-A650-4F2B-BAAC-ED04E26750E8}"/>
                </a:ext>
              </a:extLst>
            </p:cNvPr>
            <p:cNvGrpSpPr/>
            <p:nvPr/>
          </p:nvGrpSpPr>
          <p:grpSpPr>
            <a:xfrm>
              <a:off x="1984483" y="2454766"/>
              <a:ext cx="1839499" cy="612445"/>
              <a:chOff x="3734527" y="1759185"/>
              <a:chExt cx="1839499" cy="612445"/>
            </a:xfrm>
          </p:grpSpPr>
          <p:pic>
            <p:nvPicPr>
              <p:cNvPr id="25" name="Image 24">
                <a:extLst>
                  <a:ext uri="{FF2B5EF4-FFF2-40B4-BE49-F238E27FC236}">
                    <a16:creationId xmlns:a16="http://schemas.microsoft.com/office/drawing/2014/main" id="{9B9D11CB-98C0-4BC6-8243-FAE37F9074BF}"/>
                  </a:ext>
                </a:extLst>
              </p:cNvPr>
              <p:cNvPicPr>
                <a:picLocks noChangeAspect="1"/>
              </p:cNvPicPr>
              <p:nvPr/>
            </p:nvPicPr>
            <p:blipFill>
              <a:blip r:embed="rId6"/>
              <a:stretch>
                <a:fillRect/>
              </a:stretch>
            </p:blipFill>
            <p:spPr>
              <a:xfrm>
                <a:off x="3734527" y="1771555"/>
                <a:ext cx="333375" cy="600075"/>
              </a:xfrm>
              <a:prstGeom prst="rect">
                <a:avLst/>
              </a:prstGeom>
            </p:spPr>
          </p:pic>
          <p:sp>
            <p:nvSpPr>
              <p:cNvPr id="30" name="ZoneTexte 29">
                <a:extLst>
                  <a:ext uri="{FF2B5EF4-FFF2-40B4-BE49-F238E27FC236}">
                    <a16:creationId xmlns:a16="http://schemas.microsoft.com/office/drawing/2014/main" id="{5E7D1958-04B0-47F9-9932-96A69C027BC8}"/>
                  </a:ext>
                </a:extLst>
              </p:cNvPr>
              <p:cNvSpPr txBox="1"/>
              <p:nvPr/>
            </p:nvSpPr>
            <p:spPr>
              <a:xfrm>
                <a:off x="4029607" y="1759185"/>
                <a:ext cx="1544419" cy="592238"/>
              </a:xfrm>
              <a:prstGeom prst="rect">
                <a:avLst/>
              </a:prstGeom>
              <a:noFill/>
            </p:spPr>
            <p:txBody>
              <a:bodyPr wrap="none" rtlCol="0">
                <a:spAutoFit/>
              </a:bodyPr>
              <a:lstStyle/>
              <a:p>
                <a:pPr defTabSz="609563"/>
                <a:r>
                  <a:rPr lang="en-US" sz="1333" dirty="0">
                    <a:solidFill>
                      <a:prstClr val="black"/>
                    </a:solidFill>
                    <a:latin typeface="Arial"/>
                  </a:rPr>
                  <a:t>Operation Server(s)</a:t>
                </a:r>
              </a:p>
              <a:p>
                <a:pPr defTabSz="609563"/>
                <a:r>
                  <a:rPr lang="en-US" sz="1333" dirty="0">
                    <a:solidFill>
                      <a:prstClr val="black"/>
                    </a:solidFill>
                    <a:latin typeface="Arial"/>
                  </a:rPr>
                  <a:t>I/O server(s) +</a:t>
                </a:r>
              </a:p>
              <a:p>
                <a:pPr defTabSz="609563"/>
                <a:r>
                  <a:rPr lang="en-US" sz="1333" dirty="0">
                    <a:solidFill>
                      <a:prstClr val="black"/>
                    </a:solidFill>
                    <a:latin typeface="Arial"/>
                  </a:rPr>
                  <a:t>                    server(s)</a:t>
                </a:r>
              </a:p>
            </p:txBody>
          </p:sp>
          <p:pic>
            <p:nvPicPr>
              <p:cNvPr id="31" name="Picture 46">
                <a:extLst>
                  <a:ext uri="{FF2B5EF4-FFF2-40B4-BE49-F238E27FC236}">
                    <a16:creationId xmlns:a16="http://schemas.microsoft.com/office/drawing/2014/main" id="{F19A26FE-2B87-4F57-994C-2EC46B86C437}"/>
                  </a:ext>
                </a:extLst>
              </p:cNvPr>
              <p:cNvPicPr>
                <a:picLocks noChangeAspect="1"/>
              </p:cNvPicPr>
              <p:nvPr/>
            </p:nvPicPr>
            <p:blipFill>
              <a:blip r:embed="rId7"/>
              <a:stretch>
                <a:fillRect/>
              </a:stretch>
            </p:blipFill>
            <p:spPr>
              <a:xfrm>
                <a:off x="4074969" y="2172702"/>
                <a:ext cx="720630" cy="133488"/>
              </a:xfrm>
              <a:prstGeom prst="rect">
                <a:avLst/>
              </a:prstGeom>
            </p:spPr>
          </p:pic>
        </p:grpSp>
        <p:grpSp>
          <p:nvGrpSpPr>
            <p:cNvPr id="29" name="Groupe 28">
              <a:extLst>
                <a:ext uri="{FF2B5EF4-FFF2-40B4-BE49-F238E27FC236}">
                  <a16:creationId xmlns:a16="http://schemas.microsoft.com/office/drawing/2014/main" id="{064A5C44-594B-49D4-93CD-2589091B3170}"/>
                </a:ext>
              </a:extLst>
            </p:cNvPr>
            <p:cNvGrpSpPr/>
            <p:nvPr/>
          </p:nvGrpSpPr>
          <p:grpSpPr>
            <a:xfrm>
              <a:off x="2746174" y="1614223"/>
              <a:ext cx="815313" cy="485189"/>
              <a:chOff x="4797692" y="2371631"/>
              <a:chExt cx="815313" cy="485189"/>
            </a:xfrm>
          </p:grpSpPr>
          <p:grpSp>
            <p:nvGrpSpPr>
              <p:cNvPr id="27" name="Groupe 26">
                <a:extLst>
                  <a:ext uri="{FF2B5EF4-FFF2-40B4-BE49-F238E27FC236}">
                    <a16:creationId xmlns:a16="http://schemas.microsoft.com/office/drawing/2014/main" id="{F3B35544-17EF-4F07-9F92-8EC63352102E}"/>
                  </a:ext>
                </a:extLst>
              </p:cNvPr>
              <p:cNvGrpSpPr/>
              <p:nvPr/>
            </p:nvGrpSpPr>
            <p:grpSpPr>
              <a:xfrm>
                <a:off x="4797692" y="2371631"/>
                <a:ext cx="815313" cy="485189"/>
                <a:chOff x="4797692" y="2371631"/>
                <a:chExt cx="815313" cy="485189"/>
              </a:xfrm>
            </p:grpSpPr>
            <p:pic>
              <p:nvPicPr>
                <p:cNvPr id="14" name="Image 13">
                  <a:extLst>
                    <a:ext uri="{FF2B5EF4-FFF2-40B4-BE49-F238E27FC236}">
                      <a16:creationId xmlns:a16="http://schemas.microsoft.com/office/drawing/2014/main" id="{B3B753C4-3DCE-41C8-AD4C-50D9BE71131D}"/>
                    </a:ext>
                  </a:extLst>
                </p:cNvPr>
                <p:cNvPicPr>
                  <a:picLocks noChangeAspect="1"/>
                </p:cNvPicPr>
                <p:nvPr/>
              </p:nvPicPr>
              <p:blipFill>
                <a:blip r:embed="rId8"/>
                <a:stretch>
                  <a:fillRect/>
                </a:stretch>
              </p:blipFill>
              <p:spPr>
                <a:xfrm>
                  <a:off x="4797692" y="2379159"/>
                  <a:ext cx="815313" cy="477661"/>
                </a:xfrm>
                <a:prstGeom prst="rect">
                  <a:avLst/>
                </a:prstGeom>
              </p:spPr>
            </p:pic>
            <p:sp>
              <p:nvSpPr>
                <p:cNvPr id="26" name="Rectangle 25">
                  <a:extLst>
                    <a:ext uri="{FF2B5EF4-FFF2-40B4-BE49-F238E27FC236}">
                      <a16:creationId xmlns:a16="http://schemas.microsoft.com/office/drawing/2014/main" id="{D33C8794-8554-42B9-8E7A-21167E39927B}"/>
                    </a:ext>
                  </a:extLst>
                </p:cNvPr>
                <p:cNvSpPr/>
                <p:nvPr/>
              </p:nvSpPr>
              <p:spPr>
                <a:xfrm>
                  <a:off x="4797692" y="2371631"/>
                  <a:ext cx="213508" cy="439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en-US" sz="2400">
                    <a:solidFill>
                      <a:prstClr val="white"/>
                    </a:solidFill>
                    <a:latin typeface="Arial"/>
                  </a:endParaRPr>
                </a:p>
              </p:txBody>
            </p:sp>
          </p:grpSp>
          <p:pic>
            <p:nvPicPr>
              <p:cNvPr id="28" name="Image 13">
                <a:extLst>
                  <a:ext uri="{FF2B5EF4-FFF2-40B4-BE49-F238E27FC236}">
                    <a16:creationId xmlns:a16="http://schemas.microsoft.com/office/drawing/2014/main" id="{D31B0189-02D5-473E-80C8-9AC8F1B60F73}"/>
                  </a:ext>
                </a:extLst>
              </p:cNvPr>
              <p:cNvPicPr>
                <a:picLocks noChangeAspect="1"/>
              </p:cNvPicPr>
              <p:nvPr/>
            </p:nvPicPr>
            <p:blipFill>
              <a:blip r:embed="rId9"/>
              <a:stretch>
                <a:fillRect/>
              </a:stretch>
            </p:blipFill>
            <p:spPr>
              <a:xfrm>
                <a:off x="5035414" y="2407665"/>
                <a:ext cx="433437" cy="250156"/>
              </a:xfrm>
              <a:prstGeom prst="rect">
                <a:avLst/>
              </a:prstGeom>
            </p:spPr>
          </p:pic>
        </p:grpSp>
        <p:sp>
          <p:nvSpPr>
            <p:cNvPr id="32" name="ZoneTexte 31">
              <a:extLst>
                <a:ext uri="{FF2B5EF4-FFF2-40B4-BE49-F238E27FC236}">
                  <a16:creationId xmlns:a16="http://schemas.microsoft.com/office/drawing/2014/main" id="{F9929AB5-10CF-4475-B39A-74AF5CBF333F}"/>
                </a:ext>
              </a:extLst>
            </p:cNvPr>
            <p:cNvSpPr txBox="1"/>
            <p:nvPr/>
          </p:nvSpPr>
          <p:spPr>
            <a:xfrm>
              <a:off x="2008988" y="1160356"/>
              <a:ext cx="1427521" cy="420581"/>
            </a:xfrm>
            <a:prstGeom prst="rect">
              <a:avLst/>
            </a:prstGeom>
            <a:noFill/>
          </p:spPr>
          <p:txBody>
            <a:bodyPr wrap="none" rtlCol="0">
              <a:spAutoFit/>
            </a:bodyPr>
            <a:lstStyle/>
            <a:p>
              <a:pPr defTabSz="609563"/>
              <a:r>
                <a:rPr lang="en-US" sz="1333" dirty="0">
                  <a:solidFill>
                    <a:prstClr val="black"/>
                  </a:solidFill>
                  <a:latin typeface="Arial"/>
                </a:rPr>
                <a:t>Operation Client(s)</a:t>
              </a:r>
            </a:p>
            <a:p>
              <a:pPr defTabSz="609563"/>
              <a:r>
                <a:rPr lang="en-US" sz="1333" dirty="0">
                  <a:solidFill>
                    <a:prstClr val="black"/>
                  </a:solidFill>
                  <a:latin typeface="Arial"/>
                </a:rPr>
                <a:t>+                    Client</a:t>
              </a:r>
            </a:p>
          </p:txBody>
        </p:sp>
        <p:pic>
          <p:nvPicPr>
            <p:cNvPr id="33" name="Picture 46">
              <a:extLst>
                <a:ext uri="{FF2B5EF4-FFF2-40B4-BE49-F238E27FC236}">
                  <a16:creationId xmlns:a16="http://schemas.microsoft.com/office/drawing/2014/main" id="{834E52E5-1E7E-4990-97D5-AEE339D1DE25}"/>
                </a:ext>
              </a:extLst>
            </p:cNvPr>
            <p:cNvPicPr>
              <a:picLocks noChangeAspect="1"/>
            </p:cNvPicPr>
            <p:nvPr/>
          </p:nvPicPr>
          <p:blipFill>
            <a:blip r:embed="rId7"/>
            <a:stretch>
              <a:fillRect/>
            </a:stretch>
          </p:blipFill>
          <p:spPr>
            <a:xfrm>
              <a:off x="2221677" y="1380039"/>
              <a:ext cx="720631" cy="133489"/>
            </a:xfrm>
            <a:prstGeom prst="rect">
              <a:avLst/>
            </a:prstGeom>
          </p:spPr>
        </p:pic>
        <p:cxnSp>
          <p:nvCxnSpPr>
            <p:cNvPr id="37" name="Connecteur droit 36">
              <a:extLst>
                <a:ext uri="{FF2B5EF4-FFF2-40B4-BE49-F238E27FC236}">
                  <a16:creationId xmlns:a16="http://schemas.microsoft.com/office/drawing/2014/main" id="{C055D071-997F-4E04-84BA-2D7AFD12D1EA}"/>
                </a:ext>
              </a:extLst>
            </p:cNvPr>
            <p:cNvCxnSpPr>
              <a:cxnSpLocks/>
            </p:cNvCxnSpPr>
            <p:nvPr/>
          </p:nvCxnSpPr>
          <p:spPr>
            <a:xfrm>
              <a:off x="2138980" y="3055833"/>
              <a:ext cx="0" cy="213130"/>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38" name="Image 37">
              <a:extLst>
                <a:ext uri="{FF2B5EF4-FFF2-40B4-BE49-F238E27FC236}">
                  <a16:creationId xmlns:a16="http://schemas.microsoft.com/office/drawing/2014/main" id="{AED68FB7-A2A7-4109-ADC4-07B0EEB8C3B6}"/>
                </a:ext>
              </a:extLst>
            </p:cNvPr>
            <p:cNvPicPr>
              <a:picLocks noChangeAspect="1"/>
            </p:cNvPicPr>
            <p:nvPr/>
          </p:nvPicPr>
          <p:blipFill>
            <a:blip r:embed="rId6"/>
            <a:stretch>
              <a:fillRect/>
            </a:stretch>
          </p:blipFill>
          <p:spPr>
            <a:xfrm>
              <a:off x="1350101" y="2474579"/>
              <a:ext cx="333375" cy="600075"/>
            </a:xfrm>
            <a:prstGeom prst="rect">
              <a:avLst/>
            </a:prstGeom>
          </p:spPr>
        </p:pic>
        <p:sp>
          <p:nvSpPr>
            <p:cNvPr id="39" name="ZoneTexte 38">
              <a:extLst>
                <a:ext uri="{FF2B5EF4-FFF2-40B4-BE49-F238E27FC236}">
                  <a16:creationId xmlns:a16="http://schemas.microsoft.com/office/drawing/2014/main" id="{D84204D1-4C5C-41CB-8F36-759B5D814676}"/>
                </a:ext>
              </a:extLst>
            </p:cNvPr>
            <p:cNvSpPr txBox="1"/>
            <p:nvPr/>
          </p:nvSpPr>
          <p:spPr>
            <a:xfrm>
              <a:off x="416857" y="2523265"/>
              <a:ext cx="928664" cy="420581"/>
            </a:xfrm>
            <a:prstGeom prst="rect">
              <a:avLst/>
            </a:prstGeom>
            <a:noFill/>
          </p:spPr>
          <p:txBody>
            <a:bodyPr wrap="none" rtlCol="0">
              <a:spAutoFit/>
            </a:bodyPr>
            <a:lstStyle/>
            <a:p>
              <a:pPr defTabSz="609563"/>
              <a:r>
                <a:rPr lang="en-US" sz="1333" dirty="0">
                  <a:solidFill>
                    <a:prstClr val="black"/>
                  </a:solidFill>
                  <a:latin typeface="Arial"/>
                </a:rPr>
                <a:t>Engineering</a:t>
              </a:r>
            </a:p>
            <a:p>
              <a:pPr defTabSz="609563"/>
              <a:r>
                <a:rPr lang="en-US" sz="1333" dirty="0">
                  <a:solidFill>
                    <a:prstClr val="black"/>
                  </a:solidFill>
                  <a:latin typeface="Arial"/>
                </a:rPr>
                <a:t>Server</a:t>
              </a:r>
            </a:p>
          </p:txBody>
        </p:sp>
        <p:grpSp>
          <p:nvGrpSpPr>
            <p:cNvPr id="48" name="Groupe 47">
              <a:extLst>
                <a:ext uri="{FF2B5EF4-FFF2-40B4-BE49-F238E27FC236}">
                  <a16:creationId xmlns:a16="http://schemas.microsoft.com/office/drawing/2014/main" id="{78971689-51B8-4D57-886B-7D2B7E5F1BB5}"/>
                </a:ext>
              </a:extLst>
            </p:cNvPr>
            <p:cNvGrpSpPr/>
            <p:nvPr/>
          </p:nvGrpSpPr>
          <p:grpSpPr>
            <a:xfrm>
              <a:off x="803510" y="1553625"/>
              <a:ext cx="713278" cy="521666"/>
              <a:chOff x="1157212" y="1684202"/>
              <a:chExt cx="713278" cy="521666"/>
            </a:xfrm>
          </p:grpSpPr>
          <p:pic>
            <p:nvPicPr>
              <p:cNvPr id="41" name="Picture 364">
                <a:extLst>
                  <a:ext uri="{FF2B5EF4-FFF2-40B4-BE49-F238E27FC236}">
                    <a16:creationId xmlns:a16="http://schemas.microsoft.com/office/drawing/2014/main" id="{A47A041A-8054-418A-A6E4-E798A6FC78E3}"/>
                  </a:ext>
                </a:extLst>
              </p:cNvPr>
              <p:cNvPicPr>
                <a:picLocks noChangeAspect="1" noChangeArrowheads="1"/>
              </p:cNvPicPr>
              <p:nvPr/>
            </p:nvPicPr>
            <p:blipFill>
              <a:blip r:embed="rId10" cstate="email"/>
              <a:srcRect/>
              <a:stretch>
                <a:fillRect/>
              </a:stretch>
            </p:blipFill>
            <p:spPr bwMode="auto">
              <a:xfrm>
                <a:off x="1157212" y="1684202"/>
                <a:ext cx="713278" cy="521666"/>
              </a:xfrm>
              <a:prstGeom prst="rect">
                <a:avLst/>
              </a:prstGeom>
              <a:noFill/>
              <a:ln w="12700">
                <a:noFill/>
                <a:miter lim="800000"/>
                <a:headEnd type="none" w="sm" len="sm"/>
                <a:tailEnd type="none" w="sm" len="sm"/>
              </a:ln>
            </p:spPr>
          </p:pic>
          <p:pic>
            <p:nvPicPr>
              <p:cNvPr id="42" name="Image 41">
                <a:extLst>
                  <a:ext uri="{FF2B5EF4-FFF2-40B4-BE49-F238E27FC236}">
                    <a16:creationId xmlns:a16="http://schemas.microsoft.com/office/drawing/2014/main" id="{5BF3BB34-583D-4FE2-882C-9D1B804690D6}"/>
                  </a:ext>
                </a:extLst>
              </p:cNvPr>
              <p:cNvPicPr>
                <a:picLocks noChangeAspect="1"/>
              </p:cNvPicPr>
              <p:nvPr/>
            </p:nvPicPr>
            <p:blipFill>
              <a:blip r:embed="rId11"/>
              <a:stretch>
                <a:fillRect/>
              </a:stretch>
            </p:blipFill>
            <p:spPr>
              <a:xfrm>
                <a:off x="1181840" y="1710982"/>
                <a:ext cx="664021" cy="343224"/>
              </a:xfrm>
              <a:prstGeom prst="rect">
                <a:avLst/>
              </a:prstGeom>
            </p:spPr>
          </p:pic>
        </p:grpSp>
        <p:grpSp>
          <p:nvGrpSpPr>
            <p:cNvPr id="44" name="Groupe 110">
              <a:extLst>
                <a:ext uri="{FF2B5EF4-FFF2-40B4-BE49-F238E27FC236}">
                  <a16:creationId xmlns:a16="http://schemas.microsoft.com/office/drawing/2014/main" id="{835548EA-48B5-4A3E-847A-C0AD85E565F5}"/>
                </a:ext>
              </a:extLst>
            </p:cNvPr>
            <p:cNvGrpSpPr/>
            <p:nvPr/>
          </p:nvGrpSpPr>
          <p:grpSpPr>
            <a:xfrm flipV="1">
              <a:off x="1205835" y="2080747"/>
              <a:ext cx="2005365" cy="220552"/>
              <a:chOff x="711597" y="2863633"/>
              <a:chExt cx="2005365" cy="146436"/>
            </a:xfrm>
          </p:grpSpPr>
          <p:cxnSp>
            <p:nvCxnSpPr>
              <p:cNvPr id="45" name="Connecteur droit 111">
                <a:extLst>
                  <a:ext uri="{FF2B5EF4-FFF2-40B4-BE49-F238E27FC236}">
                    <a16:creationId xmlns:a16="http://schemas.microsoft.com/office/drawing/2014/main" id="{1BEBA159-25AC-429C-BB56-0846F9338E9E}"/>
                  </a:ext>
                </a:extLst>
              </p:cNvPr>
              <p:cNvCxnSpPr>
                <a:cxnSpLocks/>
              </p:cNvCxnSpPr>
              <p:nvPr/>
            </p:nvCxnSpPr>
            <p:spPr>
              <a:xfrm flipV="1">
                <a:off x="711597" y="2868561"/>
                <a:ext cx="2005365" cy="0"/>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6" name="Connecteur droit 112">
                <a:extLst>
                  <a:ext uri="{FF2B5EF4-FFF2-40B4-BE49-F238E27FC236}">
                    <a16:creationId xmlns:a16="http://schemas.microsoft.com/office/drawing/2014/main" id="{9AB4E638-FF31-43D5-BE9D-C50EA355F2F3}"/>
                  </a:ext>
                </a:extLst>
              </p:cNvPr>
              <p:cNvCxnSpPr/>
              <p:nvPr/>
            </p:nvCxnSpPr>
            <p:spPr>
              <a:xfrm>
                <a:off x="711597" y="2868561"/>
                <a:ext cx="1" cy="141508"/>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7" name="Connecteur droit 113">
                <a:extLst>
                  <a:ext uri="{FF2B5EF4-FFF2-40B4-BE49-F238E27FC236}">
                    <a16:creationId xmlns:a16="http://schemas.microsoft.com/office/drawing/2014/main" id="{9FC08A34-7AA9-4008-B556-4BD189D34D2B}"/>
                  </a:ext>
                </a:extLst>
              </p:cNvPr>
              <p:cNvCxnSpPr/>
              <p:nvPr/>
            </p:nvCxnSpPr>
            <p:spPr>
              <a:xfrm>
                <a:off x="2716961" y="2863633"/>
                <a:ext cx="1" cy="141508"/>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grpSp>
        <p:cxnSp>
          <p:nvCxnSpPr>
            <p:cNvPr id="36" name="Connecteur droit 35">
              <a:extLst>
                <a:ext uri="{FF2B5EF4-FFF2-40B4-BE49-F238E27FC236}">
                  <a16:creationId xmlns:a16="http://schemas.microsoft.com/office/drawing/2014/main" id="{74B91B0E-F53D-49A5-92CB-FB75AB19481E}"/>
                </a:ext>
              </a:extLst>
            </p:cNvPr>
            <p:cNvCxnSpPr>
              <a:cxnSpLocks/>
            </p:cNvCxnSpPr>
            <p:nvPr/>
          </p:nvCxnSpPr>
          <p:spPr>
            <a:xfrm>
              <a:off x="1518580" y="2310135"/>
              <a:ext cx="0" cy="213130"/>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9" name="Connecteur droit 48">
              <a:extLst>
                <a:ext uri="{FF2B5EF4-FFF2-40B4-BE49-F238E27FC236}">
                  <a16:creationId xmlns:a16="http://schemas.microsoft.com/office/drawing/2014/main" id="{4760AB1F-20E9-4CAE-AE0B-02A11675D69C}"/>
                </a:ext>
              </a:extLst>
            </p:cNvPr>
            <p:cNvCxnSpPr>
              <a:cxnSpLocks/>
            </p:cNvCxnSpPr>
            <p:nvPr/>
          </p:nvCxnSpPr>
          <p:spPr>
            <a:xfrm>
              <a:off x="2189380" y="2305346"/>
              <a:ext cx="0" cy="213130"/>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50" name="Image 49">
              <a:extLst>
                <a:ext uri="{FF2B5EF4-FFF2-40B4-BE49-F238E27FC236}">
                  <a16:creationId xmlns:a16="http://schemas.microsoft.com/office/drawing/2014/main" id="{7DC9CA28-7EB4-43E7-A239-4CFD0E5F59C8}"/>
                </a:ext>
              </a:extLst>
            </p:cNvPr>
            <p:cNvPicPr>
              <a:picLocks noChangeAspect="1"/>
            </p:cNvPicPr>
            <p:nvPr/>
          </p:nvPicPr>
          <p:blipFill>
            <a:blip r:embed="rId6"/>
            <a:stretch>
              <a:fillRect/>
            </a:stretch>
          </p:blipFill>
          <p:spPr>
            <a:xfrm>
              <a:off x="1819588" y="2369401"/>
              <a:ext cx="333375" cy="600075"/>
            </a:xfrm>
            <a:prstGeom prst="rect">
              <a:avLst/>
            </a:prstGeom>
          </p:spPr>
        </p:pic>
        <p:cxnSp>
          <p:nvCxnSpPr>
            <p:cNvPr id="51" name="Connecteur droit 50">
              <a:extLst>
                <a:ext uri="{FF2B5EF4-FFF2-40B4-BE49-F238E27FC236}">
                  <a16:creationId xmlns:a16="http://schemas.microsoft.com/office/drawing/2014/main" id="{02B40538-E5DF-485F-9276-00D764B4C5A1}"/>
                </a:ext>
              </a:extLst>
            </p:cNvPr>
            <p:cNvCxnSpPr>
              <a:cxnSpLocks/>
            </p:cNvCxnSpPr>
            <p:nvPr/>
          </p:nvCxnSpPr>
          <p:spPr>
            <a:xfrm>
              <a:off x="1986276" y="2294481"/>
              <a:ext cx="0" cy="96520"/>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52" name="Connecteur droit 113">
              <a:extLst>
                <a:ext uri="{FF2B5EF4-FFF2-40B4-BE49-F238E27FC236}">
                  <a16:creationId xmlns:a16="http://schemas.microsoft.com/office/drawing/2014/main" id="{5D305F6F-2455-4255-BA9F-53961E8EF36B}"/>
                </a:ext>
              </a:extLst>
            </p:cNvPr>
            <p:cNvCxnSpPr/>
            <p:nvPr/>
          </p:nvCxnSpPr>
          <p:spPr>
            <a:xfrm flipV="1">
              <a:off x="2137461" y="2069648"/>
              <a:ext cx="1" cy="213130"/>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56" name="Groupe 55">
              <a:extLst>
                <a:ext uri="{FF2B5EF4-FFF2-40B4-BE49-F238E27FC236}">
                  <a16:creationId xmlns:a16="http://schemas.microsoft.com/office/drawing/2014/main" id="{24049BFD-36EC-4C0A-9DD7-F28AB76EE8C1}"/>
                </a:ext>
              </a:extLst>
            </p:cNvPr>
            <p:cNvGrpSpPr/>
            <p:nvPr/>
          </p:nvGrpSpPr>
          <p:grpSpPr>
            <a:xfrm>
              <a:off x="1705518" y="1625902"/>
              <a:ext cx="815313" cy="485189"/>
              <a:chOff x="4797692" y="2371631"/>
              <a:chExt cx="815313" cy="485189"/>
            </a:xfrm>
          </p:grpSpPr>
          <p:grpSp>
            <p:nvGrpSpPr>
              <p:cNvPr id="59" name="Groupe 58">
                <a:extLst>
                  <a:ext uri="{FF2B5EF4-FFF2-40B4-BE49-F238E27FC236}">
                    <a16:creationId xmlns:a16="http://schemas.microsoft.com/office/drawing/2014/main" id="{24BE65D6-A282-4AE6-88EA-B9DAB856365D}"/>
                  </a:ext>
                </a:extLst>
              </p:cNvPr>
              <p:cNvGrpSpPr/>
              <p:nvPr/>
            </p:nvGrpSpPr>
            <p:grpSpPr>
              <a:xfrm>
                <a:off x="4797692" y="2371631"/>
                <a:ext cx="815313" cy="485189"/>
                <a:chOff x="4797692" y="2371631"/>
                <a:chExt cx="815313" cy="485189"/>
              </a:xfrm>
            </p:grpSpPr>
            <p:pic>
              <p:nvPicPr>
                <p:cNvPr id="61" name="Image 60">
                  <a:extLst>
                    <a:ext uri="{FF2B5EF4-FFF2-40B4-BE49-F238E27FC236}">
                      <a16:creationId xmlns:a16="http://schemas.microsoft.com/office/drawing/2014/main" id="{53521D34-E172-4A83-AEB7-6D1E468A262F}"/>
                    </a:ext>
                  </a:extLst>
                </p:cNvPr>
                <p:cNvPicPr>
                  <a:picLocks noChangeAspect="1"/>
                </p:cNvPicPr>
                <p:nvPr/>
              </p:nvPicPr>
              <p:blipFill>
                <a:blip r:embed="rId8"/>
                <a:stretch>
                  <a:fillRect/>
                </a:stretch>
              </p:blipFill>
              <p:spPr>
                <a:xfrm>
                  <a:off x="4797692" y="2379159"/>
                  <a:ext cx="815313" cy="477661"/>
                </a:xfrm>
                <a:prstGeom prst="rect">
                  <a:avLst/>
                </a:prstGeom>
              </p:spPr>
            </p:pic>
            <p:sp>
              <p:nvSpPr>
                <p:cNvPr id="62" name="Rectangle 61">
                  <a:extLst>
                    <a:ext uri="{FF2B5EF4-FFF2-40B4-BE49-F238E27FC236}">
                      <a16:creationId xmlns:a16="http://schemas.microsoft.com/office/drawing/2014/main" id="{D64118DC-5386-4B44-A209-C6AE59D10870}"/>
                    </a:ext>
                  </a:extLst>
                </p:cNvPr>
                <p:cNvSpPr/>
                <p:nvPr/>
              </p:nvSpPr>
              <p:spPr>
                <a:xfrm>
                  <a:off x="4797692" y="2371631"/>
                  <a:ext cx="213508" cy="439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en-US" sz="2400">
                    <a:solidFill>
                      <a:prstClr val="white"/>
                    </a:solidFill>
                    <a:latin typeface="Arial"/>
                  </a:endParaRPr>
                </a:p>
              </p:txBody>
            </p:sp>
          </p:grpSp>
          <p:pic>
            <p:nvPicPr>
              <p:cNvPr id="60" name="Image 13">
                <a:extLst>
                  <a:ext uri="{FF2B5EF4-FFF2-40B4-BE49-F238E27FC236}">
                    <a16:creationId xmlns:a16="http://schemas.microsoft.com/office/drawing/2014/main" id="{2192F9DB-4C9B-4C13-A619-7EA5B958DE70}"/>
                  </a:ext>
                </a:extLst>
              </p:cNvPr>
              <p:cNvPicPr>
                <a:picLocks noChangeAspect="1"/>
              </p:cNvPicPr>
              <p:nvPr/>
            </p:nvPicPr>
            <p:blipFill>
              <a:blip r:embed="rId9"/>
              <a:stretch>
                <a:fillRect/>
              </a:stretch>
            </p:blipFill>
            <p:spPr>
              <a:xfrm>
                <a:off x="5035414" y="2407665"/>
                <a:ext cx="433437" cy="250156"/>
              </a:xfrm>
              <a:prstGeom prst="rect">
                <a:avLst/>
              </a:prstGeom>
            </p:spPr>
          </p:pic>
        </p:grpSp>
        <p:sp>
          <p:nvSpPr>
            <p:cNvPr id="63" name="ZoneTexte 62">
              <a:extLst>
                <a:ext uri="{FF2B5EF4-FFF2-40B4-BE49-F238E27FC236}">
                  <a16:creationId xmlns:a16="http://schemas.microsoft.com/office/drawing/2014/main" id="{FCC08493-2E2E-4759-9683-67D4BC94947A}"/>
                </a:ext>
              </a:extLst>
            </p:cNvPr>
            <p:cNvSpPr txBox="1"/>
            <p:nvPr/>
          </p:nvSpPr>
          <p:spPr>
            <a:xfrm>
              <a:off x="679829" y="1148323"/>
              <a:ext cx="928664" cy="420581"/>
            </a:xfrm>
            <a:prstGeom prst="rect">
              <a:avLst/>
            </a:prstGeom>
            <a:noFill/>
          </p:spPr>
          <p:txBody>
            <a:bodyPr wrap="none" rtlCol="0">
              <a:spAutoFit/>
            </a:bodyPr>
            <a:lstStyle/>
            <a:p>
              <a:pPr defTabSz="609563"/>
              <a:r>
                <a:rPr lang="en-US" sz="1333" dirty="0">
                  <a:solidFill>
                    <a:prstClr val="black"/>
                  </a:solidFill>
                  <a:latin typeface="Arial"/>
                </a:rPr>
                <a:t>Engineering</a:t>
              </a:r>
            </a:p>
            <a:p>
              <a:pPr defTabSz="609563"/>
              <a:r>
                <a:rPr lang="en-US" sz="1333" dirty="0">
                  <a:solidFill>
                    <a:prstClr val="black"/>
                  </a:solidFill>
                  <a:latin typeface="Arial"/>
                </a:rPr>
                <a:t>Client</a:t>
              </a:r>
            </a:p>
          </p:txBody>
        </p:sp>
      </p:grpSp>
      <p:grpSp>
        <p:nvGrpSpPr>
          <p:cNvPr id="167" name="Groupe 166">
            <a:extLst>
              <a:ext uri="{FF2B5EF4-FFF2-40B4-BE49-F238E27FC236}">
                <a16:creationId xmlns:a16="http://schemas.microsoft.com/office/drawing/2014/main" id="{F451F84D-4D56-47C6-92EE-2EE05EEB73A6}"/>
              </a:ext>
            </a:extLst>
          </p:cNvPr>
          <p:cNvGrpSpPr/>
          <p:nvPr/>
        </p:nvGrpSpPr>
        <p:grpSpPr>
          <a:xfrm>
            <a:off x="6862088" y="1469486"/>
            <a:ext cx="3657660" cy="2779843"/>
            <a:chOff x="6333320" y="1609037"/>
            <a:chExt cx="2743245" cy="2084882"/>
          </a:xfrm>
        </p:grpSpPr>
        <p:grpSp>
          <p:nvGrpSpPr>
            <p:cNvPr id="120" name="Groupe 110">
              <a:extLst>
                <a:ext uri="{FF2B5EF4-FFF2-40B4-BE49-F238E27FC236}">
                  <a16:creationId xmlns:a16="http://schemas.microsoft.com/office/drawing/2014/main" id="{585FBED3-BF53-49F8-B48C-198E8FC50DEC}"/>
                </a:ext>
              </a:extLst>
            </p:cNvPr>
            <p:cNvGrpSpPr/>
            <p:nvPr/>
          </p:nvGrpSpPr>
          <p:grpSpPr>
            <a:xfrm>
              <a:off x="7182710" y="3124572"/>
              <a:ext cx="1264921" cy="141508"/>
              <a:chOff x="711597" y="2868561"/>
              <a:chExt cx="1264921" cy="141508"/>
            </a:xfrm>
          </p:grpSpPr>
          <p:cxnSp>
            <p:nvCxnSpPr>
              <p:cNvPr id="144" name="Connecteur droit 111">
                <a:extLst>
                  <a:ext uri="{FF2B5EF4-FFF2-40B4-BE49-F238E27FC236}">
                    <a16:creationId xmlns:a16="http://schemas.microsoft.com/office/drawing/2014/main" id="{0C1FB604-CFCD-46AD-924C-6FE5597552E9}"/>
                  </a:ext>
                </a:extLst>
              </p:cNvPr>
              <p:cNvCxnSpPr/>
              <p:nvPr/>
            </p:nvCxnSpPr>
            <p:spPr>
              <a:xfrm>
                <a:off x="711597" y="2868561"/>
                <a:ext cx="1260762" cy="0"/>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45" name="Connecteur droit 112">
                <a:extLst>
                  <a:ext uri="{FF2B5EF4-FFF2-40B4-BE49-F238E27FC236}">
                    <a16:creationId xmlns:a16="http://schemas.microsoft.com/office/drawing/2014/main" id="{182FFF4C-656E-4557-9BCF-FA4D34C1EB3C}"/>
                  </a:ext>
                </a:extLst>
              </p:cNvPr>
              <p:cNvCxnSpPr/>
              <p:nvPr/>
            </p:nvCxnSpPr>
            <p:spPr>
              <a:xfrm>
                <a:off x="711597" y="2868561"/>
                <a:ext cx="1" cy="141508"/>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46" name="Connecteur droit 113">
                <a:extLst>
                  <a:ext uri="{FF2B5EF4-FFF2-40B4-BE49-F238E27FC236}">
                    <a16:creationId xmlns:a16="http://schemas.microsoft.com/office/drawing/2014/main" id="{F1867478-5A6D-4E12-A98A-13E56D2414CF}"/>
                  </a:ext>
                </a:extLst>
              </p:cNvPr>
              <p:cNvCxnSpPr/>
              <p:nvPr/>
            </p:nvCxnSpPr>
            <p:spPr>
              <a:xfrm>
                <a:off x="1976517" y="2868561"/>
                <a:ext cx="1" cy="141508"/>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grpSp>
        <p:grpSp>
          <p:nvGrpSpPr>
            <p:cNvPr id="121" name="Groupe 120">
              <a:extLst>
                <a:ext uri="{FF2B5EF4-FFF2-40B4-BE49-F238E27FC236}">
                  <a16:creationId xmlns:a16="http://schemas.microsoft.com/office/drawing/2014/main" id="{0592ACBC-E265-4BC6-84B3-CF9E289A452F}"/>
                </a:ext>
              </a:extLst>
            </p:cNvPr>
            <p:cNvGrpSpPr/>
            <p:nvPr/>
          </p:nvGrpSpPr>
          <p:grpSpPr>
            <a:xfrm>
              <a:off x="8261252" y="2137046"/>
              <a:ext cx="815313" cy="485189"/>
              <a:chOff x="4286492" y="2371631"/>
              <a:chExt cx="815313" cy="485189"/>
            </a:xfrm>
          </p:grpSpPr>
          <p:grpSp>
            <p:nvGrpSpPr>
              <p:cNvPr id="140" name="Groupe 139">
                <a:extLst>
                  <a:ext uri="{FF2B5EF4-FFF2-40B4-BE49-F238E27FC236}">
                    <a16:creationId xmlns:a16="http://schemas.microsoft.com/office/drawing/2014/main" id="{847DE20C-2B20-4F7A-BC81-FE7E112987A7}"/>
                  </a:ext>
                </a:extLst>
              </p:cNvPr>
              <p:cNvGrpSpPr/>
              <p:nvPr/>
            </p:nvGrpSpPr>
            <p:grpSpPr>
              <a:xfrm>
                <a:off x="4286492" y="2371631"/>
                <a:ext cx="815313" cy="485189"/>
                <a:chOff x="4286492" y="2371631"/>
                <a:chExt cx="815313" cy="485189"/>
              </a:xfrm>
            </p:grpSpPr>
            <p:pic>
              <p:nvPicPr>
                <p:cNvPr id="142" name="Image 141">
                  <a:extLst>
                    <a:ext uri="{FF2B5EF4-FFF2-40B4-BE49-F238E27FC236}">
                      <a16:creationId xmlns:a16="http://schemas.microsoft.com/office/drawing/2014/main" id="{33F1ED16-0932-4925-B53F-BDD73A8B20C4}"/>
                    </a:ext>
                  </a:extLst>
                </p:cNvPr>
                <p:cNvPicPr>
                  <a:picLocks noChangeAspect="1"/>
                </p:cNvPicPr>
                <p:nvPr/>
              </p:nvPicPr>
              <p:blipFill>
                <a:blip r:embed="rId8"/>
                <a:stretch>
                  <a:fillRect/>
                </a:stretch>
              </p:blipFill>
              <p:spPr>
                <a:xfrm>
                  <a:off x="4286492" y="2379159"/>
                  <a:ext cx="815313" cy="477661"/>
                </a:xfrm>
                <a:prstGeom prst="rect">
                  <a:avLst/>
                </a:prstGeom>
              </p:spPr>
            </p:pic>
            <p:sp>
              <p:nvSpPr>
                <p:cNvPr id="143" name="Rectangle 142">
                  <a:extLst>
                    <a:ext uri="{FF2B5EF4-FFF2-40B4-BE49-F238E27FC236}">
                      <a16:creationId xmlns:a16="http://schemas.microsoft.com/office/drawing/2014/main" id="{FFD2A3AE-6B45-4B8F-A585-7E9E260BBC9B}"/>
                    </a:ext>
                  </a:extLst>
                </p:cNvPr>
                <p:cNvSpPr/>
                <p:nvPr/>
              </p:nvSpPr>
              <p:spPr>
                <a:xfrm>
                  <a:off x="4286492" y="2371631"/>
                  <a:ext cx="213508" cy="439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en-US" sz="2400">
                    <a:solidFill>
                      <a:prstClr val="white"/>
                    </a:solidFill>
                    <a:latin typeface="Arial"/>
                  </a:endParaRPr>
                </a:p>
              </p:txBody>
            </p:sp>
          </p:grpSp>
          <p:pic>
            <p:nvPicPr>
              <p:cNvPr id="141" name="Image 13">
                <a:extLst>
                  <a:ext uri="{FF2B5EF4-FFF2-40B4-BE49-F238E27FC236}">
                    <a16:creationId xmlns:a16="http://schemas.microsoft.com/office/drawing/2014/main" id="{ED290E64-05A7-4AC9-9BF8-A922F1545F6F}"/>
                  </a:ext>
                </a:extLst>
              </p:cNvPr>
              <p:cNvPicPr>
                <a:picLocks noChangeAspect="1"/>
              </p:cNvPicPr>
              <p:nvPr/>
            </p:nvPicPr>
            <p:blipFill>
              <a:blip r:embed="rId9"/>
              <a:stretch>
                <a:fillRect/>
              </a:stretch>
            </p:blipFill>
            <p:spPr>
              <a:xfrm>
                <a:off x="4531414" y="2407665"/>
                <a:ext cx="433437" cy="250156"/>
              </a:xfrm>
              <a:prstGeom prst="rect">
                <a:avLst/>
              </a:prstGeom>
            </p:spPr>
          </p:pic>
        </p:grpSp>
        <p:sp>
          <p:nvSpPr>
            <p:cNvPr id="122" name="ZoneTexte 121">
              <a:extLst>
                <a:ext uri="{FF2B5EF4-FFF2-40B4-BE49-F238E27FC236}">
                  <a16:creationId xmlns:a16="http://schemas.microsoft.com/office/drawing/2014/main" id="{4CFF5215-7819-4B41-BC99-12814FC0C9FE}"/>
                </a:ext>
              </a:extLst>
            </p:cNvPr>
            <p:cNvSpPr txBox="1"/>
            <p:nvPr/>
          </p:nvSpPr>
          <p:spPr>
            <a:xfrm>
              <a:off x="7473531" y="1609037"/>
              <a:ext cx="1244572" cy="530770"/>
            </a:xfrm>
            <a:prstGeom prst="rect">
              <a:avLst/>
            </a:prstGeom>
            <a:noFill/>
          </p:spPr>
          <p:txBody>
            <a:bodyPr wrap="none" rtlCol="0">
              <a:spAutoFit/>
            </a:bodyPr>
            <a:lstStyle/>
            <a:p>
              <a:pPr defTabSz="609563"/>
              <a:r>
                <a:rPr lang="en-US" sz="1333" dirty="0">
                  <a:solidFill>
                    <a:prstClr val="black"/>
                  </a:solidFill>
                  <a:latin typeface="Arial"/>
                </a:rPr>
                <a:t>Op. Server &amp; Client</a:t>
              </a:r>
            </a:p>
            <a:p>
              <a:pPr defTabSz="609563"/>
              <a:r>
                <a:rPr lang="en-US" sz="1333" dirty="0">
                  <a:solidFill>
                    <a:prstClr val="black"/>
                  </a:solidFill>
                  <a:latin typeface="Arial"/>
                </a:rPr>
                <a:t>I/O server +</a:t>
              </a:r>
            </a:p>
            <a:p>
              <a:pPr defTabSz="609563"/>
              <a:r>
                <a:rPr lang="en-US" sz="1333" dirty="0">
                  <a:solidFill>
                    <a:prstClr val="black"/>
                  </a:solidFill>
                  <a:latin typeface="Arial"/>
                </a:rPr>
                <a:t>                     Client</a:t>
              </a:r>
            </a:p>
          </p:txBody>
        </p:sp>
        <p:pic>
          <p:nvPicPr>
            <p:cNvPr id="123" name="Picture 46">
              <a:extLst>
                <a:ext uri="{FF2B5EF4-FFF2-40B4-BE49-F238E27FC236}">
                  <a16:creationId xmlns:a16="http://schemas.microsoft.com/office/drawing/2014/main" id="{D6DDC4E4-33FC-4675-B440-7AE1AF53CE34}"/>
                </a:ext>
              </a:extLst>
            </p:cNvPr>
            <p:cNvPicPr>
              <a:picLocks noChangeAspect="1"/>
            </p:cNvPicPr>
            <p:nvPr/>
          </p:nvPicPr>
          <p:blipFill>
            <a:blip r:embed="rId7"/>
            <a:stretch>
              <a:fillRect/>
            </a:stretch>
          </p:blipFill>
          <p:spPr>
            <a:xfrm>
              <a:off x="7558996" y="1946110"/>
              <a:ext cx="720631" cy="133489"/>
            </a:xfrm>
            <a:prstGeom prst="rect">
              <a:avLst/>
            </a:prstGeom>
          </p:spPr>
        </p:pic>
        <p:pic>
          <p:nvPicPr>
            <p:cNvPr id="124" name="Image 123">
              <a:extLst>
                <a:ext uri="{FF2B5EF4-FFF2-40B4-BE49-F238E27FC236}">
                  <a16:creationId xmlns:a16="http://schemas.microsoft.com/office/drawing/2014/main" id="{345872AD-A36D-4081-91AF-8855A5F90DA8}"/>
                </a:ext>
              </a:extLst>
            </p:cNvPr>
            <p:cNvPicPr>
              <a:picLocks noChangeAspect="1"/>
            </p:cNvPicPr>
            <p:nvPr/>
          </p:nvPicPr>
          <p:blipFill>
            <a:blip r:embed="rId6"/>
            <a:stretch>
              <a:fillRect/>
            </a:stretch>
          </p:blipFill>
          <p:spPr>
            <a:xfrm>
              <a:off x="6446419" y="2022160"/>
              <a:ext cx="333375" cy="600075"/>
            </a:xfrm>
            <a:prstGeom prst="rect">
              <a:avLst/>
            </a:prstGeom>
          </p:spPr>
        </p:pic>
        <p:grpSp>
          <p:nvGrpSpPr>
            <p:cNvPr id="125" name="Groupe 124">
              <a:extLst>
                <a:ext uri="{FF2B5EF4-FFF2-40B4-BE49-F238E27FC236}">
                  <a16:creationId xmlns:a16="http://schemas.microsoft.com/office/drawing/2014/main" id="{F4515ED9-FBC9-41E9-92CF-7E0C880D5425}"/>
                </a:ext>
              </a:extLst>
            </p:cNvPr>
            <p:cNvGrpSpPr/>
            <p:nvPr/>
          </p:nvGrpSpPr>
          <p:grpSpPr>
            <a:xfrm>
              <a:off x="6786588" y="2076448"/>
              <a:ext cx="713278" cy="521666"/>
              <a:chOff x="1114012" y="1684202"/>
              <a:chExt cx="713278" cy="521666"/>
            </a:xfrm>
          </p:grpSpPr>
          <p:pic>
            <p:nvPicPr>
              <p:cNvPr id="138" name="Picture 364">
                <a:extLst>
                  <a:ext uri="{FF2B5EF4-FFF2-40B4-BE49-F238E27FC236}">
                    <a16:creationId xmlns:a16="http://schemas.microsoft.com/office/drawing/2014/main" id="{4A6F2C4F-73D0-4A2E-979B-0BDEE00FF500}"/>
                  </a:ext>
                </a:extLst>
              </p:cNvPr>
              <p:cNvPicPr>
                <a:picLocks noChangeAspect="1" noChangeArrowheads="1"/>
              </p:cNvPicPr>
              <p:nvPr/>
            </p:nvPicPr>
            <p:blipFill>
              <a:blip r:embed="rId10" cstate="email"/>
              <a:srcRect/>
              <a:stretch>
                <a:fillRect/>
              </a:stretch>
            </p:blipFill>
            <p:spPr bwMode="auto">
              <a:xfrm>
                <a:off x="1114012" y="1684202"/>
                <a:ext cx="713278" cy="521666"/>
              </a:xfrm>
              <a:prstGeom prst="rect">
                <a:avLst/>
              </a:prstGeom>
              <a:noFill/>
              <a:ln w="12700">
                <a:noFill/>
                <a:miter lim="800000"/>
                <a:headEnd type="none" w="sm" len="sm"/>
                <a:tailEnd type="none" w="sm" len="sm"/>
              </a:ln>
            </p:spPr>
          </p:pic>
          <p:pic>
            <p:nvPicPr>
              <p:cNvPr id="139" name="Image 138">
                <a:extLst>
                  <a:ext uri="{FF2B5EF4-FFF2-40B4-BE49-F238E27FC236}">
                    <a16:creationId xmlns:a16="http://schemas.microsoft.com/office/drawing/2014/main" id="{AF8AF7DE-F29B-4A5F-88CA-7552034883B9}"/>
                  </a:ext>
                </a:extLst>
              </p:cNvPr>
              <p:cNvPicPr>
                <a:picLocks noChangeAspect="1"/>
              </p:cNvPicPr>
              <p:nvPr/>
            </p:nvPicPr>
            <p:blipFill>
              <a:blip r:embed="rId11"/>
              <a:stretch>
                <a:fillRect/>
              </a:stretch>
            </p:blipFill>
            <p:spPr>
              <a:xfrm>
                <a:off x="1156726" y="1710971"/>
                <a:ext cx="664022" cy="343224"/>
              </a:xfrm>
              <a:prstGeom prst="rect">
                <a:avLst/>
              </a:prstGeom>
            </p:spPr>
          </p:pic>
        </p:grpSp>
        <p:grpSp>
          <p:nvGrpSpPr>
            <p:cNvPr id="126" name="Groupe 110">
              <a:extLst>
                <a:ext uri="{FF2B5EF4-FFF2-40B4-BE49-F238E27FC236}">
                  <a16:creationId xmlns:a16="http://schemas.microsoft.com/office/drawing/2014/main" id="{B8D319F6-FA88-41CF-876F-8C8BD7C0EC96}"/>
                </a:ext>
              </a:extLst>
            </p:cNvPr>
            <p:cNvGrpSpPr/>
            <p:nvPr/>
          </p:nvGrpSpPr>
          <p:grpSpPr>
            <a:xfrm flipV="1">
              <a:off x="6654215" y="2603545"/>
              <a:ext cx="2093663" cy="228718"/>
              <a:chOff x="133699" y="2858212"/>
              <a:chExt cx="2093663" cy="151857"/>
            </a:xfrm>
          </p:grpSpPr>
          <p:cxnSp>
            <p:nvCxnSpPr>
              <p:cNvPr id="135" name="Connecteur droit 111">
                <a:extLst>
                  <a:ext uri="{FF2B5EF4-FFF2-40B4-BE49-F238E27FC236}">
                    <a16:creationId xmlns:a16="http://schemas.microsoft.com/office/drawing/2014/main" id="{36CF1F3E-0A16-4097-BB62-82F195CF391F}"/>
                  </a:ext>
                </a:extLst>
              </p:cNvPr>
              <p:cNvCxnSpPr>
                <a:cxnSpLocks/>
              </p:cNvCxnSpPr>
              <p:nvPr/>
            </p:nvCxnSpPr>
            <p:spPr>
              <a:xfrm flipV="1">
                <a:off x="133699" y="2868561"/>
                <a:ext cx="2086171" cy="0"/>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36" name="Connecteur droit 112">
                <a:extLst>
                  <a:ext uri="{FF2B5EF4-FFF2-40B4-BE49-F238E27FC236}">
                    <a16:creationId xmlns:a16="http://schemas.microsoft.com/office/drawing/2014/main" id="{CD77BD38-2195-4905-9CF3-EEA7C3FFBF60}"/>
                  </a:ext>
                </a:extLst>
              </p:cNvPr>
              <p:cNvCxnSpPr/>
              <p:nvPr/>
            </p:nvCxnSpPr>
            <p:spPr>
              <a:xfrm>
                <a:off x="538797" y="2868561"/>
                <a:ext cx="1" cy="141508"/>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37" name="Connecteur droit 113">
                <a:extLst>
                  <a:ext uri="{FF2B5EF4-FFF2-40B4-BE49-F238E27FC236}">
                    <a16:creationId xmlns:a16="http://schemas.microsoft.com/office/drawing/2014/main" id="{B6AE3B4F-E2D3-4731-8C9D-044A92177732}"/>
                  </a:ext>
                </a:extLst>
              </p:cNvPr>
              <p:cNvCxnSpPr/>
              <p:nvPr/>
            </p:nvCxnSpPr>
            <p:spPr>
              <a:xfrm>
                <a:off x="2227361" y="2858212"/>
                <a:ext cx="1" cy="141508"/>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grpSp>
        <p:cxnSp>
          <p:nvCxnSpPr>
            <p:cNvPr id="127" name="Connecteur droit 126">
              <a:extLst>
                <a:ext uri="{FF2B5EF4-FFF2-40B4-BE49-F238E27FC236}">
                  <a16:creationId xmlns:a16="http://schemas.microsoft.com/office/drawing/2014/main" id="{FA92692E-2AB2-4957-8DA2-11388713957F}"/>
                </a:ext>
              </a:extLst>
            </p:cNvPr>
            <p:cNvCxnSpPr>
              <a:cxnSpLocks/>
            </p:cNvCxnSpPr>
            <p:nvPr/>
          </p:nvCxnSpPr>
          <p:spPr>
            <a:xfrm flipH="1">
              <a:off x="7696668" y="2824942"/>
              <a:ext cx="2834" cy="294866"/>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28" name="Connecteur droit 113">
              <a:extLst>
                <a:ext uri="{FF2B5EF4-FFF2-40B4-BE49-F238E27FC236}">
                  <a16:creationId xmlns:a16="http://schemas.microsoft.com/office/drawing/2014/main" id="{F8E53C4A-7D2A-40AD-945F-8C7A24388EA0}"/>
                </a:ext>
              </a:extLst>
            </p:cNvPr>
            <p:cNvCxnSpPr/>
            <p:nvPr/>
          </p:nvCxnSpPr>
          <p:spPr>
            <a:xfrm flipV="1">
              <a:off x="7990939" y="2592471"/>
              <a:ext cx="1" cy="213130"/>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129" name="Groupe 128">
              <a:extLst>
                <a:ext uri="{FF2B5EF4-FFF2-40B4-BE49-F238E27FC236}">
                  <a16:creationId xmlns:a16="http://schemas.microsoft.com/office/drawing/2014/main" id="{3170AAD0-FB68-46EB-9CD2-C8270EBF0024}"/>
                </a:ext>
              </a:extLst>
            </p:cNvPr>
            <p:cNvGrpSpPr/>
            <p:nvPr/>
          </p:nvGrpSpPr>
          <p:grpSpPr>
            <a:xfrm>
              <a:off x="7551796" y="2148725"/>
              <a:ext cx="822513" cy="485189"/>
              <a:chOff x="4617692" y="2371631"/>
              <a:chExt cx="822513" cy="485189"/>
            </a:xfrm>
          </p:grpSpPr>
          <p:grpSp>
            <p:nvGrpSpPr>
              <p:cNvPr id="131" name="Groupe 130">
                <a:extLst>
                  <a:ext uri="{FF2B5EF4-FFF2-40B4-BE49-F238E27FC236}">
                    <a16:creationId xmlns:a16="http://schemas.microsoft.com/office/drawing/2014/main" id="{A49A2009-1379-4C1C-919B-2F35E7B9F12C}"/>
                  </a:ext>
                </a:extLst>
              </p:cNvPr>
              <p:cNvGrpSpPr/>
              <p:nvPr/>
            </p:nvGrpSpPr>
            <p:grpSpPr>
              <a:xfrm>
                <a:off x="4617692" y="2371631"/>
                <a:ext cx="822513" cy="485189"/>
                <a:chOff x="4617692" y="2371631"/>
                <a:chExt cx="822513" cy="485189"/>
              </a:xfrm>
            </p:grpSpPr>
            <p:pic>
              <p:nvPicPr>
                <p:cNvPr id="133" name="Image 132">
                  <a:extLst>
                    <a:ext uri="{FF2B5EF4-FFF2-40B4-BE49-F238E27FC236}">
                      <a16:creationId xmlns:a16="http://schemas.microsoft.com/office/drawing/2014/main" id="{C6CE1EE6-6335-4646-B1F7-08DC1054E3A7}"/>
                    </a:ext>
                  </a:extLst>
                </p:cNvPr>
                <p:cNvPicPr>
                  <a:picLocks noChangeAspect="1"/>
                </p:cNvPicPr>
                <p:nvPr/>
              </p:nvPicPr>
              <p:blipFill>
                <a:blip r:embed="rId8"/>
                <a:stretch>
                  <a:fillRect/>
                </a:stretch>
              </p:blipFill>
              <p:spPr>
                <a:xfrm>
                  <a:off x="4624892" y="2379159"/>
                  <a:ext cx="815313" cy="477661"/>
                </a:xfrm>
                <a:prstGeom prst="rect">
                  <a:avLst/>
                </a:prstGeom>
              </p:spPr>
            </p:pic>
            <p:sp>
              <p:nvSpPr>
                <p:cNvPr id="134" name="Rectangle 133">
                  <a:extLst>
                    <a:ext uri="{FF2B5EF4-FFF2-40B4-BE49-F238E27FC236}">
                      <a16:creationId xmlns:a16="http://schemas.microsoft.com/office/drawing/2014/main" id="{F2D92A20-5756-4BE2-A08F-A473F174D2B4}"/>
                    </a:ext>
                  </a:extLst>
                </p:cNvPr>
                <p:cNvSpPr/>
                <p:nvPr/>
              </p:nvSpPr>
              <p:spPr>
                <a:xfrm>
                  <a:off x="4617692" y="2371631"/>
                  <a:ext cx="213508" cy="439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en-US" sz="2400">
                    <a:solidFill>
                      <a:prstClr val="white"/>
                    </a:solidFill>
                    <a:latin typeface="Arial"/>
                  </a:endParaRPr>
                </a:p>
              </p:txBody>
            </p:sp>
          </p:grpSp>
          <p:pic>
            <p:nvPicPr>
              <p:cNvPr id="132" name="Image 13">
                <a:extLst>
                  <a:ext uri="{FF2B5EF4-FFF2-40B4-BE49-F238E27FC236}">
                    <a16:creationId xmlns:a16="http://schemas.microsoft.com/office/drawing/2014/main" id="{089982BB-259A-4DAF-BA9B-FEA48C9DBBD6}"/>
                  </a:ext>
                </a:extLst>
              </p:cNvPr>
              <p:cNvPicPr>
                <a:picLocks noChangeAspect="1"/>
              </p:cNvPicPr>
              <p:nvPr/>
            </p:nvPicPr>
            <p:blipFill>
              <a:blip r:embed="rId9"/>
              <a:stretch>
                <a:fillRect/>
              </a:stretch>
            </p:blipFill>
            <p:spPr>
              <a:xfrm>
                <a:off x="4862614" y="2407665"/>
                <a:ext cx="433437" cy="250156"/>
              </a:xfrm>
              <a:prstGeom prst="rect">
                <a:avLst/>
              </a:prstGeom>
            </p:spPr>
          </p:pic>
        </p:grpSp>
        <p:sp>
          <p:nvSpPr>
            <p:cNvPr id="130" name="ZoneTexte 129">
              <a:extLst>
                <a:ext uri="{FF2B5EF4-FFF2-40B4-BE49-F238E27FC236}">
                  <a16:creationId xmlns:a16="http://schemas.microsoft.com/office/drawing/2014/main" id="{09260E83-3B2E-41BA-A48A-613E013866A1}"/>
                </a:ext>
              </a:extLst>
            </p:cNvPr>
            <p:cNvSpPr txBox="1"/>
            <p:nvPr/>
          </p:nvSpPr>
          <p:spPr>
            <a:xfrm>
              <a:off x="6899428" y="1623593"/>
              <a:ext cx="516007" cy="376930"/>
            </a:xfrm>
            <a:prstGeom prst="rect">
              <a:avLst/>
            </a:prstGeom>
            <a:noFill/>
          </p:spPr>
          <p:txBody>
            <a:bodyPr wrap="none" rtlCol="0">
              <a:spAutoFit/>
            </a:bodyPr>
            <a:lstStyle/>
            <a:p>
              <a:pPr defTabSz="609563"/>
              <a:r>
                <a:rPr lang="en-US" sz="1333" dirty="0">
                  <a:solidFill>
                    <a:prstClr val="black"/>
                  </a:solidFill>
                  <a:latin typeface="Arial"/>
                </a:rPr>
                <a:t>Eng.</a:t>
              </a:r>
            </a:p>
            <a:p>
              <a:pPr defTabSz="609563"/>
              <a:r>
                <a:rPr lang="en-US" sz="1333" dirty="0">
                  <a:solidFill>
                    <a:prstClr val="black"/>
                  </a:solidFill>
                  <a:latin typeface="Arial"/>
                </a:rPr>
                <a:t>Server</a:t>
              </a:r>
            </a:p>
          </p:txBody>
        </p:sp>
        <p:sp>
          <p:nvSpPr>
            <p:cNvPr id="151" name="ZoneTexte 150">
              <a:extLst>
                <a:ext uri="{FF2B5EF4-FFF2-40B4-BE49-F238E27FC236}">
                  <a16:creationId xmlns:a16="http://schemas.microsoft.com/office/drawing/2014/main" id="{F14AB5FB-2CE5-4FF6-B6B7-667EF54F5A32}"/>
                </a:ext>
              </a:extLst>
            </p:cNvPr>
            <p:cNvSpPr txBox="1"/>
            <p:nvPr/>
          </p:nvSpPr>
          <p:spPr>
            <a:xfrm>
              <a:off x="6333320" y="1628842"/>
              <a:ext cx="466715" cy="376930"/>
            </a:xfrm>
            <a:prstGeom prst="rect">
              <a:avLst/>
            </a:prstGeom>
            <a:noFill/>
          </p:spPr>
          <p:txBody>
            <a:bodyPr wrap="none" rtlCol="0">
              <a:spAutoFit/>
            </a:bodyPr>
            <a:lstStyle/>
            <a:p>
              <a:pPr defTabSz="609563"/>
              <a:r>
                <a:rPr lang="en-US" sz="1333" dirty="0">
                  <a:solidFill>
                    <a:prstClr val="black"/>
                  </a:solidFill>
                  <a:latin typeface="Arial"/>
                </a:rPr>
                <a:t>Eng.</a:t>
              </a:r>
            </a:p>
            <a:p>
              <a:pPr defTabSz="609563"/>
              <a:r>
                <a:rPr lang="en-US" sz="1333" dirty="0">
                  <a:solidFill>
                    <a:prstClr val="black"/>
                  </a:solidFill>
                  <a:latin typeface="Arial"/>
                </a:rPr>
                <a:t>Client</a:t>
              </a:r>
            </a:p>
          </p:txBody>
        </p:sp>
        <p:cxnSp>
          <p:nvCxnSpPr>
            <p:cNvPr id="156" name="Connecteur droit 112">
              <a:extLst>
                <a:ext uri="{FF2B5EF4-FFF2-40B4-BE49-F238E27FC236}">
                  <a16:creationId xmlns:a16="http://schemas.microsoft.com/office/drawing/2014/main" id="{45F6B469-510F-469C-BC6E-92878B618377}"/>
                </a:ext>
              </a:extLst>
            </p:cNvPr>
            <p:cNvCxnSpPr/>
            <p:nvPr/>
          </p:nvCxnSpPr>
          <p:spPr>
            <a:xfrm flipV="1">
              <a:off x="6648292" y="2603545"/>
              <a:ext cx="1" cy="213131"/>
            </a:xfrm>
            <a:prstGeom prst="line">
              <a:avLst/>
            </a:prstGeom>
            <a:ln w="19050" cap="rnd">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165" name="Groupe 164">
              <a:extLst>
                <a:ext uri="{FF2B5EF4-FFF2-40B4-BE49-F238E27FC236}">
                  <a16:creationId xmlns:a16="http://schemas.microsoft.com/office/drawing/2014/main" id="{4F62E12D-E35B-4B38-88F8-6E1135404CD3}"/>
                </a:ext>
              </a:extLst>
            </p:cNvPr>
            <p:cNvGrpSpPr/>
            <p:nvPr/>
          </p:nvGrpSpPr>
          <p:grpSpPr>
            <a:xfrm>
              <a:off x="6604812" y="3246661"/>
              <a:ext cx="1115395" cy="442640"/>
              <a:chOff x="6604812" y="3246661"/>
              <a:chExt cx="1115395" cy="442640"/>
            </a:xfrm>
          </p:grpSpPr>
          <p:grpSp>
            <p:nvGrpSpPr>
              <p:cNvPr id="116" name="Groupe 115">
                <a:extLst>
                  <a:ext uri="{FF2B5EF4-FFF2-40B4-BE49-F238E27FC236}">
                    <a16:creationId xmlns:a16="http://schemas.microsoft.com/office/drawing/2014/main" id="{3E561F55-DB07-4DB0-B46A-F9BC44BB4112}"/>
                  </a:ext>
                </a:extLst>
              </p:cNvPr>
              <p:cNvGrpSpPr>
                <a:grpSpLocks noChangeAspect="1"/>
              </p:cNvGrpSpPr>
              <p:nvPr/>
            </p:nvGrpSpPr>
            <p:grpSpPr>
              <a:xfrm>
                <a:off x="6604812" y="3246661"/>
                <a:ext cx="1115395" cy="442640"/>
                <a:chOff x="2400732" y="3424200"/>
                <a:chExt cx="1812623" cy="719332"/>
              </a:xfrm>
            </p:grpSpPr>
            <p:pic>
              <p:nvPicPr>
                <p:cNvPr id="149" name="Image 148">
                  <a:extLst>
                    <a:ext uri="{FF2B5EF4-FFF2-40B4-BE49-F238E27FC236}">
                      <a16:creationId xmlns:a16="http://schemas.microsoft.com/office/drawing/2014/main" id="{2F5EAB51-E0EB-41A5-ABE0-BD96596A2D55}"/>
                    </a:ext>
                  </a:extLst>
                </p:cNvPr>
                <p:cNvPicPr>
                  <a:picLocks noChangeAspect="1"/>
                </p:cNvPicPr>
                <p:nvPr/>
              </p:nvPicPr>
              <p:blipFill>
                <a:blip r:embed="rId3"/>
                <a:stretch>
                  <a:fillRect/>
                </a:stretch>
              </p:blipFill>
              <p:spPr>
                <a:xfrm>
                  <a:off x="2400732" y="3424200"/>
                  <a:ext cx="1812623" cy="719332"/>
                </a:xfrm>
                <a:prstGeom prst="rect">
                  <a:avLst/>
                </a:prstGeom>
              </p:spPr>
            </p:pic>
            <p:pic>
              <p:nvPicPr>
                <p:cNvPr id="150" name="Image 149">
                  <a:extLst>
                    <a:ext uri="{FF2B5EF4-FFF2-40B4-BE49-F238E27FC236}">
                      <a16:creationId xmlns:a16="http://schemas.microsoft.com/office/drawing/2014/main" id="{F295BB1A-6406-4474-AEA2-43C864F576A2}"/>
                    </a:ext>
                  </a:extLst>
                </p:cNvPr>
                <p:cNvPicPr>
                  <a:picLocks noChangeAspect="1"/>
                </p:cNvPicPr>
                <p:nvPr/>
              </p:nvPicPr>
              <p:blipFill>
                <a:blip r:embed="rId4"/>
                <a:stretch>
                  <a:fillRect/>
                </a:stretch>
              </p:blipFill>
              <p:spPr>
                <a:xfrm>
                  <a:off x="3264584" y="3425005"/>
                  <a:ext cx="160645" cy="522583"/>
                </a:xfrm>
                <a:prstGeom prst="rect">
                  <a:avLst/>
                </a:prstGeom>
              </p:spPr>
            </p:pic>
          </p:grpSp>
          <p:sp>
            <p:nvSpPr>
              <p:cNvPr id="162" name="Rectangle 161">
                <a:extLst>
                  <a:ext uri="{FF2B5EF4-FFF2-40B4-BE49-F238E27FC236}">
                    <a16:creationId xmlns:a16="http://schemas.microsoft.com/office/drawing/2014/main" id="{C039B98E-D6C7-4CE1-B3C2-F2A3F609EEC8}"/>
                  </a:ext>
                </a:extLst>
              </p:cNvPr>
              <p:cNvSpPr/>
              <p:nvPr/>
            </p:nvSpPr>
            <p:spPr>
              <a:xfrm>
                <a:off x="7141407" y="3302564"/>
                <a:ext cx="92692" cy="476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en-US" sz="2400">
                  <a:solidFill>
                    <a:prstClr val="white"/>
                  </a:solidFill>
                  <a:latin typeface="Arial"/>
                </a:endParaRPr>
              </a:p>
            </p:txBody>
          </p:sp>
          <p:sp>
            <p:nvSpPr>
              <p:cNvPr id="161" name="ZoneTexte 160">
                <a:extLst>
                  <a:ext uri="{FF2B5EF4-FFF2-40B4-BE49-F238E27FC236}">
                    <a16:creationId xmlns:a16="http://schemas.microsoft.com/office/drawing/2014/main" id="{64C8037B-6AC2-47EB-8944-F25FB5CD184B}"/>
                  </a:ext>
                </a:extLst>
              </p:cNvPr>
              <p:cNvSpPr txBox="1"/>
              <p:nvPr/>
            </p:nvSpPr>
            <p:spPr>
              <a:xfrm>
                <a:off x="7059313" y="3257126"/>
                <a:ext cx="265438" cy="115416"/>
              </a:xfrm>
              <a:prstGeom prst="rect">
                <a:avLst/>
              </a:prstGeom>
              <a:noFill/>
            </p:spPr>
            <p:txBody>
              <a:bodyPr wrap="square" rtlCol="0">
                <a:spAutoFit/>
              </a:bodyPr>
              <a:lstStyle/>
              <a:p>
                <a:pPr defTabSz="609563"/>
                <a:r>
                  <a:rPr lang="en-US" sz="400" b="1" dirty="0">
                    <a:solidFill>
                      <a:prstClr val="black"/>
                    </a:solidFill>
                    <a:latin typeface="Arial"/>
                  </a:rPr>
                  <a:t>NUA</a:t>
                </a:r>
              </a:p>
            </p:txBody>
          </p:sp>
        </p:grpSp>
        <p:grpSp>
          <p:nvGrpSpPr>
            <p:cNvPr id="166" name="Groupe 165">
              <a:extLst>
                <a:ext uri="{FF2B5EF4-FFF2-40B4-BE49-F238E27FC236}">
                  <a16:creationId xmlns:a16="http://schemas.microsoft.com/office/drawing/2014/main" id="{36550C01-F188-4967-A978-0B8D8C362586}"/>
                </a:ext>
              </a:extLst>
            </p:cNvPr>
            <p:cNvGrpSpPr/>
            <p:nvPr/>
          </p:nvGrpSpPr>
          <p:grpSpPr>
            <a:xfrm>
              <a:off x="7865574" y="3251279"/>
              <a:ext cx="1115395" cy="442640"/>
              <a:chOff x="7865574" y="3251279"/>
              <a:chExt cx="1115395" cy="442640"/>
            </a:xfrm>
          </p:grpSpPr>
          <p:grpSp>
            <p:nvGrpSpPr>
              <p:cNvPr id="117" name="Groupe 116">
                <a:extLst>
                  <a:ext uri="{FF2B5EF4-FFF2-40B4-BE49-F238E27FC236}">
                    <a16:creationId xmlns:a16="http://schemas.microsoft.com/office/drawing/2014/main" id="{45B36F1E-5578-425C-BCB6-D9C523AD8687}"/>
                  </a:ext>
                </a:extLst>
              </p:cNvPr>
              <p:cNvGrpSpPr>
                <a:grpSpLocks noChangeAspect="1"/>
              </p:cNvGrpSpPr>
              <p:nvPr/>
            </p:nvGrpSpPr>
            <p:grpSpPr>
              <a:xfrm>
                <a:off x="7865574" y="3251279"/>
                <a:ext cx="1115395" cy="442640"/>
                <a:chOff x="2400732" y="3424200"/>
                <a:chExt cx="1812623" cy="719332"/>
              </a:xfrm>
            </p:grpSpPr>
            <p:pic>
              <p:nvPicPr>
                <p:cNvPr id="147" name="Image 146">
                  <a:extLst>
                    <a:ext uri="{FF2B5EF4-FFF2-40B4-BE49-F238E27FC236}">
                      <a16:creationId xmlns:a16="http://schemas.microsoft.com/office/drawing/2014/main" id="{5C614007-CAF8-49BE-98B9-3C50233D724E}"/>
                    </a:ext>
                  </a:extLst>
                </p:cNvPr>
                <p:cNvPicPr>
                  <a:picLocks noChangeAspect="1"/>
                </p:cNvPicPr>
                <p:nvPr/>
              </p:nvPicPr>
              <p:blipFill>
                <a:blip r:embed="rId3"/>
                <a:stretch>
                  <a:fillRect/>
                </a:stretch>
              </p:blipFill>
              <p:spPr>
                <a:xfrm>
                  <a:off x="2400732" y="3424200"/>
                  <a:ext cx="1812623" cy="719332"/>
                </a:xfrm>
                <a:prstGeom prst="rect">
                  <a:avLst/>
                </a:prstGeom>
              </p:spPr>
            </p:pic>
            <p:pic>
              <p:nvPicPr>
                <p:cNvPr id="148" name="Image 147">
                  <a:extLst>
                    <a:ext uri="{FF2B5EF4-FFF2-40B4-BE49-F238E27FC236}">
                      <a16:creationId xmlns:a16="http://schemas.microsoft.com/office/drawing/2014/main" id="{5C3F19B0-B78C-40B6-B2EE-08359E5A7F53}"/>
                    </a:ext>
                  </a:extLst>
                </p:cNvPr>
                <p:cNvPicPr>
                  <a:picLocks noChangeAspect="1"/>
                </p:cNvPicPr>
                <p:nvPr/>
              </p:nvPicPr>
              <p:blipFill>
                <a:blip r:embed="rId4"/>
                <a:stretch>
                  <a:fillRect/>
                </a:stretch>
              </p:blipFill>
              <p:spPr>
                <a:xfrm>
                  <a:off x="3264584" y="3425005"/>
                  <a:ext cx="160645" cy="522583"/>
                </a:xfrm>
                <a:prstGeom prst="rect">
                  <a:avLst/>
                </a:prstGeom>
              </p:spPr>
            </p:pic>
          </p:grpSp>
          <p:sp>
            <p:nvSpPr>
              <p:cNvPr id="164" name="Rectangle 163">
                <a:extLst>
                  <a:ext uri="{FF2B5EF4-FFF2-40B4-BE49-F238E27FC236}">
                    <a16:creationId xmlns:a16="http://schemas.microsoft.com/office/drawing/2014/main" id="{BCBFF155-F7DC-4965-8B4A-90EC38C86262}"/>
                  </a:ext>
                </a:extLst>
              </p:cNvPr>
              <p:cNvSpPr/>
              <p:nvPr/>
            </p:nvSpPr>
            <p:spPr>
              <a:xfrm>
                <a:off x="8404200" y="3306857"/>
                <a:ext cx="91797" cy="575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en-US" sz="2400">
                  <a:solidFill>
                    <a:prstClr val="white"/>
                  </a:solidFill>
                  <a:latin typeface="Arial"/>
                </a:endParaRPr>
              </a:p>
            </p:txBody>
          </p:sp>
          <p:sp>
            <p:nvSpPr>
              <p:cNvPr id="163" name="ZoneTexte 162">
                <a:extLst>
                  <a:ext uri="{FF2B5EF4-FFF2-40B4-BE49-F238E27FC236}">
                    <a16:creationId xmlns:a16="http://schemas.microsoft.com/office/drawing/2014/main" id="{678442FE-2093-4E18-8701-806D507E9F22}"/>
                  </a:ext>
                </a:extLst>
              </p:cNvPr>
              <p:cNvSpPr txBox="1"/>
              <p:nvPr/>
            </p:nvSpPr>
            <p:spPr>
              <a:xfrm>
                <a:off x="8317379" y="3266080"/>
                <a:ext cx="265438" cy="115416"/>
              </a:xfrm>
              <a:prstGeom prst="rect">
                <a:avLst/>
              </a:prstGeom>
              <a:noFill/>
            </p:spPr>
            <p:txBody>
              <a:bodyPr wrap="square" rtlCol="0">
                <a:spAutoFit/>
              </a:bodyPr>
              <a:lstStyle/>
              <a:p>
                <a:pPr defTabSz="609563"/>
                <a:r>
                  <a:rPr lang="en-US" sz="400" b="1" dirty="0">
                    <a:solidFill>
                      <a:prstClr val="black"/>
                    </a:solidFill>
                    <a:latin typeface="Arial"/>
                  </a:rPr>
                  <a:t>NUA</a:t>
                </a:r>
              </a:p>
            </p:txBody>
          </p:sp>
        </p:grpSp>
      </p:grpSp>
      <p:pic>
        <p:nvPicPr>
          <p:cNvPr id="168" name="Picture 2">
            <a:extLst>
              <a:ext uri="{FF2B5EF4-FFF2-40B4-BE49-F238E27FC236}">
                <a16:creationId xmlns:a16="http://schemas.microsoft.com/office/drawing/2014/main" id="{4D4C50FE-AA52-4E37-81D9-41721482CB98}"/>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480142" y="3144115"/>
            <a:ext cx="171252" cy="446292"/>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a:extLst>
              <a:ext uri="{FF2B5EF4-FFF2-40B4-BE49-F238E27FC236}">
                <a16:creationId xmlns:a16="http://schemas.microsoft.com/office/drawing/2014/main" id="{280E3B43-E923-4F79-9949-C1E781960837}"/>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9910243" y="3161483"/>
            <a:ext cx="171252" cy="446292"/>
          </a:xfrm>
          <a:prstGeom prst="rect">
            <a:avLst/>
          </a:prstGeom>
          <a:noFill/>
          <a:extLst>
            <a:ext uri="{909E8E84-426E-40DD-AFC4-6F175D3DCCD1}">
              <a14:hiddenFill xmlns:a14="http://schemas.microsoft.com/office/drawing/2010/main">
                <a:solidFill>
                  <a:srgbClr val="FFFFFF"/>
                </a:solidFill>
              </a14:hiddenFill>
            </a:ext>
          </a:extLst>
        </p:spPr>
      </p:pic>
      <p:cxnSp>
        <p:nvCxnSpPr>
          <p:cNvPr id="171" name="Connecteur droit 170">
            <a:extLst>
              <a:ext uri="{FF2B5EF4-FFF2-40B4-BE49-F238E27FC236}">
                <a16:creationId xmlns:a16="http://schemas.microsoft.com/office/drawing/2014/main" id="{8CA5C899-0989-419D-9483-EA9C2037362F}"/>
              </a:ext>
            </a:extLst>
          </p:cNvPr>
          <p:cNvCxnSpPr>
            <a:stCxn id="168" idx="0"/>
            <a:endCxn id="161" idx="0"/>
          </p:cNvCxnSpPr>
          <p:nvPr/>
        </p:nvCxnSpPr>
        <p:spPr>
          <a:xfrm>
            <a:off x="7565768" y="3144115"/>
            <a:ext cx="441269" cy="522823"/>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cxnSp>
        <p:nvCxnSpPr>
          <p:cNvPr id="172" name="Connecteur droit 171">
            <a:extLst>
              <a:ext uri="{FF2B5EF4-FFF2-40B4-BE49-F238E27FC236}">
                <a16:creationId xmlns:a16="http://schemas.microsoft.com/office/drawing/2014/main" id="{74CFFEF9-519A-43D8-A1E7-46D6486E0159}"/>
              </a:ext>
            </a:extLst>
          </p:cNvPr>
          <p:cNvCxnSpPr>
            <a:cxnSpLocks/>
            <a:endCxn id="161" idx="0"/>
          </p:cNvCxnSpPr>
          <p:nvPr/>
        </p:nvCxnSpPr>
        <p:spPr>
          <a:xfrm>
            <a:off x="7555870" y="3562330"/>
            <a:ext cx="451167" cy="104608"/>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cxnSp>
        <p:nvCxnSpPr>
          <p:cNvPr id="178" name="Connecteur droit 177">
            <a:extLst>
              <a:ext uri="{FF2B5EF4-FFF2-40B4-BE49-F238E27FC236}">
                <a16:creationId xmlns:a16="http://schemas.microsoft.com/office/drawing/2014/main" id="{686338A9-1F92-4F08-93C8-AA1B2DE71736}"/>
              </a:ext>
            </a:extLst>
          </p:cNvPr>
          <p:cNvCxnSpPr>
            <a:cxnSpLocks/>
            <a:stCxn id="169" idx="0"/>
            <a:endCxn id="163" idx="0"/>
          </p:cNvCxnSpPr>
          <p:nvPr/>
        </p:nvCxnSpPr>
        <p:spPr>
          <a:xfrm flipH="1">
            <a:off x="9684459" y="3161483"/>
            <a:ext cx="311410" cy="517394"/>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cxnSp>
        <p:nvCxnSpPr>
          <p:cNvPr id="181" name="Connecteur droit 180">
            <a:extLst>
              <a:ext uri="{FF2B5EF4-FFF2-40B4-BE49-F238E27FC236}">
                <a16:creationId xmlns:a16="http://schemas.microsoft.com/office/drawing/2014/main" id="{C06A0E0D-7F6C-48F3-B534-A8FB75E8F415}"/>
              </a:ext>
            </a:extLst>
          </p:cNvPr>
          <p:cNvCxnSpPr>
            <a:cxnSpLocks/>
            <a:stCxn id="169" idx="2"/>
            <a:endCxn id="163" idx="0"/>
          </p:cNvCxnSpPr>
          <p:nvPr/>
        </p:nvCxnSpPr>
        <p:spPr>
          <a:xfrm flipH="1">
            <a:off x="9684459" y="3607775"/>
            <a:ext cx="311410" cy="71102"/>
          </a:xfrm>
          <a:prstGeom prst="line">
            <a:avLst/>
          </a:prstGeom>
          <a:ln w="12700" cap="rnd">
            <a:solidFill>
              <a:srgbClr val="4F5156"/>
            </a:solidFill>
          </a:ln>
          <a:effectLst/>
        </p:spPr>
        <p:style>
          <a:lnRef idx="2">
            <a:schemeClr val="accent1"/>
          </a:lnRef>
          <a:fillRef idx="0">
            <a:schemeClr val="accent1"/>
          </a:fillRef>
          <a:effectRef idx="1">
            <a:schemeClr val="accent1"/>
          </a:effectRef>
          <a:fontRef idx="minor">
            <a:schemeClr val="tx1"/>
          </a:fontRef>
        </p:style>
      </p:cxnSp>
      <p:grpSp>
        <p:nvGrpSpPr>
          <p:cNvPr id="188" name="Groupe 187">
            <a:extLst>
              <a:ext uri="{FF2B5EF4-FFF2-40B4-BE49-F238E27FC236}">
                <a16:creationId xmlns:a16="http://schemas.microsoft.com/office/drawing/2014/main" id="{C1C62DF0-E60C-4DB0-A421-99F612D76540}"/>
              </a:ext>
            </a:extLst>
          </p:cNvPr>
          <p:cNvGrpSpPr/>
          <p:nvPr/>
        </p:nvGrpSpPr>
        <p:grpSpPr>
          <a:xfrm>
            <a:off x="8898109" y="3123253"/>
            <a:ext cx="1049283" cy="379463"/>
            <a:chOff x="6110486" y="2888851"/>
            <a:chExt cx="786962" cy="284597"/>
          </a:xfrm>
        </p:grpSpPr>
        <p:sp>
          <p:nvSpPr>
            <p:cNvPr id="185" name="Rectangle 184">
              <a:extLst>
                <a:ext uri="{FF2B5EF4-FFF2-40B4-BE49-F238E27FC236}">
                  <a16:creationId xmlns:a16="http://schemas.microsoft.com/office/drawing/2014/main" id="{7BDEC56D-648B-43A4-8E63-C5B628D15CBC}"/>
                </a:ext>
              </a:extLst>
            </p:cNvPr>
            <p:cNvSpPr/>
            <p:nvPr/>
          </p:nvSpPr>
          <p:spPr>
            <a:xfrm>
              <a:off x="6110486" y="2888851"/>
              <a:ext cx="786962" cy="284597"/>
            </a:xfrm>
            <a:prstGeom prst="rect">
              <a:avLst/>
            </a:prstGeom>
          </p:spPr>
          <p:txBody>
            <a:bodyPr wrap="square">
              <a:spAutoFit/>
            </a:bodyPr>
            <a:lstStyle/>
            <a:p>
              <a:pPr defTabSz="609563"/>
              <a:r>
                <a:rPr lang="en-US" sz="933" b="1" dirty="0">
                  <a:solidFill>
                    <a:prstClr val="black"/>
                  </a:solidFill>
                  <a:latin typeface="Arial"/>
                </a:rPr>
                <a:t>BME NUA 100</a:t>
              </a:r>
            </a:p>
            <a:p>
              <a:pPr defTabSz="609563"/>
              <a:r>
                <a:rPr lang="en-US" sz="933" b="1" dirty="0">
                  <a:solidFill>
                    <a:prstClr val="black"/>
                  </a:solidFill>
                  <a:latin typeface="Arial"/>
                </a:rPr>
                <a:t>             server </a:t>
              </a:r>
              <a:endParaRPr lang="en-US" sz="933" dirty="0">
                <a:solidFill>
                  <a:prstClr val="black"/>
                </a:solidFill>
                <a:latin typeface="Arial"/>
              </a:endParaRPr>
            </a:p>
          </p:txBody>
        </p:sp>
        <p:pic>
          <p:nvPicPr>
            <p:cNvPr id="187" name="Picture 46">
              <a:extLst>
                <a:ext uri="{FF2B5EF4-FFF2-40B4-BE49-F238E27FC236}">
                  <a16:creationId xmlns:a16="http://schemas.microsoft.com/office/drawing/2014/main" id="{DECB46A1-7791-4A6B-B819-7EF9F48209CC}"/>
                </a:ext>
              </a:extLst>
            </p:cNvPr>
            <p:cNvPicPr>
              <a:picLocks noChangeAspect="1"/>
            </p:cNvPicPr>
            <p:nvPr/>
          </p:nvPicPr>
          <p:blipFill>
            <a:blip r:embed="rId7"/>
            <a:stretch>
              <a:fillRect/>
            </a:stretch>
          </p:blipFill>
          <p:spPr>
            <a:xfrm>
              <a:off x="6117112" y="3045127"/>
              <a:ext cx="396902" cy="75002"/>
            </a:xfrm>
            <a:prstGeom prst="rect">
              <a:avLst/>
            </a:prstGeom>
          </p:spPr>
        </p:pic>
      </p:grpSp>
      <p:sp>
        <p:nvSpPr>
          <p:cNvPr id="194" name="Rectangle : coins arrondis 193">
            <a:extLst>
              <a:ext uri="{FF2B5EF4-FFF2-40B4-BE49-F238E27FC236}">
                <a16:creationId xmlns:a16="http://schemas.microsoft.com/office/drawing/2014/main" id="{EFAB5CB4-0EB9-4A51-8867-1FDBB0FA12FA}"/>
              </a:ext>
            </a:extLst>
          </p:cNvPr>
          <p:cNvSpPr/>
          <p:nvPr/>
        </p:nvSpPr>
        <p:spPr>
          <a:xfrm>
            <a:off x="1580672" y="1333512"/>
            <a:ext cx="3988527" cy="3621204"/>
          </a:xfrm>
          <a:prstGeom prst="roundRect">
            <a:avLst/>
          </a:prstGeom>
          <a:noFill/>
          <a:ln>
            <a:solidFill>
              <a:schemeClr val="accent5"/>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en-US" sz="2400">
              <a:solidFill>
                <a:prstClr val="white"/>
              </a:solidFill>
              <a:latin typeface="Arial"/>
            </a:endParaRPr>
          </a:p>
        </p:txBody>
      </p:sp>
      <p:sp>
        <p:nvSpPr>
          <p:cNvPr id="196" name="Rectangle : coins arrondis 195">
            <a:extLst>
              <a:ext uri="{FF2B5EF4-FFF2-40B4-BE49-F238E27FC236}">
                <a16:creationId xmlns:a16="http://schemas.microsoft.com/office/drawing/2014/main" id="{CC883C9D-F3C4-4E25-A93D-3A22EE64246B}"/>
              </a:ext>
            </a:extLst>
          </p:cNvPr>
          <p:cNvSpPr/>
          <p:nvPr/>
        </p:nvSpPr>
        <p:spPr>
          <a:xfrm>
            <a:off x="6755805" y="1333512"/>
            <a:ext cx="3988527" cy="3621204"/>
          </a:xfrm>
          <a:prstGeom prst="roundRect">
            <a:avLst/>
          </a:prstGeom>
          <a:noFill/>
          <a:ln>
            <a:solidFill>
              <a:schemeClr val="accent5"/>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en-US" sz="2400">
              <a:solidFill>
                <a:prstClr val="white"/>
              </a:solidFill>
              <a:latin typeface="Arial"/>
            </a:endParaRPr>
          </a:p>
        </p:txBody>
      </p:sp>
      <p:pic>
        <p:nvPicPr>
          <p:cNvPr id="199" name="Picture 46">
            <a:extLst>
              <a:ext uri="{FF2B5EF4-FFF2-40B4-BE49-F238E27FC236}">
                <a16:creationId xmlns:a16="http://schemas.microsoft.com/office/drawing/2014/main" id="{3C4EE3DB-BA9D-49FF-A0B0-6A9E51E13901}"/>
              </a:ext>
            </a:extLst>
          </p:cNvPr>
          <p:cNvPicPr>
            <a:picLocks noChangeAspect="1"/>
          </p:cNvPicPr>
          <p:nvPr/>
        </p:nvPicPr>
        <p:blipFill>
          <a:blip r:embed="rId7"/>
          <a:stretch>
            <a:fillRect/>
          </a:stretch>
        </p:blipFill>
        <p:spPr>
          <a:xfrm>
            <a:off x="2081565" y="5173788"/>
            <a:ext cx="849839" cy="159512"/>
          </a:xfrm>
          <a:prstGeom prst="rect">
            <a:avLst/>
          </a:prstGeom>
        </p:spPr>
      </p:pic>
      <p:sp>
        <p:nvSpPr>
          <p:cNvPr id="200" name="ZoneTexte 199">
            <a:extLst>
              <a:ext uri="{FF2B5EF4-FFF2-40B4-BE49-F238E27FC236}">
                <a16:creationId xmlns:a16="http://schemas.microsoft.com/office/drawing/2014/main" id="{EB100F55-C4A5-48F5-81D2-7661DAC69CF2}"/>
              </a:ext>
            </a:extLst>
          </p:cNvPr>
          <p:cNvSpPr txBox="1"/>
          <p:nvPr/>
        </p:nvSpPr>
        <p:spPr>
          <a:xfrm>
            <a:off x="2963247" y="5086507"/>
            <a:ext cx="3531657" cy="543867"/>
          </a:xfrm>
          <a:prstGeom prst="rect">
            <a:avLst/>
          </a:prstGeom>
          <a:noFill/>
        </p:spPr>
        <p:txBody>
          <a:bodyPr wrap="square" rtlCol="0">
            <a:spAutoFit/>
          </a:bodyPr>
          <a:lstStyle/>
          <a:p>
            <a:pPr defTabSz="609563"/>
            <a:r>
              <a:rPr lang="ru-RU" sz="1467" dirty="0">
                <a:solidFill>
                  <a:srgbClr val="545454"/>
                </a:solidFill>
                <a:latin typeface="Arial"/>
              </a:rPr>
              <a:t>как программный </a:t>
            </a:r>
          </a:p>
          <a:p>
            <a:pPr defTabSz="609563"/>
            <a:r>
              <a:rPr lang="ru-RU" sz="1467" dirty="0">
                <a:solidFill>
                  <a:srgbClr val="545454"/>
                </a:solidFill>
                <a:latin typeface="Arial"/>
              </a:rPr>
              <a:t>компонент на сервере</a:t>
            </a:r>
            <a:endParaRPr lang="en-US" sz="1467" dirty="0">
              <a:solidFill>
                <a:srgbClr val="545454"/>
              </a:solidFill>
              <a:latin typeface="Arial"/>
            </a:endParaRPr>
          </a:p>
        </p:txBody>
      </p:sp>
      <p:pic>
        <p:nvPicPr>
          <p:cNvPr id="205" name="Picture 46">
            <a:extLst>
              <a:ext uri="{FF2B5EF4-FFF2-40B4-BE49-F238E27FC236}">
                <a16:creationId xmlns:a16="http://schemas.microsoft.com/office/drawing/2014/main" id="{C590E2D5-1539-457D-88DC-DEBE2563819E}"/>
              </a:ext>
            </a:extLst>
          </p:cNvPr>
          <p:cNvPicPr>
            <a:picLocks noChangeAspect="1"/>
          </p:cNvPicPr>
          <p:nvPr/>
        </p:nvPicPr>
        <p:blipFill>
          <a:blip r:embed="rId7"/>
          <a:stretch>
            <a:fillRect/>
          </a:stretch>
        </p:blipFill>
        <p:spPr>
          <a:xfrm>
            <a:off x="6755805" y="5149653"/>
            <a:ext cx="849839" cy="159512"/>
          </a:xfrm>
          <a:prstGeom prst="rect">
            <a:avLst/>
          </a:prstGeom>
        </p:spPr>
      </p:pic>
      <p:sp>
        <p:nvSpPr>
          <p:cNvPr id="206" name="ZoneTexte 205">
            <a:extLst>
              <a:ext uri="{FF2B5EF4-FFF2-40B4-BE49-F238E27FC236}">
                <a16:creationId xmlns:a16="http://schemas.microsoft.com/office/drawing/2014/main" id="{AA1BDA9F-F622-41A3-B6D4-EFC10BBEF87D}"/>
              </a:ext>
            </a:extLst>
          </p:cNvPr>
          <p:cNvSpPr txBox="1"/>
          <p:nvPr/>
        </p:nvSpPr>
        <p:spPr>
          <a:xfrm>
            <a:off x="6656609" y="5063171"/>
            <a:ext cx="4319388" cy="543867"/>
          </a:xfrm>
          <a:prstGeom prst="rect">
            <a:avLst/>
          </a:prstGeom>
          <a:noFill/>
        </p:spPr>
        <p:txBody>
          <a:bodyPr wrap="none" rtlCol="0">
            <a:spAutoFit/>
          </a:bodyPr>
          <a:lstStyle/>
          <a:p>
            <a:pPr defTabSz="609563"/>
            <a:r>
              <a:rPr lang="en-US" sz="1467" dirty="0">
                <a:solidFill>
                  <a:prstClr val="black"/>
                </a:solidFill>
                <a:latin typeface="Arial"/>
              </a:rPr>
              <a:t>                  </a:t>
            </a:r>
            <a:r>
              <a:rPr lang="ru-RU" sz="1467" dirty="0">
                <a:solidFill>
                  <a:srgbClr val="545454"/>
                </a:solidFill>
                <a:latin typeface="Arial"/>
              </a:rPr>
              <a:t>встроенный в специализированный </a:t>
            </a:r>
          </a:p>
          <a:p>
            <a:pPr defTabSz="609563"/>
            <a:r>
              <a:rPr lang="ru-RU" sz="1467" dirty="0">
                <a:solidFill>
                  <a:srgbClr val="545454"/>
                </a:solidFill>
                <a:latin typeface="Arial"/>
              </a:rPr>
              <a:t>модуль </a:t>
            </a:r>
            <a:r>
              <a:rPr lang="en-US" sz="1467" dirty="0">
                <a:solidFill>
                  <a:srgbClr val="545454"/>
                </a:solidFill>
                <a:latin typeface="Arial"/>
              </a:rPr>
              <a:t>X80 BMENUA010</a:t>
            </a:r>
          </a:p>
        </p:txBody>
      </p:sp>
      <p:grpSp>
        <p:nvGrpSpPr>
          <p:cNvPr id="15" name="Groupe 14">
            <a:extLst>
              <a:ext uri="{FF2B5EF4-FFF2-40B4-BE49-F238E27FC236}">
                <a16:creationId xmlns:a16="http://schemas.microsoft.com/office/drawing/2014/main" id="{1151D4B7-2CE5-4523-AD10-6D3F92184C24}"/>
              </a:ext>
            </a:extLst>
          </p:cNvPr>
          <p:cNvGrpSpPr/>
          <p:nvPr/>
        </p:nvGrpSpPr>
        <p:grpSpPr>
          <a:xfrm>
            <a:off x="6542693" y="3165904"/>
            <a:ext cx="1076815" cy="379463"/>
            <a:chOff x="6093775" y="2609437"/>
            <a:chExt cx="807611" cy="284597"/>
          </a:xfrm>
        </p:grpSpPr>
        <p:sp>
          <p:nvSpPr>
            <p:cNvPr id="191" name="Rectangle 190">
              <a:extLst>
                <a:ext uri="{FF2B5EF4-FFF2-40B4-BE49-F238E27FC236}">
                  <a16:creationId xmlns:a16="http://schemas.microsoft.com/office/drawing/2014/main" id="{1FAD882B-480B-40A7-B37B-BC2BAE2C46CF}"/>
                </a:ext>
              </a:extLst>
            </p:cNvPr>
            <p:cNvSpPr/>
            <p:nvPr/>
          </p:nvSpPr>
          <p:spPr>
            <a:xfrm>
              <a:off x="6114424" y="2609437"/>
              <a:ext cx="786962" cy="284597"/>
            </a:xfrm>
            <a:prstGeom prst="rect">
              <a:avLst/>
            </a:prstGeom>
          </p:spPr>
          <p:txBody>
            <a:bodyPr wrap="square">
              <a:spAutoFit/>
            </a:bodyPr>
            <a:lstStyle/>
            <a:p>
              <a:pPr defTabSz="609563"/>
              <a:r>
                <a:rPr lang="en-US" sz="933" b="1" dirty="0">
                  <a:solidFill>
                    <a:prstClr val="black"/>
                  </a:solidFill>
                  <a:latin typeface="Arial"/>
                </a:rPr>
                <a:t>BME NUA 100</a:t>
              </a:r>
            </a:p>
            <a:p>
              <a:pPr defTabSz="609563"/>
              <a:r>
                <a:rPr lang="en-US" sz="933" b="1" dirty="0">
                  <a:solidFill>
                    <a:prstClr val="black"/>
                  </a:solidFill>
                  <a:latin typeface="Arial"/>
                </a:rPr>
                <a:t>             server </a:t>
              </a:r>
              <a:endParaRPr lang="en-US" sz="933" dirty="0">
                <a:solidFill>
                  <a:prstClr val="black"/>
                </a:solidFill>
                <a:latin typeface="Arial"/>
              </a:endParaRPr>
            </a:p>
          </p:txBody>
        </p:sp>
        <p:pic>
          <p:nvPicPr>
            <p:cNvPr id="152" name="Picture 46">
              <a:extLst>
                <a:ext uri="{FF2B5EF4-FFF2-40B4-BE49-F238E27FC236}">
                  <a16:creationId xmlns:a16="http://schemas.microsoft.com/office/drawing/2014/main" id="{86F0DDD2-710D-4923-A4E3-F6288A142979}"/>
                </a:ext>
              </a:extLst>
            </p:cNvPr>
            <p:cNvPicPr>
              <a:picLocks noChangeAspect="1"/>
            </p:cNvPicPr>
            <p:nvPr/>
          </p:nvPicPr>
          <p:blipFill>
            <a:blip r:embed="rId7"/>
            <a:stretch>
              <a:fillRect/>
            </a:stretch>
          </p:blipFill>
          <p:spPr>
            <a:xfrm>
              <a:off x="6093775" y="2768420"/>
              <a:ext cx="396902" cy="75002"/>
            </a:xfrm>
            <a:prstGeom prst="rect">
              <a:avLst/>
            </a:prstGeom>
          </p:spPr>
        </p:pic>
      </p:grpSp>
      <p:sp>
        <p:nvSpPr>
          <p:cNvPr id="6" name="Slide Number Placeholder 5">
            <a:extLst>
              <a:ext uri="{FF2B5EF4-FFF2-40B4-BE49-F238E27FC236}">
                <a16:creationId xmlns:a16="http://schemas.microsoft.com/office/drawing/2014/main" id="{EB493F4A-EEA6-4612-B520-34AD39E9D606}"/>
              </a:ext>
            </a:extLst>
          </p:cNvPr>
          <p:cNvSpPr>
            <a:spLocks noGrp="1"/>
          </p:cNvSpPr>
          <p:nvPr>
            <p:ph type="sldNum" sz="quarter" idx="4"/>
          </p:nvPr>
        </p:nvSpPr>
        <p:spPr/>
        <p:txBody>
          <a:bodyPr/>
          <a:lstStyle/>
          <a:p>
            <a:r>
              <a:rPr lang="en-US" dirty="0"/>
              <a:t>Page </a:t>
            </a:r>
            <a:fld id="{5A9C12DC-491F-9444-86A2-13AC5C62A2FC}" type="slidenum">
              <a:rPr lang="en-US" smtClean="0"/>
              <a:pPr/>
              <a:t>14</a:t>
            </a:fld>
            <a:endParaRPr lang="en-US" dirty="0"/>
          </a:p>
        </p:txBody>
      </p:sp>
      <p:sp>
        <p:nvSpPr>
          <p:cNvPr id="5" name="Footer Placeholder 4">
            <a:extLst>
              <a:ext uri="{FF2B5EF4-FFF2-40B4-BE49-F238E27FC236}">
                <a16:creationId xmlns:a16="http://schemas.microsoft.com/office/drawing/2014/main" id="{49395C3D-EEED-4962-8D8A-FDBA677AC25A}"/>
              </a:ext>
            </a:extLst>
          </p:cNvPr>
          <p:cNvSpPr>
            <a:spLocks noGrp="1"/>
          </p:cNvSpPr>
          <p:nvPr>
            <p:ph type="ftr" sz="quarter" idx="3"/>
          </p:nvPr>
        </p:nvSpPr>
        <p:spPr/>
        <p:txBody>
          <a:bodyPr/>
          <a:lstStyle/>
          <a:p>
            <a:r>
              <a:rPr lang="en-US" dirty="0"/>
              <a:t>Confidential Property of Schneider Electric |</a:t>
            </a:r>
          </a:p>
        </p:txBody>
      </p:sp>
      <p:sp>
        <p:nvSpPr>
          <p:cNvPr id="112" name="Text Placeholder 4">
            <a:extLst>
              <a:ext uri="{FF2B5EF4-FFF2-40B4-BE49-F238E27FC236}">
                <a16:creationId xmlns:a16="http://schemas.microsoft.com/office/drawing/2014/main" id="{EB22CB35-E741-4CB6-85EB-9566461D1460}"/>
              </a:ext>
            </a:extLst>
          </p:cNvPr>
          <p:cNvSpPr>
            <a:spLocks noGrp="1"/>
          </p:cNvSpPr>
          <p:nvPr>
            <p:ph type="body" sz="quarter" idx="32"/>
          </p:nvPr>
        </p:nvSpPr>
        <p:spPr/>
        <p:txBody>
          <a:bodyPr/>
          <a:lstStyle/>
          <a:p>
            <a:pPr>
              <a:spcBef>
                <a:spcPts val="1600"/>
              </a:spcBef>
            </a:pPr>
            <a:r>
              <a:rPr lang="ru-RU" sz="3200" dirty="0"/>
              <a:t>Применение </a:t>
            </a:r>
            <a:r>
              <a:rPr lang="en-GB" sz="3200" dirty="0"/>
              <a:t>OPC UA </a:t>
            </a:r>
            <a:r>
              <a:rPr lang="ru-RU" sz="3200" dirty="0"/>
              <a:t>в </a:t>
            </a:r>
            <a:r>
              <a:rPr lang="en-US" sz="3200" dirty="0"/>
              <a:t>EcoStruxure </a:t>
            </a:r>
            <a:r>
              <a:rPr lang="en-GB" sz="3200" dirty="0"/>
              <a:t>Process Expert</a:t>
            </a:r>
            <a:r>
              <a:rPr lang="ru-RU" sz="3200" dirty="0"/>
              <a:t> 2020</a:t>
            </a:r>
            <a:endParaRPr lang="en-US" sz="3200" dirty="0"/>
          </a:p>
        </p:txBody>
      </p:sp>
      <p:sp>
        <p:nvSpPr>
          <p:cNvPr id="113" name="ZoneTexte 1">
            <a:extLst>
              <a:ext uri="{FF2B5EF4-FFF2-40B4-BE49-F238E27FC236}">
                <a16:creationId xmlns:a16="http://schemas.microsoft.com/office/drawing/2014/main" id="{8A66F007-BA82-4E3C-A91C-C87519B5031F}"/>
              </a:ext>
            </a:extLst>
          </p:cNvPr>
          <p:cNvSpPr txBox="1"/>
          <p:nvPr/>
        </p:nvSpPr>
        <p:spPr>
          <a:xfrm>
            <a:off x="7498849" y="2389419"/>
            <a:ext cx="913382" cy="184666"/>
          </a:xfrm>
          <a:prstGeom prst="rect">
            <a:avLst/>
          </a:prstGeom>
          <a:solidFill>
            <a:srgbClr val="3DCD58"/>
          </a:solidFill>
        </p:spPr>
        <p:txBody>
          <a:bodyPr wrap="square" rtlCol="0">
            <a:spAutoFit/>
          </a:bodyPr>
          <a:lstStyle/>
          <a:p>
            <a:pPr defTabSz="609371">
              <a:defRPr/>
            </a:pPr>
            <a:r>
              <a:rPr lang="fr-FR" sz="600" dirty="0">
                <a:solidFill>
                  <a:srgbClr val="F8F8F8"/>
                </a:solidFill>
                <a:latin typeface="Arial"/>
              </a:rPr>
              <a:t>Process Expert </a:t>
            </a:r>
          </a:p>
        </p:txBody>
      </p:sp>
      <p:sp>
        <p:nvSpPr>
          <p:cNvPr id="114" name="ZoneTexte 1">
            <a:extLst>
              <a:ext uri="{FF2B5EF4-FFF2-40B4-BE49-F238E27FC236}">
                <a16:creationId xmlns:a16="http://schemas.microsoft.com/office/drawing/2014/main" id="{7BD580AE-913E-453D-86FB-72EA777BB62C}"/>
              </a:ext>
            </a:extLst>
          </p:cNvPr>
          <p:cNvSpPr txBox="1"/>
          <p:nvPr/>
        </p:nvSpPr>
        <p:spPr>
          <a:xfrm>
            <a:off x="2078995" y="2203420"/>
            <a:ext cx="782273" cy="184666"/>
          </a:xfrm>
          <a:prstGeom prst="rect">
            <a:avLst/>
          </a:prstGeom>
          <a:solidFill>
            <a:srgbClr val="3DCD58"/>
          </a:solidFill>
        </p:spPr>
        <p:txBody>
          <a:bodyPr wrap="square" rtlCol="0">
            <a:spAutoFit/>
          </a:bodyPr>
          <a:lstStyle/>
          <a:p>
            <a:pPr defTabSz="609371">
              <a:defRPr/>
            </a:pPr>
            <a:r>
              <a:rPr lang="fr-FR" sz="600" dirty="0">
                <a:solidFill>
                  <a:srgbClr val="F8F8F8"/>
                </a:solidFill>
                <a:latin typeface="Arial"/>
              </a:rPr>
              <a:t>Process Expert </a:t>
            </a:r>
          </a:p>
        </p:txBody>
      </p:sp>
    </p:spTree>
    <p:extLst>
      <p:ext uri="{BB962C8B-B14F-4D97-AF65-F5344CB8AC3E}">
        <p14:creationId xmlns:p14="http://schemas.microsoft.com/office/powerpoint/2010/main" val="772692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374D64E-A625-4DCA-AD2B-012810F6CBC7}"/>
              </a:ext>
            </a:extLst>
          </p:cNvPr>
          <p:cNvSpPr/>
          <p:nvPr/>
        </p:nvSpPr>
        <p:spPr>
          <a:xfrm>
            <a:off x="8852634" y="1589104"/>
            <a:ext cx="3116799" cy="415474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53B57EAF-9431-4F4E-93A6-76BF482823C0}"/>
              </a:ext>
            </a:extLst>
          </p:cNvPr>
          <p:cNvSpPr/>
          <p:nvPr/>
        </p:nvSpPr>
        <p:spPr>
          <a:xfrm>
            <a:off x="276804" y="1589104"/>
            <a:ext cx="8575829" cy="4154749"/>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 Placeholder 8">
            <a:extLst>
              <a:ext uri="{FF2B5EF4-FFF2-40B4-BE49-F238E27FC236}">
                <a16:creationId xmlns:a16="http://schemas.microsoft.com/office/drawing/2014/main" id="{BF681A14-E1E9-4215-B5E3-8CE7B11ACF9F}"/>
              </a:ext>
            </a:extLst>
          </p:cNvPr>
          <p:cNvSpPr>
            <a:spLocks noGrp="1"/>
          </p:cNvSpPr>
          <p:nvPr>
            <p:ph type="body" sz="quarter" idx="32"/>
          </p:nvPr>
        </p:nvSpPr>
        <p:spPr/>
        <p:txBody>
          <a:bodyPr/>
          <a:lstStyle/>
          <a:p>
            <a:r>
              <a:rPr lang="en-US" dirty="0"/>
              <a:t>EcoStruxure Process Expert for AVEVA System Platform</a:t>
            </a:r>
          </a:p>
        </p:txBody>
      </p:sp>
      <p:sp>
        <p:nvSpPr>
          <p:cNvPr id="11" name="Text Placeholder 10">
            <a:extLst>
              <a:ext uri="{FF2B5EF4-FFF2-40B4-BE49-F238E27FC236}">
                <a16:creationId xmlns:a16="http://schemas.microsoft.com/office/drawing/2014/main" id="{B0EC966A-F96A-4320-83C6-01D201A62109}"/>
              </a:ext>
            </a:extLst>
          </p:cNvPr>
          <p:cNvSpPr>
            <a:spLocks noGrp="1"/>
          </p:cNvSpPr>
          <p:nvPr>
            <p:ph type="body" sz="quarter" idx="33"/>
          </p:nvPr>
        </p:nvSpPr>
        <p:spPr/>
        <p:txBody>
          <a:bodyPr/>
          <a:lstStyle/>
          <a:p>
            <a:r>
              <a:rPr lang="ru-RU" sz="2000" dirty="0">
                <a:solidFill>
                  <a:srgbClr val="545454"/>
                </a:solidFill>
              </a:rPr>
              <a:t>Как выглядит решение</a:t>
            </a:r>
            <a:endParaRPr lang="en-US" sz="2000" dirty="0"/>
          </a:p>
        </p:txBody>
      </p:sp>
      <p:sp>
        <p:nvSpPr>
          <p:cNvPr id="2" name="Title 1">
            <a:extLst>
              <a:ext uri="{FF2B5EF4-FFF2-40B4-BE49-F238E27FC236}">
                <a16:creationId xmlns:a16="http://schemas.microsoft.com/office/drawing/2014/main" id="{236ED154-2A84-4419-B2FC-D97F2E14A565}"/>
              </a:ext>
            </a:extLst>
          </p:cNvPr>
          <p:cNvSpPr>
            <a:spLocks noGrp="1"/>
          </p:cNvSpPr>
          <p:nvPr>
            <p:ph type="title" idx="4294967295"/>
          </p:nvPr>
        </p:nvSpPr>
        <p:spPr>
          <a:xfrm>
            <a:off x="681038" y="306388"/>
            <a:ext cx="11510962" cy="493712"/>
          </a:xfrm>
        </p:spPr>
        <p:txBody>
          <a:bodyPr/>
          <a:lstStyle/>
          <a:p>
            <a:br>
              <a:rPr lang="en-US" dirty="0"/>
            </a:br>
            <a:endParaRPr lang="en-GB" sz="2130" dirty="0">
              <a:solidFill>
                <a:srgbClr val="545454"/>
              </a:solidFill>
            </a:endParaRPr>
          </a:p>
        </p:txBody>
      </p:sp>
      <p:pic>
        <p:nvPicPr>
          <p:cNvPr id="4" name="Picture 3">
            <a:extLst>
              <a:ext uri="{FF2B5EF4-FFF2-40B4-BE49-F238E27FC236}">
                <a16:creationId xmlns:a16="http://schemas.microsoft.com/office/drawing/2014/main" id="{95CE5A60-FCBB-46C5-8FE1-73C8CBDD5982}"/>
              </a:ext>
            </a:extLst>
          </p:cNvPr>
          <p:cNvPicPr>
            <a:picLocks noChangeAspect="1"/>
          </p:cNvPicPr>
          <p:nvPr/>
        </p:nvPicPr>
        <p:blipFill>
          <a:blip r:embed="rId3"/>
          <a:stretch>
            <a:fillRect/>
          </a:stretch>
        </p:blipFill>
        <p:spPr>
          <a:xfrm>
            <a:off x="8928565" y="2216577"/>
            <a:ext cx="2930583" cy="1521191"/>
          </a:xfrm>
          <a:prstGeom prst="rect">
            <a:avLst/>
          </a:prstGeom>
          <a:ln w="28575">
            <a:solidFill>
              <a:schemeClr val="tx2"/>
            </a:solidFill>
          </a:ln>
        </p:spPr>
      </p:pic>
      <p:pic>
        <p:nvPicPr>
          <p:cNvPr id="5" name="Picture 4">
            <a:extLst>
              <a:ext uri="{FF2B5EF4-FFF2-40B4-BE49-F238E27FC236}">
                <a16:creationId xmlns:a16="http://schemas.microsoft.com/office/drawing/2014/main" id="{8DD149AD-AF1F-4A2D-BD1D-C14A3062FFCE}"/>
              </a:ext>
            </a:extLst>
          </p:cNvPr>
          <p:cNvPicPr>
            <a:picLocks noChangeAspect="1"/>
          </p:cNvPicPr>
          <p:nvPr/>
        </p:nvPicPr>
        <p:blipFill>
          <a:blip r:embed="rId4"/>
          <a:stretch>
            <a:fillRect/>
          </a:stretch>
        </p:blipFill>
        <p:spPr>
          <a:xfrm>
            <a:off x="4005334" y="2073273"/>
            <a:ext cx="1140420" cy="1894851"/>
          </a:xfrm>
          <a:prstGeom prst="rect">
            <a:avLst/>
          </a:prstGeom>
          <a:ln w="19050">
            <a:solidFill>
              <a:schemeClr val="tx2"/>
            </a:solidFill>
          </a:ln>
        </p:spPr>
      </p:pic>
      <p:pic>
        <p:nvPicPr>
          <p:cNvPr id="6" name="Picture 5">
            <a:extLst>
              <a:ext uri="{FF2B5EF4-FFF2-40B4-BE49-F238E27FC236}">
                <a16:creationId xmlns:a16="http://schemas.microsoft.com/office/drawing/2014/main" id="{EE5A5CA0-5C1D-4A13-8F4D-62360D7E9E2C}"/>
              </a:ext>
            </a:extLst>
          </p:cNvPr>
          <p:cNvPicPr>
            <a:picLocks noChangeAspect="1"/>
          </p:cNvPicPr>
          <p:nvPr/>
        </p:nvPicPr>
        <p:blipFill>
          <a:blip r:embed="rId5"/>
          <a:stretch>
            <a:fillRect/>
          </a:stretch>
        </p:blipFill>
        <p:spPr>
          <a:xfrm>
            <a:off x="6655193" y="2069749"/>
            <a:ext cx="1643399" cy="866436"/>
          </a:xfrm>
          <a:prstGeom prst="rect">
            <a:avLst/>
          </a:prstGeom>
          <a:ln w="19050">
            <a:solidFill>
              <a:schemeClr val="tx2"/>
            </a:solidFill>
          </a:ln>
        </p:spPr>
      </p:pic>
      <p:pic>
        <p:nvPicPr>
          <p:cNvPr id="7" name="Picture 6">
            <a:extLst>
              <a:ext uri="{FF2B5EF4-FFF2-40B4-BE49-F238E27FC236}">
                <a16:creationId xmlns:a16="http://schemas.microsoft.com/office/drawing/2014/main" id="{7DFE43CC-0D9C-4BFB-9B35-4A89C0BEE1DB}"/>
              </a:ext>
            </a:extLst>
          </p:cNvPr>
          <p:cNvPicPr>
            <a:picLocks noChangeAspect="1"/>
          </p:cNvPicPr>
          <p:nvPr/>
        </p:nvPicPr>
        <p:blipFill>
          <a:blip r:embed="rId6"/>
          <a:stretch>
            <a:fillRect/>
          </a:stretch>
        </p:blipFill>
        <p:spPr>
          <a:xfrm>
            <a:off x="1131955" y="2106516"/>
            <a:ext cx="1117195" cy="1894851"/>
          </a:xfrm>
          <a:prstGeom prst="rect">
            <a:avLst/>
          </a:prstGeom>
          <a:ln w="19050">
            <a:solidFill>
              <a:schemeClr val="tx2"/>
            </a:solidFill>
          </a:ln>
        </p:spPr>
      </p:pic>
      <p:pic>
        <p:nvPicPr>
          <p:cNvPr id="8" name="Picture 7">
            <a:extLst>
              <a:ext uri="{FF2B5EF4-FFF2-40B4-BE49-F238E27FC236}">
                <a16:creationId xmlns:a16="http://schemas.microsoft.com/office/drawing/2014/main" id="{F4A03AFB-A572-43B6-A979-75B7456D5967}"/>
              </a:ext>
            </a:extLst>
          </p:cNvPr>
          <p:cNvPicPr>
            <a:picLocks noChangeAspect="1"/>
          </p:cNvPicPr>
          <p:nvPr/>
        </p:nvPicPr>
        <p:blipFill>
          <a:blip r:embed="rId5"/>
          <a:stretch>
            <a:fillRect/>
          </a:stretch>
        </p:blipFill>
        <p:spPr>
          <a:xfrm>
            <a:off x="6655191" y="3098163"/>
            <a:ext cx="1643399" cy="866436"/>
          </a:xfrm>
          <a:prstGeom prst="rect">
            <a:avLst/>
          </a:prstGeom>
          <a:ln w="19050">
            <a:solidFill>
              <a:schemeClr val="tx2"/>
            </a:solidFill>
          </a:ln>
        </p:spPr>
      </p:pic>
      <p:sp>
        <p:nvSpPr>
          <p:cNvPr id="10" name="TextBox 9">
            <a:extLst>
              <a:ext uri="{FF2B5EF4-FFF2-40B4-BE49-F238E27FC236}">
                <a16:creationId xmlns:a16="http://schemas.microsoft.com/office/drawing/2014/main" id="{90D3B7FE-A790-4B5F-9F2A-4AB5A41C7916}"/>
              </a:ext>
            </a:extLst>
          </p:cNvPr>
          <p:cNvSpPr txBox="1"/>
          <p:nvPr/>
        </p:nvSpPr>
        <p:spPr>
          <a:xfrm>
            <a:off x="620792" y="4231070"/>
            <a:ext cx="2328705" cy="923330"/>
          </a:xfrm>
          <a:prstGeom prst="rect">
            <a:avLst/>
          </a:prstGeom>
          <a:noFill/>
        </p:spPr>
        <p:txBody>
          <a:bodyPr wrap="square" lIns="0" tIns="0" rIns="0" bIns="0" rtlCol="0">
            <a:spAutoFit/>
          </a:bodyPr>
          <a:lstStyle/>
          <a:p>
            <a:pPr marL="0" marR="0" lvl="0" indent="0" algn="ctr" defTabSz="457039" rtl="0" eaLnBrk="1" fontAlgn="auto" latinLnBrk="0" hangingPunct="1">
              <a:lnSpc>
                <a:spcPct val="100000"/>
              </a:lnSpc>
              <a:spcBef>
                <a:spcPts val="0"/>
              </a:spcBef>
              <a:spcAft>
                <a:spcPts val="600"/>
              </a:spcAft>
              <a:buClrTx/>
              <a:buSzTx/>
              <a:buFontTx/>
              <a:buNone/>
              <a:tabLst/>
              <a:defRPr/>
            </a:pPr>
            <a:r>
              <a:rPr kumimoji="0" lang="ru-RU" sz="1100" b="0" i="0" u="none" strike="noStrike" kern="1200" cap="none" spc="0" normalizeH="0" baseline="0" noProof="0" dirty="0">
                <a:ln>
                  <a:noFill/>
                </a:ln>
                <a:solidFill>
                  <a:prstClr val="black">
                    <a:lumMod val="65000"/>
                    <a:lumOff val="35000"/>
                  </a:prstClr>
                </a:solidFill>
                <a:effectLst/>
                <a:uLnTx/>
                <a:uFillTx/>
                <a:latin typeface="Arial"/>
                <a:ea typeface="+mn-ea"/>
                <a:cs typeface="Arial"/>
              </a:rPr>
              <a:t>Создание топологии – контроллеры, операционные станции, серверы, сети</a:t>
            </a:r>
            <a:endParaRPr kumimoji="0" lang="en-US" sz="1100" b="0" i="0" u="none" strike="noStrike" kern="1200" cap="none" spc="0" normalizeH="0" baseline="0" noProof="0" dirty="0">
              <a:ln>
                <a:noFill/>
              </a:ln>
              <a:solidFill>
                <a:prstClr val="black">
                  <a:lumMod val="65000"/>
                  <a:lumOff val="35000"/>
                </a:prstClr>
              </a:solidFill>
              <a:effectLst/>
              <a:uLnTx/>
              <a:uFillTx/>
              <a:latin typeface="Arial"/>
              <a:ea typeface="+mn-ea"/>
              <a:cs typeface="Arial"/>
            </a:endParaRPr>
          </a:p>
          <a:p>
            <a:pPr marL="0" marR="0" lvl="0" indent="0" algn="ctr" defTabSz="457039" rtl="0" eaLnBrk="1" fontAlgn="auto" latinLnBrk="0" hangingPunct="1">
              <a:lnSpc>
                <a:spcPct val="100000"/>
              </a:lnSpc>
              <a:spcBef>
                <a:spcPts val="0"/>
              </a:spcBef>
              <a:spcAft>
                <a:spcPts val="600"/>
              </a:spcAft>
              <a:buClrTx/>
              <a:buSzTx/>
              <a:buFontTx/>
              <a:buNone/>
              <a:tabLst/>
              <a:defRPr/>
            </a:pPr>
            <a:r>
              <a:rPr kumimoji="0" lang="ru-RU" sz="1100" b="0" i="0" u="none" strike="noStrike" kern="1200" cap="none" spc="0" normalizeH="0" baseline="0" noProof="0" dirty="0">
                <a:ln>
                  <a:noFill/>
                </a:ln>
                <a:solidFill>
                  <a:prstClr val="black">
                    <a:lumMod val="65000"/>
                    <a:lumOff val="35000"/>
                  </a:prstClr>
                </a:solidFill>
                <a:effectLst/>
                <a:uLnTx/>
                <a:uFillTx/>
                <a:latin typeface="Arial"/>
                <a:ea typeface="+mn-ea"/>
                <a:cs typeface="Arial"/>
              </a:rPr>
              <a:t>Конфигурация оборудования, создание сети</a:t>
            </a:r>
          </a:p>
        </p:txBody>
      </p:sp>
      <p:sp>
        <p:nvSpPr>
          <p:cNvPr id="14" name="TextBox 13">
            <a:extLst>
              <a:ext uri="{FF2B5EF4-FFF2-40B4-BE49-F238E27FC236}">
                <a16:creationId xmlns:a16="http://schemas.microsoft.com/office/drawing/2014/main" id="{2ADAD7EC-439C-41F7-B919-14FBCAF16D3D}"/>
              </a:ext>
            </a:extLst>
          </p:cNvPr>
          <p:cNvSpPr txBox="1"/>
          <p:nvPr/>
        </p:nvSpPr>
        <p:spPr>
          <a:xfrm>
            <a:off x="3490362" y="4354180"/>
            <a:ext cx="2328705" cy="507831"/>
          </a:xfrm>
          <a:prstGeom prst="rect">
            <a:avLst/>
          </a:prstGeom>
          <a:noFill/>
        </p:spPr>
        <p:txBody>
          <a:bodyPr wrap="square" lIns="0" tIns="0" rIns="0" bIns="0" rtlCol="0">
            <a:spAutoFit/>
          </a:bodyPr>
          <a:lstStyle/>
          <a:p>
            <a:pPr marL="0" marR="0" lvl="0" indent="0" algn="ctr" defTabSz="457039"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lumMod val="65000"/>
                    <a:lumOff val="35000"/>
                  </a:prstClr>
                </a:solidFill>
                <a:effectLst/>
                <a:uLnTx/>
                <a:uFillTx/>
                <a:latin typeface="Arial"/>
                <a:ea typeface="+mn-ea"/>
                <a:cs typeface="Arial"/>
              </a:rPr>
              <a:t>Создание модели производства с использованием шаблонов</a:t>
            </a:r>
            <a:endParaRPr kumimoji="0" lang="en-US" sz="1100" b="0" i="0" u="none" strike="noStrike" kern="1200" cap="none" spc="0" normalizeH="0" baseline="0" noProof="0" dirty="0">
              <a:ln>
                <a:noFill/>
              </a:ln>
              <a:solidFill>
                <a:prstClr val="black">
                  <a:lumMod val="65000"/>
                  <a:lumOff val="35000"/>
                </a:prstClr>
              </a:solidFill>
              <a:effectLst/>
              <a:uLnTx/>
              <a:uFillTx/>
              <a:latin typeface="Arial"/>
              <a:ea typeface="+mn-ea"/>
              <a:cs typeface="Arial"/>
            </a:endParaRPr>
          </a:p>
          <a:p>
            <a:pPr marL="0" marR="0" lvl="0" indent="0" algn="ctr" defTabSz="45703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TextBox 14">
            <a:extLst>
              <a:ext uri="{FF2B5EF4-FFF2-40B4-BE49-F238E27FC236}">
                <a16:creationId xmlns:a16="http://schemas.microsoft.com/office/drawing/2014/main" id="{85EAADC0-A2E5-4CAF-A12F-E60A1B9034D8}"/>
              </a:ext>
            </a:extLst>
          </p:cNvPr>
          <p:cNvSpPr txBox="1"/>
          <p:nvPr/>
        </p:nvSpPr>
        <p:spPr>
          <a:xfrm>
            <a:off x="6359932" y="4438818"/>
            <a:ext cx="2328705" cy="338554"/>
          </a:xfrm>
          <a:prstGeom prst="rect">
            <a:avLst/>
          </a:prstGeom>
          <a:noFill/>
        </p:spPr>
        <p:txBody>
          <a:bodyPr wrap="square" lIns="0" tIns="0" rIns="0" bIns="0" rtlCol="0">
            <a:spAutoFit/>
          </a:bodyPr>
          <a:lstStyle/>
          <a:p>
            <a:pPr marL="0" marR="0" lvl="0" indent="0" algn="ctr" defTabSz="457039"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lumMod val="65000"/>
                    <a:lumOff val="35000"/>
                  </a:prstClr>
                </a:solidFill>
                <a:effectLst/>
                <a:uLnTx/>
                <a:uFillTx/>
                <a:latin typeface="Arial"/>
                <a:ea typeface="+mn-ea"/>
                <a:cs typeface="Arial"/>
              </a:rPr>
              <a:t>Генерация контроллерного проекта (без проекта визуализации)</a:t>
            </a:r>
            <a:endParaRPr kumimoji="0" lang="en-US" sz="1100" b="1" i="0" u="none" strike="noStrike" kern="1200" cap="none" spc="0" normalizeH="0" baseline="0" noProof="0" dirty="0">
              <a:ln>
                <a:noFill/>
              </a:ln>
              <a:solidFill>
                <a:prstClr val="black"/>
              </a:solidFill>
              <a:effectLst/>
              <a:uLnTx/>
              <a:uFillTx/>
              <a:latin typeface="Arial"/>
              <a:ea typeface="+mn-ea"/>
              <a:cs typeface="Arial"/>
            </a:endParaRPr>
          </a:p>
        </p:txBody>
      </p:sp>
      <p:sp>
        <p:nvSpPr>
          <p:cNvPr id="16" name="TextBox 15">
            <a:extLst>
              <a:ext uri="{FF2B5EF4-FFF2-40B4-BE49-F238E27FC236}">
                <a16:creationId xmlns:a16="http://schemas.microsoft.com/office/drawing/2014/main" id="{9E6BA2D1-1AA8-4C86-AB4A-43BE0EBCA0C9}"/>
              </a:ext>
            </a:extLst>
          </p:cNvPr>
          <p:cNvSpPr txBox="1"/>
          <p:nvPr/>
        </p:nvSpPr>
        <p:spPr>
          <a:xfrm>
            <a:off x="9246680" y="4365241"/>
            <a:ext cx="2328705" cy="677108"/>
          </a:xfrm>
          <a:prstGeom prst="rect">
            <a:avLst/>
          </a:prstGeom>
          <a:noFill/>
        </p:spPr>
        <p:txBody>
          <a:bodyPr wrap="square" lIns="0" tIns="0" rIns="0" bIns="0" rtlCol="0">
            <a:spAutoFit/>
          </a:bodyPr>
          <a:lstStyle/>
          <a:p>
            <a:pPr marL="0" marR="0" lvl="0" indent="0" algn="ctr" defTabSz="457039" rtl="0" eaLnBrk="1" fontAlgn="auto" latinLnBrk="0" hangingPunct="1">
              <a:lnSpc>
                <a:spcPct val="100000"/>
              </a:lnSpc>
              <a:spcBef>
                <a:spcPts val="0"/>
              </a:spcBef>
              <a:spcAft>
                <a:spcPts val="0"/>
              </a:spcAft>
              <a:buClrTx/>
              <a:buSzTx/>
              <a:buFontTx/>
              <a:buNone/>
              <a:tabLst/>
              <a:defRPr/>
            </a:pPr>
            <a:r>
              <a:rPr kumimoji="0" lang="ru-RU" sz="1100" b="0" i="0" u="none" strike="noStrike" kern="1200" cap="none" spc="0" normalizeH="0" baseline="0" noProof="0" dirty="0">
                <a:ln>
                  <a:noFill/>
                </a:ln>
                <a:solidFill>
                  <a:prstClr val="black">
                    <a:lumMod val="65000"/>
                    <a:lumOff val="35000"/>
                  </a:prstClr>
                </a:solidFill>
                <a:effectLst/>
                <a:uLnTx/>
                <a:uFillTx/>
                <a:latin typeface="Arial"/>
                <a:ea typeface="+mn-ea"/>
                <a:cs typeface="Arial"/>
              </a:rPr>
              <a:t>На основе модели производства из </a:t>
            </a:r>
            <a:r>
              <a:rPr kumimoji="0" lang="en-US" sz="1100" b="0" i="0" u="none" strike="noStrike" kern="1200" cap="none" spc="0" normalizeH="0" baseline="0" noProof="0" dirty="0">
                <a:ln>
                  <a:noFill/>
                </a:ln>
                <a:solidFill>
                  <a:prstClr val="black">
                    <a:lumMod val="65000"/>
                    <a:lumOff val="35000"/>
                  </a:prstClr>
                </a:solidFill>
                <a:effectLst/>
                <a:uLnTx/>
                <a:uFillTx/>
                <a:latin typeface="Arial"/>
                <a:ea typeface="+mn-ea"/>
                <a:cs typeface="Arial"/>
              </a:rPr>
              <a:t>Process Expert</a:t>
            </a:r>
            <a:r>
              <a:rPr kumimoji="0" lang="ru-RU" sz="11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мы получаем готовую базу данных для интеграции </a:t>
            </a:r>
            <a:r>
              <a:rPr kumimoji="0" lang="en-US" sz="1100" b="0" i="0" u="none" strike="noStrike" kern="1200" cap="none" spc="0" normalizeH="0" baseline="0" noProof="0" dirty="0">
                <a:ln>
                  <a:noFill/>
                </a:ln>
                <a:solidFill>
                  <a:prstClr val="black">
                    <a:lumMod val="65000"/>
                    <a:lumOff val="35000"/>
                  </a:prstClr>
                </a:solidFill>
                <a:effectLst/>
                <a:uLnTx/>
                <a:uFillTx/>
                <a:latin typeface="Arial"/>
                <a:ea typeface="+mn-ea"/>
                <a:cs typeface="Arial"/>
              </a:rPr>
              <a:t>System Platform</a:t>
            </a:r>
            <a:r>
              <a:rPr kumimoji="0" lang="ru-RU" sz="1100" b="0" i="0" u="none" strike="noStrike" kern="1200" cap="none" spc="0" normalizeH="0" baseline="0" noProof="0" dirty="0">
                <a:ln>
                  <a:noFill/>
                </a:ln>
                <a:solidFill>
                  <a:prstClr val="black">
                    <a:lumMod val="65000"/>
                    <a:lumOff val="35000"/>
                  </a:prstClr>
                </a:solidFill>
                <a:effectLst/>
                <a:uLnTx/>
                <a:uFillTx/>
                <a:latin typeface="Arial"/>
                <a:ea typeface="+mn-ea"/>
                <a:cs typeface="Arial"/>
              </a:rPr>
              <a:t> </a:t>
            </a:r>
            <a:endParaRPr kumimoji="0" lang="en-US" sz="1100" b="0" i="0" u="none" strike="noStrike" kern="1200" cap="none" spc="0" normalizeH="0" baseline="0" noProof="0" dirty="0">
              <a:ln>
                <a:noFill/>
              </a:ln>
              <a:solidFill>
                <a:prstClr val="black">
                  <a:lumMod val="65000"/>
                  <a:lumOff val="35000"/>
                </a:prstClr>
              </a:solidFill>
              <a:effectLst/>
              <a:uLnTx/>
              <a:uFillTx/>
              <a:latin typeface="Arial"/>
              <a:ea typeface="+mn-ea"/>
              <a:cs typeface="Arial"/>
            </a:endParaRPr>
          </a:p>
        </p:txBody>
      </p:sp>
      <p:sp>
        <p:nvSpPr>
          <p:cNvPr id="19" name="Rectangle 18">
            <a:extLst>
              <a:ext uri="{FF2B5EF4-FFF2-40B4-BE49-F238E27FC236}">
                <a16:creationId xmlns:a16="http://schemas.microsoft.com/office/drawing/2014/main" id="{B28BCEFB-B47C-43D9-A18C-A13FCABBCA61}"/>
              </a:ext>
            </a:extLst>
          </p:cNvPr>
          <p:cNvSpPr/>
          <p:nvPr/>
        </p:nvSpPr>
        <p:spPr>
          <a:xfrm>
            <a:off x="589870" y="1450109"/>
            <a:ext cx="2201365" cy="411649"/>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lIns="91412" tIns="45707" rIns="91412" bIns="45707" rtlCol="0" anchor="ctr"/>
          <a:lstStyle/>
          <a:p>
            <a:pPr marL="0" marR="0" lvl="0" indent="0" algn="ctr" defTabSz="457027"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Arial"/>
                <a:ea typeface="+mn-ea"/>
                <a:cs typeface="Arial"/>
              </a:rPr>
              <a:t>Архитектура АСУ</a:t>
            </a:r>
            <a:endParaRPr kumimoji="0" lang="en-US"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20" name="Rectangle 19">
            <a:extLst>
              <a:ext uri="{FF2B5EF4-FFF2-40B4-BE49-F238E27FC236}">
                <a16:creationId xmlns:a16="http://schemas.microsoft.com/office/drawing/2014/main" id="{34052F42-6FEF-4D44-A99D-5E070BCE3B0A}"/>
              </a:ext>
            </a:extLst>
          </p:cNvPr>
          <p:cNvSpPr/>
          <p:nvPr/>
        </p:nvSpPr>
        <p:spPr>
          <a:xfrm>
            <a:off x="3457376" y="1450108"/>
            <a:ext cx="2394675" cy="411649"/>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lIns="91412" tIns="45707" rIns="91412" bIns="45707" rtlCol="0" anchor="ctr"/>
          <a:lstStyle/>
          <a:p>
            <a:pPr marL="0" marR="0" lvl="0" indent="0" algn="ctr" defTabSz="457027"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Arial"/>
                <a:ea typeface="+mn-ea"/>
                <a:cs typeface="Arial"/>
              </a:rPr>
              <a:t>Модель производства</a:t>
            </a:r>
            <a:endParaRPr kumimoji="0" lang="en-US"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21" name="Rectangle 20">
            <a:extLst>
              <a:ext uri="{FF2B5EF4-FFF2-40B4-BE49-F238E27FC236}">
                <a16:creationId xmlns:a16="http://schemas.microsoft.com/office/drawing/2014/main" id="{FF9A6E16-64FC-48C8-9A52-B0E9086B8DCA}"/>
              </a:ext>
            </a:extLst>
          </p:cNvPr>
          <p:cNvSpPr/>
          <p:nvPr/>
        </p:nvSpPr>
        <p:spPr>
          <a:xfrm>
            <a:off x="6339952" y="1458280"/>
            <a:ext cx="2412356" cy="411649"/>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lIns="91412" tIns="45707" rIns="91412" bIns="45707" rtlCol="0" anchor="ctr"/>
          <a:lstStyle/>
          <a:p>
            <a:pPr marL="0" marR="0" lvl="0" indent="0" algn="ctr" defTabSz="457027"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Arial"/>
                <a:ea typeface="+mn-ea"/>
                <a:cs typeface="Arial"/>
              </a:rPr>
              <a:t>Контроллерный проект</a:t>
            </a:r>
            <a:endParaRPr kumimoji="0" lang="en-US"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22" name="Rectangle 21">
            <a:extLst>
              <a:ext uri="{FF2B5EF4-FFF2-40B4-BE49-F238E27FC236}">
                <a16:creationId xmlns:a16="http://schemas.microsoft.com/office/drawing/2014/main" id="{664A50EC-F0FE-420C-8A7D-47FEEB7CB9AA}"/>
              </a:ext>
            </a:extLst>
          </p:cNvPr>
          <p:cNvSpPr/>
          <p:nvPr/>
        </p:nvSpPr>
        <p:spPr>
          <a:xfrm>
            <a:off x="9229506" y="1450109"/>
            <a:ext cx="2265032" cy="411649"/>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lIns="91412" tIns="45707" rIns="91412" bIns="45707" rtlCol="0" anchor="ctr"/>
          <a:lstStyle/>
          <a:p>
            <a:pPr marL="0" marR="0" lvl="0" indent="0" algn="ctr" defTabSz="457027"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FFFFF"/>
                </a:solidFill>
                <a:effectLst/>
                <a:uLnTx/>
                <a:uFillTx/>
                <a:latin typeface="Arial"/>
                <a:ea typeface="+mn-ea"/>
                <a:cs typeface="Arial"/>
              </a:rPr>
              <a:t>Проект визуализации</a:t>
            </a:r>
            <a:endParaRPr kumimoji="0" lang="en-US" sz="1600" b="0" i="0" u="none" strike="noStrike" kern="1200" cap="none" spc="0" normalizeH="0" baseline="0" noProof="0" dirty="0">
              <a:ln>
                <a:noFill/>
              </a:ln>
              <a:solidFill>
                <a:srgbClr val="FFFFFF"/>
              </a:solidFill>
              <a:effectLst/>
              <a:uLnTx/>
              <a:uFillTx/>
              <a:latin typeface="Arial"/>
              <a:ea typeface="+mn-ea"/>
              <a:cs typeface="Arial"/>
            </a:endParaRPr>
          </a:p>
        </p:txBody>
      </p:sp>
      <p:sp>
        <p:nvSpPr>
          <p:cNvPr id="28" name="Rectangle 27">
            <a:extLst>
              <a:ext uri="{FF2B5EF4-FFF2-40B4-BE49-F238E27FC236}">
                <a16:creationId xmlns:a16="http://schemas.microsoft.com/office/drawing/2014/main" id="{C50BBB0F-1B05-4A4D-93A8-5BE1BB25945F}"/>
              </a:ext>
            </a:extLst>
          </p:cNvPr>
          <p:cNvSpPr/>
          <p:nvPr/>
        </p:nvSpPr>
        <p:spPr>
          <a:xfrm>
            <a:off x="276804" y="5736910"/>
            <a:ext cx="8575829" cy="411649"/>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lIns="91412" tIns="45707" rIns="91412" bIns="45707" rtlCol="0" anchor="ctr"/>
          <a:lstStyle/>
          <a:p>
            <a:pPr marL="0" marR="0" lvl="0" indent="0" algn="ctr" defTabSz="4570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rPr>
              <a:t>EcoStruxure Process Expert </a:t>
            </a:r>
            <a:r>
              <a:rPr kumimoji="0" lang="ru-RU" sz="1600" b="0" i="0" u="none" strike="noStrike" kern="1200" cap="none" spc="0" normalizeH="0" baseline="0" noProof="0" dirty="0">
                <a:ln>
                  <a:noFill/>
                </a:ln>
                <a:solidFill>
                  <a:srgbClr val="FFFFFF"/>
                </a:solidFill>
                <a:effectLst/>
                <a:uLnTx/>
                <a:uFillTx/>
                <a:latin typeface="Arial"/>
                <a:ea typeface="+mn-ea"/>
                <a:cs typeface="Arial"/>
              </a:rPr>
              <a:t>для</a:t>
            </a:r>
            <a:r>
              <a:rPr kumimoji="0" lang="en-US" sz="1600" b="0" i="0" u="none" strike="noStrike" kern="1200" cap="none" spc="0" normalizeH="0" baseline="0" noProof="0" dirty="0">
                <a:ln>
                  <a:noFill/>
                </a:ln>
                <a:solidFill>
                  <a:srgbClr val="FFFFFF"/>
                </a:solidFill>
                <a:effectLst/>
                <a:uLnTx/>
                <a:uFillTx/>
                <a:latin typeface="Arial"/>
                <a:ea typeface="+mn-ea"/>
                <a:cs typeface="Arial"/>
              </a:rPr>
              <a:t> AVEVA System Platform</a:t>
            </a:r>
          </a:p>
        </p:txBody>
      </p:sp>
      <p:sp>
        <p:nvSpPr>
          <p:cNvPr id="29" name="Rectangle 28">
            <a:extLst>
              <a:ext uri="{FF2B5EF4-FFF2-40B4-BE49-F238E27FC236}">
                <a16:creationId xmlns:a16="http://schemas.microsoft.com/office/drawing/2014/main" id="{EBD77118-FB09-431E-9984-CEB9155016A4}"/>
              </a:ext>
            </a:extLst>
          </p:cNvPr>
          <p:cNvSpPr/>
          <p:nvPr/>
        </p:nvSpPr>
        <p:spPr>
          <a:xfrm>
            <a:off x="8852634" y="5736910"/>
            <a:ext cx="3118487" cy="41164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12" tIns="45707" rIns="91412" bIns="45707" rtlCol="0" anchor="ctr"/>
          <a:lstStyle/>
          <a:p>
            <a:pPr marL="0" marR="0" lvl="0" indent="0" algn="ctr" defTabSz="45702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Arial"/>
              </a:rPr>
              <a:t>System Platform</a:t>
            </a:r>
          </a:p>
        </p:txBody>
      </p:sp>
      <p:sp>
        <p:nvSpPr>
          <p:cNvPr id="26" name="Slide Number Placeholder 5">
            <a:extLst>
              <a:ext uri="{FF2B5EF4-FFF2-40B4-BE49-F238E27FC236}">
                <a16:creationId xmlns:a16="http://schemas.microsoft.com/office/drawing/2014/main" id="{E8030FC6-FBF5-4AD0-AB65-B5F577DBDBD1}"/>
              </a:ext>
            </a:extLst>
          </p:cNvPr>
          <p:cNvSpPr>
            <a:spLocks noGrp="1"/>
          </p:cNvSpPr>
          <p:nvPr>
            <p:ph type="sldNum" sz="quarter" idx="4"/>
          </p:nvPr>
        </p:nvSpPr>
        <p:spPr>
          <a:xfrm>
            <a:off x="2330521" y="6476207"/>
            <a:ext cx="700920" cy="123111"/>
          </a:xfrm>
        </p:spPr>
        <p:txBody>
          <a:bodyPr vert="horz" lIns="0" tIns="0" rIns="0" bIns="0" rtlCol="0" anchor="ctr">
            <a:normAutofit/>
          </a:bodyPr>
          <a:lstStyle/>
          <a:p>
            <a:pPr defTabSz="609563">
              <a:spcAft>
                <a:spcPts val="800"/>
              </a:spcAft>
            </a:pPr>
            <a:r>
              <a:rPr lang="en-US" dirty="0">
                <a:solidFill>
                  <a:srgbClr val="3DCD58"/>
                </a:solidFill>
              </a:rPr>
              <a:t>Page </a:t>
            </a:r>
            <a:fld id="{5A9C12DC-491F-9444-86A2-13AC5C62A2FC}" type="slidenum">
              <a:rPr lang="en-US">
                <a:solidFill>
                  <a:srgbClr val="3DCD58"/>
                </a:solidFill>
              </a:rPr>
              <a:pPr defTabSz="609563">
                <a:spcAft>
                  <a:spcPts val="800"/>
                </a:spcAft>
              </a:pPr>
              <a:t>15</a:t>
            </a:fld>
            <a:endParaRPr lang="en-US" dirty="0">
              <a:solidFill>
                <a:srgbClr val="3DCD58"/>
              </a:solidFill>
            </a:endParaRPr>
          </a:p>
        </p:txBody>
      </p:sp>
      <p:sp>
        <p:nvSpPr>
          <p:cNvPr id="30" name="Footer Placeholder 1">
            <a:extLst>
              <a:ext uri="{FF2B5EF4-FFF2-40B4-BE49-F238E27FC236}">
                <a16:creationId xmlns:a16="http://schemas.microsoft.com/office/drawing/2014/main" id="{4B59E332-79CE-4C01-BC9D-7468FA941253}"/>
              </a:ext>
            </a:extLst>
          </p:cNvPr>
          <p:cNvSpPr>
            <a:spLocks noGrp="1"/>
          </p:cNvSpPr>
          <p:nvPr>
            <p:ph type="ftr" sz="quarter" idx="3"/>
          </p:nvPr>
        </p:nvSpPr>
        <p:spPr>
          <a:xfrm>
            <a:off x="336551" y="6476206"/>
            <a:ext cx="2013023" cy="123111"/>
          </a:xfrm>
        </p:spPr>
        <p:txBody>
          <a:bodyPr/>
          <a:lstStyle/>
          <a:p>
            <a:r>
              <a:rPr lang="en-US" dirty="0"/>
              <a:t>Confidential Property of Schneider Electric |</a:t>
            </a:r>
          </a:p>
        </p:txBody>
      </p:sp>
    </p:spTree>
    <p:extLst>
      <p:ext uri="{BB962C8B-B14F-4D97-AF65-F5344CB8AC3E}">
        <p14:creationId xmlns:p14="http://schemas.microsoft.com/office/powerpoint/2010/main" val="1135717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076" y="306919"/>
            <a:ext cx="11511375" cy="492443"/>
          </a:xfrm>
        </p:spPr>
        <p:txBody>
          <a:bodyPr/>
          <a:lstStyle/>
          <a:p>
            <a:pPr marL="21162"/>
            <a:r>
              <a:rPr lang="en-US" sz="3200" dirty="0"/>
              <a:t>EcoStruxure Process Expert for AVEVA System Platform</a:t>
            </a:r>
          </a:p>
        </p:txBody>
      </p:sp>
      <p:sp>
        <p:nvSpPr>
          <p:cNvPr id="5" name="Content Placeholder 4"/>
          <p:cNvSpPr>
            <a:spLocks noGrp="1"/>
          </p:cNvSpPr>
          <p:nvPr>
            <p:ph sz="quarter" idx="17"/>
          </p:nvPr>
        </p:nvSpPr>
        <p:spPr>
          <a:xfrm>
            <a:off x="476547" y="2457767"/>
            <a:ext cx="5109789" cy="3122778"/>
          </a:xfrm>
        </p:spPr>
        <p:txBody>
          <a:bodyPr/>
          <a:lstStyle/>
          <a:p>
            <a:r>
              <a:rPr lang="en-US" dirty="0" err="1">
                <a:solidFill>
                  <a:srgbClr val="545454"/>
                </a:solidFill>
              </a:rPr>
              <a:t>Modicon</a:t>
            </a:r>
            <a:r>
              <a:rPr lang="en-US" dirty="0">
                <a:solidFill>
                  <a:srgbClr val="545454"/>
                </a:solidFill>
              </a:rPr>
              <a:t> Communication Server –</a:t>
            </a:r>
            <a:r>
              <a:rPr lang="ru-RU" dirty="0">
                <a:solidFill>
                  <a:srgbClr val="545454"/>
                </a:solidFill>
              </a:rPr>
              <a:t> настройка связи между ПЛК и </a:t>
            </a:r>
            <a:r>
              <a:rPr lang="en-US" dirty="0">
                <a:solidFill>
                  <a:srgbClr val="545454"/>
                </a:solidFill>
              </a:rPr>
              <a:t>System Platform</a:t>
            </a:r>
          </a:p>
          <a:p>
            <a:r>
              <a:rPr lang="en-US" dirty="0">
                <a:solidFill>
                  <a:srgbClr val="545454"/>
                </a:solidFill>
              </a:rPr>
              <a:t>General Purpose Library </a:t>
            </a:r>
            <a:r>
              <a:rPr lang="ru-RU" dirty="0">
                <a:solidFill>
                  <a:srgbClr val="545454"/>
                </a:solidFill>
              </a:rPr>
              <a:t>для </a:t>
            </a:r>
            <a:r>
              <a:rPr lang="en-US" dirty="0">
                <a:solidFill>
                  <a:srgbClr val="545454"/>
                </a:solidFill>
              </a:rPr>
              <a:t>AVEVA System Platform</a:t>
            </a:r>
            <a:r>
              <a:rPr lang="ru-RU" dirty="0">
                <a:solidFill>
                  <a:srgbClr val="545454"/>
                </a:solidFill>
              </a:rPr>
              <a:t> – библиотека шаблонов для создания экземпляров</a:t>
            </a:r>
            <a:endParaRPr lang="en-US" dirty="0">
              <a:solidFill>
                <a:srgbClr val="545454"/>
              </a:solidFill>
            </a:endParaRPr>
          </a:p>
          <a:p>
            <a:r>
              <a:rPr lang="en-US" dirty="0">
                <a:solidFill>
                  <a:srgbClr val="545454"/>
                </a:solidFill>
              </a:rPr>
              <a:t>Control Expert Asset Link – </a:t>
            </a:r>
            <a:r>
              <a:rPr lang="ru-RU" dirty="0">
                <a:solidFill>
                  <a:srgbClr val="545454"/>
                </a:solidFill>
              </a:rPr>
              <a:t>автоматическое </a:t>
            </a:r>
            <a:r>
              <a:rPr lang="en-US" dirty="0">
                <a:solidFill>
                  <a:srgbClr val="545454"/>
                </a:solidFill>
              </a:rPr>
              <a:t>c</a:t>
            </a:r>
            <a:r>
              <a:rPr lang="ru-RU" dirty="0">
                <a:solidFill>
                  <a:srgbClr val="545454"/>
                </a:solidFill>
              </a:rPr>
              <a:t>оздание экземпляров</a:t>
            </a:r>
            <a:r>
              <a:rPr lang="en-US" dirty="0">
                <a:solidFill>
                  <a:srgbClr val="545454"/>
                </a:solidFill>
              </a:rPr>
              <a:t> </a:t>
            </a:r>
            <a:r>
              <a:rPr lang="ru-RU" dirty="0">
                <a:solidFill>
                  <a:srgbClr val="545454"/>
                </a:solidFill>
              </a:rPr>
              <a:t>на основе выгруженных переменных (.xsy)</a:t>
            </a:r>
          </a:p>
          <a:p>
            <a:endParaRPr lang="en-GB" dirty="0"/>
          </a:p>
        </p:txBody>
      </p:sp>
      <p:sp>
        <p:nvSpPr>
          <p:cNvPr id="6" name="Slide Number Placeholder 5"/>
          <p:cNvSpPr>
            <a:spLocks noGrp="1"/>
          </p:cNvSpPr>
          <p:nvPr>
            <p:ph type="sldNum" sz="quarter" idx="4"/>
          </p:nvPr>
        </p:nvSpPr>
        <p:spPr/>
        <p:txBody>
          <a:bodyPr/>
          <a:lstStyle/>
          <a:p>
            <a:pPr marL="0" marR="0" lvl="0" indent="0" algn="l" defTabSz="60944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a:ln>
                  <a:noFill/>
                </a:ln>
                <a:solidFill>
                  <a:srgbClr val="3DCD58"/>
                </a:solidFill>
                <a:effectLst/>
                <a:uLnTx/>
                <a:uFillTx/>
                <a:latin typeface="Arial"/>
                <a:ea typeface="+mn-ea"/>
                <a:cs typeface="Arial"/>
              </a:rPr>
              <a:pPr marL="0" marR="0" lvl="0" indent="0" algn="l" defTabSz="609448"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srgbClr val="3DCD58"/>
              </a:solidFill>
              <a:effectLst/>
              <a:uLnTx/>
              <a:uFillTx/>
              <a:latin typeface="Arial"/>
              <a:ea typeface="+mn-ea"/>
              <a:cs typeface="Arial"/>
            </a:endParaRPr>
          </a:p>
        </p:txBody>
      </p:sp>
      <p:sp>
        <p:nvSpPr>
          <p:cNvPr id="7" name="Footer Placeholder 6"/>
          <p:cNvSpPr>
            <a:spLocks noGrp="1"/>
          </p:cNvSpPr>
          <p:nvPr>
            <p:ph type="ftr" sz="quarter" idx="3"/>
          </p:nvPr>
        </p:nvSpPr>
        <p:spPr/>
        <p:txBody>
          <a:bodyPr/>
          <a:lstStyle/>
          <a:p>
            <a:pPr marL="0" marR="0" lvl="0" indent="0" algn="l" defTabSz="60944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26469"/>
                </a:solidFill>
                <a:effectLst/>
                <a:uLnTx/>
                <a:uFillTx/>
                <a:latin typeface="Arial"/>
                <a:ea typeface="+mn-ea"/>
                <a:cs typeface="Arial"/>
              </a:rPr>
              <a:t>Confidential Property of Schneider Electric |</a:t>
            </a:r>
            <a:endParaRPr kumimoji="0" lang="en-US" sz="800" b="0" i="0" u="none" strike="noStrike" kern="1200" cap="none" spc="0" normalizeH="0" baseline="0" noProof="0" dirty="0">
              <a:ln>
                <a:noFill/>
              </a:ln>
              <a:solidFill>
                <a:srgbClr val="626469"/>
              </a:solidFill>
              <a:effectLst/>
              <a:uLnTx/>
              <a:uFillTx/>
              <a:latin typeface="Arial"/>
              <a:ea typeface="+mn-ea"/>
              <a:cs typeface="Arial"/>
            </a:endParaRPr>
          </a:p>
        </p:txBody>
      </p:sp>
      <p:sp>
        <p:nvSpPr>
          <p:cNvPr id="48" name="Arrow: Down 47">
            <a:extLst>
              <a:ext uri="{FF2B5EF4-FFF2-40B4-BE49-F238E27FC236}">
                <a16:creationId xmlns:a16="http://schemas.microsoft.com/office/drawing/2014/main" id="{7D269952-6603-486B-845B-D4C24C04E40A}"/>
              </a:ext>
            </a:extLst>
          </p:cNvPr>
          <p:cNvSpPr/>
          <p:nvPr/>
        </p:nvSpPr>
        <p:spPr>
          <a:xfrm rot="16200000">
            <a:off x="8243577" y="3368037"/>
            <a:ext cx="886057" cy="1302236"/>
          </a:xfrm>
          <a:prstGeom prst="downArrow">
            <a:avLst/>
          </a:prstGeom>
          <a:solidFill>
            <a:srgbClr val="FFFFFF"/>
          </a:solidFill>
          <a:ln w="28575">
            <a:solidFill>
              <a:srgbClr val="36C74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Image 9">
            <a:extLst>
              <a:ext uri="{FF2B5EF4-FFF2-40B4-BE49-F238E27FC236}">
                <a16:creationId xmlns:a16="http://schemas.microsoft.com/office/drawing/2014/main" id="{C777A4EF-3855-4113-8DB2-F8B347074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0998" y="1444233"/>
            <a:ext cx="2258607" cy="4946606"/>
          </a:xfrm>
          <a:prstGeom prst="rect">
            <a:avLst/>
          </a:prstGeom>
          <a:ln w="38100">
            <a:solidFill>
              <a:schemeClr val="tx2"/>
            </a:solidFill>
          </a:ln>
        </p:spPr>
      </p:pic>
      <p:grpSp>
        <p:nvGrpSpPr>
          <p:cNvPr id="12" name="Groupe 11">
            <a:extLst>
              <a:ext uri="{FF2B5EF4-FFF2-40B4-BE49-F238E27FC236}">
                <a16:creationId xmlns:a16="http://schemas.microsoft.com/office/drawing/2014/main" id="{944E4E4C-389B-49D1-A657-88B66F90958D}"/>
              </a:ext>
            </a:extLst>
          </p:cNvPr>
          <p:cNvGrpSpPr/>
          <p:nvPr/>
        </p:nvGrpSpPr>
        <p:grpSpPr>
          <a:xfrm>
            <a:off x="9403606" y="1648257"/>
            <a:ext cx="2340230" cy="4428822"/>
            <a:chOff x="9402018" y="1444233"/>
            <a:chExt cx="2340230" cy="4428822"/>
          </a:xfrm>
        </p:grpSpPr>
        <p:pic>
          <p:nvPicPr>
            <p:cNvPr id="8" name="Image 7">
              <a:extLst>
                <a:ext uri="{FF2B5EF4-FFF2-40B4-BE49-F238E27FC236}">
                  <a16:creationId xmlns:a16="http://schemas.microsoft.com/office/drawing/2014/main" id="{56FF6F51-3CE8-4AE5-B15C-13AC978CE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2018" y="1444233"/>
              <a:ext cx="2340230" cy="4428822"/>
            </a:xfrm>
            <a:prstGeom prst="rect">
              <a:avLst/>
            </a:prstGeom>
            <a:ln w="38100">
              <a:solidFill>
                <a:schemeClr val="tx2"/>
              </a:solidFill>
            </a:ln>
          </p:spPr>
        </p:pic>
        <p:sp>
          <p:nvSpPr>
            <p:cNvPr id="11" name="Rectangle 10">
              <a:extLst>
                <a:ext uri="{FF2B5EF4-FFF2-40B4-BE49-F238E27FC236}">
                  <a16:creationId xmlns:a16="http://schemas.microsoft.com/office/drawing/2014/main" id="{F81B6F4A-5CA9-46E9-82A2-F413C179D509}"/>
                </a:ext>
              </a:extLst>
            </p:cNvPr>
            <p:cNvSpPr/>
            <p:nvPr/>
          </p:nvSpPr>
          <p:spPr>
            <a:xfrm>
              <a:off x="10008066" y="1526796"/>
              <a:ext cx="578840" cy="125835"/>
            </a:xfrm>
            <a:prstGeom prst="rect">
              <a:avLst/>
            </a:prstGeom>
            <a:solidFill>
              <a:srgbClr val="E0EA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3" name="Text Placeholder 10">
            <a:extLst>
              <a:ext uri="{FF2B5EF4-FFF2-40B4-BE49-F238E27FC236}">
                <a16:creationId xmlns:a16="http://schemas.microsoft.com/office/drawing/2014/main" id="{D6CE484B-1AF9-405F-B1DD-55ABBE368566}"/>
              </a:ext>
            </a:extLst>
          </p:cNvPr>
          <p:cNvSpPr txBox="1">
            <a:spLocks/>
          </p:cNvSpPr>
          <p:nvPr/>
        </p:nvSpPr>
        <p:spPr>
          <a:xfrm>
            <a:off x="214353" y="910575"/>
            <a:ext cx="11529483" cy="338555"/>
          </a:xfrm>
          <a:prstGeom prst="rect">
            <a:avLst/>
          </a:prstGeom>
        </p:spPr>
        <p:txBody>
          <a:bodyPr/>
          <a:lstStyle>
            <a:lvl1pPr marL="230660" indent="-209498" algn="l" defTabSz="609448" rtl="0" eaLnBrk="1" latinLnBrk="0" hangingPunct="1">
              <a:spcBef>
                <a:spcPts val="667"/>
              </a:spcBef>
              <a:spcAft>
                <a:spcPts val="667"/>
              </a:spcAft>
              <a:buClr>
                <a:schemeClr val="bg2"/>
              </a:buClr>
              <a:buFont typeface="Arial" panose="020B0604020202020204" pitchFamily="34" charset="0"/>
              <a:buChar char="•"/>
              <a:defRPr sz="1866" kern="1200">
                <a:solidFill>
                  <a:schemeClr val="accent1"/>
                </a:solidFill>
                <a:latin typeface="Arial"/>
                <a:ea typeface="+mn-ea"/>
                <a:cs typeface="Arial"/>
              </a:defRPr>
            </a:lvl1pPr>
            <a:lvl2pPr marL="482479" indent="-243356" algn="l" defTabSz="596751" rtl="0" eaLnBrk="1" latinLnBrk="0" hangingPunct="1">
              <a:spcBef>
                <a:spcPts val="667"/>
              </a:spcBef>
              <a:spcAft>
                <a:spcPts val="667"/>
              </a:spcAft>
              <a:buClr>
                <a:srgbClr val="36C746"/>
              </a:buClr>
              <a:buFont typeface="Arial"/>
              <a:buChar char="•"/>
              <a:defRPr sz="1600" kern="1200">
                <a:solidFill>
                  <a:schemeClr val="accent1"/>
                </a:solidFill>
                <a:latin typeface="Arial"/>
                <a:ea typeface="+mn-ea"/>
                <a:cs typeface="Arial"/>
              </a:defRPr>
            </a:lvl2pPr>
            <a:lvl3pPr marL="717371" indent="-239124" algn="l" defTabSz="609448" rtl="0" eaLnBrk="1" latinLnBrk="0" hangingPunct="1">
              <a:spcBef>
                <a:spcPts val="667"/>
              </a:spcBef>
              <a:spcAft>
                <a:spcPts val="667"/>
              </a:spcAft>
              <a:buClr>
                <a:srgbClr val="36C746"/>
              </a:buClr>
              <a:buFont typeface="Arial" panose="020B0604020202020204" pitchFamily="34" charset="0"/>
              <a:buChar char="–"/>
              <a:defRPr sz="1466" kern="1200">
                <a:solidFill>
                  <a:schemeClr val="accent1"/>
                </a:solidFill>
                <a:latin typeface="Arial"/>
                <a:ea typeface="+mn-ea"/>
                <a:cs typeface="Arial"/>
              </a:defRPr>
            </a:lvl3pPr>
            <a:lvl4pPr marL="958611" indent="-239124" algn="l" defTabSz="609448"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4pPr>
            <a:lvl5pPr marL="1195618" indent="-247589" algn="l" defTabSz="609448"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5pPr>
            <a:lvl6pPr marL="1194517" indent="-243779" algn="l" defTabSz="609448" rtl="0" eaLnBrk="1" latinLnBrk="0" hangingPunct="1">
              <a:spcBef>
                <a:spcPts val="667"/>
              </a:spcBef>
              <a:spcAft>
                <a:spcPts val="667"/>
              </a:spcAft>
              <a:buClr>
                <a:schemeClr val="bg2"/>
              </a:buClr>
              <a:buFont typeface="Arial" panose="020B0604020202020204" pitchFamily="34" charset="0"/>
              <a:buChar char="–"/>
              <a:defRPr sz="1400" kern="1200" baseline="0">
                <a:solidFill>
                  <a:schemeClr val="accent1"/>
                </a:solidFill>
                <a:latin typeface="Arial" panose="020B0604020202020204" pitchFamily="34" charset="0"/>
                <a:ea typeface="+mn-ea"/>
                <a:cs typeface="Arial" panose="020B0604020202020204" pitchFamily="34" charset="0"/>
              </a:defRPr>
            </a:lvl6pPr>
            <a:lvl7pPr marL="1194517" indent="-243779" algn="l" defTabSz="609448" rtl="0" eaLnBrk="1" latinLnBrk="0" hangingPunct="1">
              <a:spcBef>
                <a:spcPts val="667"/>
              </a:spcBef>
              <a:spcAft>
                <a:spcPts val="667"/>
              </a:spcAft>
              <a:buClr>
                <a:schemeClr val="bg2"/>
              </a:buClr>
              <a:buFont typeface="Arial" panose="020B0604020202020204" pitchFamily="34" charset="0"/>
              <a:buChar char="–"/>
              <a:defRPr sz="1400" kern="1200">
                <a:solidFill>
                  <a:schemeClr val="accent1"/>
                </a:solidFill>
                <a:latin typeface="Arial" panose="020B0604020202020204" pitchFamily="34" charset="0"/>
                <a:ea typeface="+mn-ea"/>
                <a:cs typeface="Arial" panose="020B0604020202020204" pitchFamily="34" charset="0"/>
              </a:defRPr>
            </a:lvl7pPr>
            <a:lvl8pPr marL="4570857" indent="-304724" algn="l" defTabSz="609448" rtl="0" eaLnBrk="1" latinLnBrk="0" hangingPunct="1">
              <a:spcBef>
                <a:spcPct val="20000"/>
              </a:spcBef>
              <a:buFont typeface="Arial"/>
              <a:buChar char="•"/>
              <a:defRPr sz="2666" kern="120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21162" indent="0">
              <a:buNone/>
            </a:pPr>
            <a:r>
              <a:rPr lang="ru-RU" sz="2000" dirty="0"/>
              <a:t>Механизм передачи данных</a:t>
            </a:r>
            <a:endParaRPr lang="en-US" sz="2000" dirty="0"/>
          </a:p>
        </p:txBody>
      </p:sp>
      <p:sp>
        <p:nvSpPr>
          <p:cNvPr id="3" name="Rectangle 2">
            <a:extLst>
              <a:ext uri="{FF2B5EF4-FFF2-40B4-BE49-F238E27FC236}">
                <a16:creationId xmlns:a16="http://schemas.microsoft.com/office/drawing/2014/main" id="{97169BF0-6276-42C2-BCBE-103AF1E7149B}"/>
              </a:ext>
            </a:extLst>
          </p:cNvPr>
          <p:cNvSpPr/>
          <p:nvPr/>
        </p:nvSpPr>
        <p:spPr>
          <a:xfrm>
            <a:off x="7737358" y="2255782"/>
            <a:ext cx="3200731" cy="566309"/>
          </a:xfrm>
          <a:prstGeom prst="rect">
            <a:avLst/>
          </a:prstGeom>
          <a:solidFill>
            <a:schemeClr val="bg1"/>
          </a:solidFill>
          <a:ln w="38100">
            <a:solidFill>
              <a:srgbClr val="00B050"/>
            </a:solidFill>
          </a:ln>
        </p:spPr>
        <p:txBody>
          <a:bodyPr wrap="square">
            <a:spAutoFit/>
          </a:bodyPr>
          <a:lstStyle/>
          <a:p>
            <a:pPr marL="175937">
              <a:spcBef>
                <a:spcPct val="20000"/>
              </a:spcBef>
              <a:buClr>
                <a:schemeClr val="tx1"/>
              </a:buClr>
            </a:pPr>
            <a:r>
              <a:rPr lang="en-GB" sz="1400" b="1" dirty="0">
                <a:solidFill>
                  <a:srgbClr val="545454"/>
                </a:solidFill>
              </a:rPr>
              <a:t>.</a:t>
            </a:r>
            <a:r>
              <a:rPr lang="en-GB" sz="1400" b="1" dirty="0" err="1">
                <a:solidFill>
                  <a:srgbClr val="545454"/>
                </a:solidFill>
              </a:rPr>
              <a:t>xsy</a:t>
            </a:r>
            <a:r>
              <a:rPr lang="en-GB" sz="1400" b="1" dirty="0">
                <a:solidFill>
                  <a:srgbClr val="545454"/>
                </a:solidFill>
              </a:rPr>
              <a:t> – </a:t>
            </a:r>
            <a:r>
              <a:rPr lang="ru-RU" sz="1400" b="1" dirty="0">
                <a:solidFill>
                  <a:srgbClr val="545454"/>
                </a:solidFill>
              </a:rPr>
              <a:t>переменные ПЛК</a:t>
            </a:r>
          </a:p>
          <a:p>
            <a:pPr marL="175937">
              <a:spcBef>
                <a:spcPct val="20000"/>
              </a:spcBef>
              <a:buClr>
                <a:schemeClr val="tx1"/>
              </a:buClr>
            </a:pPr>
            <a:r>
              <a:rPr lang="en-GB" sz="1400" b="1" dirty="0">
                <a:solidFill>
                  <a:srgbClr val="545454"/>
                </a:solidFill>
              </a:rPr>
              <a:t>.xml – </a:t>
            </a:r>
            <a:r>
              <a:rPr lang="ru-RU" sz="1400" b="1" dirty="0">
                <a:solidFill>
                  <a:srgbClr val="545454"/>
                </a:solidFill>
              </a:rPr>
              <a:t>архитектура приложения</a:t>
            </a:r>
          </a:p>
        </p:txBody>
      </p:sp>
    </p:spTree>
    <p:extLst>
      <p:ext uri="{BB962C8B-B14F-4D97-AF65-F5344CB8AC3E}">
        <p14:creationId xmlns:p14="http://schemas.microsoft.com/office/powerpoint/2010/main" val="516621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Изображение выглядит как человек, мужчина, внутренний, молодой&#10;&#10;Автоматически созданное описание">
            <a:extLst>
              <a:ext uri="{FF2B5EF4-FFF2-40B4-BE49-F238E27FC236}">
                <a16:creationId xmlns:a16="http://schemas.microsoft.com/office/drawing/2014/main" id="{FA32E161-E885-4CF7-8F1C-BD3A2096FBE7}"/>
              </a:ext>
            </a:extLst>
          </p:cNvPr>
          <p:cNvPicPr>
            <a:picLocks noChangeAspect="1"/>
          </p:cNvPicPr>
          <p:nvPr/>
        </p:nvPicPr>
        <p:blipFill>
          <a:blip r:embed="rId3"/>
          <a:stretch>
            <a:fillRect/>
          </a:stretch>
        </p:blipFill>
        <p:spPr>
          <a:xfrm>
            <a:off x="6151028" y="0"/>
            <a:ext cx="6075680" cy="6075680"/>
          </a:xfrm>
          <a:prstGeom prst="rect">
            <a:avLst/>
          </a:prstGeom>
        </p:spPr>
      </p:pic>
      <p:sp>
        <p:nvSpPr>
          <p:cNvPr id="14" name="Title 2">
            <a:extLst>
              <a:ext uri="{FF2B5EF4-FFF2-40B4-BE49-F238E27FC236}">
                <a16:creationId xmlns:a16="http://schemas.microsoft.com/office/drawing/2014/main" id="{7E6433B9-4AA4-4597-8AAA-8EC0A3CF001E}"/>
              </a:ext>
            </a:extLst>
          </p:cNvPr>
          <p:cNvSpPr txBox="1">
            <a:spLocks/>
          </p:cNvSpPr>
          <p:nvPr/>
        </p:nvSpPr>
        <p:spPr>
          <a:xfrm>
            <a:off x="481011" y="5553680"/>
            <a:ext cx="4999949" cy="492443"/>
          </a:xfrm>
          <a:prstGeom prst="rect">
            <a:avLst/>
          </a:prstGeom>
        </p:spPr>
        <p:txBody>
          <a:bodyPr wrap="square" lIns="0" tIns="0" rIns="0" bIns="0" anchor="ctr" anchorCtr="0">
            <a:normAutofit/>
          </a:bodyPr>
          <a:lstStyle>
            <a:lvl1pPr algn="l" defTabSz="457184" rtl="0" eaLnBrk="1" latinLnBrk="0" hangingPunct="1">
              <a:spcBef>
                <a:spcPct val="0"/>
              </a:spcBef>
              <a:buNone/>
              <a:defRPr sz="2400" kern="1200" baseline="0">
                <a:solidFill>
                  <a:schemeClr val="tx2"/>
                </a:solidFill>
                <a:latin typeface="+mj-lt"/>
                <a:ea typeface="+mj-ea"/>
                <a:cs typeface="+mj-cs"/>
              </a:defRPr>
            </a:lvl1pPr>
          </a:lstStyle>
          <a:p>
            <a:pPr defTabSz="609563">
              <a:lnSpc>
                <a:spcPct val="90000"/>
              </a:lnSpc>
              <a:spcAft>
                <a:spcPts val="800"/>
              </a:spcAft>
            </a:pPr>
            <a:endParaRPr lang="en-US" sz="2667" dirty="0">
              <a:solidFill>
                <a:srgbClr val="3DCD58"/>
              </a:solidFill>
              <a:latin typeface="Arial"/>
            </a:endParaRPr>
          </a:p>
        </p:txBody>
      </p:sp>
      <p:sp>
        <p:nvSpPr>
          <p:cNvPr id="27" name="Text Placeholder 4">
            <a:extLst>
              <a:ext uri="{FF2B5EF4-FFF2-40B4-BE49-F238E27FC236}">
                <a16:creationId xmlns:a16="http://schemas.microsoft.com/office/drawing/2014/main" id="{54BB5525-1B62-4BB3-9C9B-4C66B2B9315B}"/>
              </a:ext>
            </a:extLst>
          </p:cNvPr>
          <p:cNvSpPr>
            <a:spLocks noGrp="1"/>
          </p:cNvSpPr>
          <p:nvPr>
            <p:ph type="body" sz="quarter" idx="14"/>
          </p:nvPr>
        </p:nvSpPr>
        <p:spPr>
          <a:xfrm>
            <a:off x="5653611" y="0"/>
            <a:ext cx="994836" cy="6858000"/>
          </a:xfrm>
        </p:spPr>
        <p:txBody>
          <a:bodyPr/>
          <a:lstStyle/>
          <a:p>
            <a:endParaRPr lang="en-US"/>
          </a:p>
        </p:txBody>
      </p:sp>
      <p:sp>
        <p:nvSpPr>
          <p:cNvPr id="22" name="Slide Number Placeholder 5">
            <a:extLst>
              <a:ext uri="{FF2B5EF4-FFF2-40B4-BE49-F238E27FC236}">
                <a16:creationId xmlns:a16="http://schemas.microsoft.com/office/drawing/2014/main" id="{BB7B8AB4-480E-42EE-9562-3FFE6C0F0449}"/>
              </a:ext>
            </a:extLst>
          </p:cNvPr>
          <p:cNvSpPr>
            <a:spLocks noGrp="1"/>
          </p:cNvSpPr>
          <p:nvPr>
            <p:ph type="sldNum" sz="quarter" idx="4"/>
          </p:nvPr>
        </p:nvSpPr>
        <p:spPr>
          <a:xfrm>
            <a:off x="2330521" y="6476207"/>
            <a:ext cx="700920" cy="123111"/>
          </a:xfrm>
        </p:spPr>
        <p:txBody>
          <a:bodyPr vert="horz" lIns="0" tIns="0" rIns="0" bIns="0" rtlCol="0" anchor="ctr">
            <a:normAutofit/>
          </a:bodyPr>
          <a:lstStyle/>
          <a:p>
            <a:pPr defTabSz="609563">
              <a:spcAft>
                <a:spcPts val="800"/>
              </a:spcAft>
            </a:pPr>
            <a:r>
              <a:rPr lang="en-US">
                <a:solidFill>
                  <a:srgbClr val="3DCD58"/>
                </a:solidFill>
              </a:rPr>
              <a:t>Page </a:t>
            </a:r>
            <a:fld id="{5A9C12DC-491F-9444-86A2-13AC5C62A2FC}" type="slidenum">
              <a:rPr lang="en-US">
                <a:solidFill>
                  <a:srgbClr val="3DCD58"/>
                </a:solidFill>
              </a:rPr>
              <a:pPr defTabSz="609563">
                <a:spcAft>
                  <a:spcPts val="800"/>
                </a:spcAft>
              </a:pPr>
              <a:t>17</a:t>
            </a:fld>
            <a:endParaRPr lang="en-US">
              <a:solidFill>
                <a:srgbClr val="3DCD58"/>
              </a:solidFill>
            </a:endParaRPr>
          </a:p>
        </p:txBody>
      </p:sp>
      <p:sp>
        <p:nvSpPr>
          <p:cNvPr id="4" name="Номер слайда 3" hidden="1">
            <a:extLst>
              <a:ext uri="{FF2B5EF4-FFF2-40B4-BE49-F238E27FC236}">
                <a16:creationId xmlns:a16="http://schemas.microsoft.com/office/drawing/2014/main" id="{1CFD40B5-A782-45CD-81F0-84AB97C518CF}"/>
              </a:ext>
            </a:extLst>
          </p:cNvPr>
          <p:cNvSpPr>
            <a:spLocks noGrp="1"/>
          </p:cNvSpPr>
          <p:nvPr>
            <p:ph type="sldNum" sz="quarter" idx="4294967295"/>
          </p:nvPr>
        </p:nvSpPr>
        <p:spPr>
          <a:xfrm>
            <a:off x="2330521" y="6476207"/>
            <a:ext cx="700920" cy="123111"/>
          </a:xfrm>
          <a:prstGeom prst="rect">
            <a:avLst/>
          </a:prstGeom>
        </p:spPr>
        <p:txBody>
          <a:bodyPr/>
          <a:lstStyle/>
          <a:p>
            <a:pPr defTabSz="609563">
              <a:spcAft>
                <a:spcPts val="800"/>
              </a:spcAft>
            </a:pPr>
            <a:r>
              <a:rPr lang="en-US">
                <a:solidFill>
                  <a:srgbClr val="3DCD58"/>
                </a:solidFill>
              </a:rPr>
              <a:t>Page </a:t>
            </a:r>
            <a:fld id="{5A9C12DC-491F-9444-86A2-13AC5C62A2FC}" type="slidenum">
              <a:rPr lang="en-US">
                <a:solidFill>
                  <a:srgbClr val="3DCD58"/>
                </a:solidFill>
              </a:rPr>
              <a:pPr defTabSz="609563">
                <a:spcAft>
                  <a:spcPts val="800"/>
                </a:spcAft>
              </a:pPr>
              <a:t>17</a:t>
            </a:fld>
            <a:endParaRPr lang="en-US">
              <a:solidFill>
                <a:srgbClr val="3DCD58"/>
              </a:solidFill>
            </a:endParaRPr>
          </a:p>
        </p:txBody>
      </p:sp>
      <p:sp>
        <p:nvSpPr>
          <p:cNvPr id="15" name="TextBox 14">
            <a:extLst>
              <a:ext uri="{FF2B5EF4-FFF2-40B4-BE49-F238E27FC236}">
                <a16:creationId xmlns:a16="http://schemas.microsoft.com/office/drawing/2014/main" id="{257F6501-A285-4228-ADA3-F1A9B200E958}"/>
              </a:ext>
            </a:extLst>
          </p:cNvPr>
          <p:cNvSpPr txBox="1"/>
          <p:nvPr/>
        </p:nvSpPr>
        <p:spPr>
          <a:xfrm>
            <a:off x="572768" y="1171045"/>
            <a:ext cx="5220969" cy="491356"/>
          </a:xfrm>
          <a:prstGeom prst="rect">
            <a:avLst/>
          </a:prstGeom>
          <a:noFill/>
        </p:spPr>
        <p:txBody>
          <a:bodyPr vert="horz" wrap="square" lIns="0" tIns="0" rIns="0" bIns="0" rtlCol="0">
            <a:normAutofit/>
          </a:bodyPr>
          <a:lstStyle/>
          <a:p>
            <a:pPr marL="234577" defTabSz="609563">
              <a:spcBef>
                <a:spcPct val="20000"/>
              </a:spcBef>
              <a:buClr>
                <a:srgbClr val="3DCD58"/>
              </a:buClr>
            </a:pPr>
            <a:r>
              <a:rPr lang="ru-RU" sz="2400" dirty="0">
                <a:solidFill>
                  <a:prstClr val="black">
                    <a:lumMod val="50000"/>
                    <a:lumOff val="50000"/>
                  </a:prstClr>
                </a:solidFill>
                <a:latin typeface="Arial"/>
              </a:rPr>
              <a:t>Доступен М580 </a:t>
            </a:r>
            <a:r>
              <a:rPr lang="en-GB" sz="2400" dirty="0">
                <a:solidFill>
                  <a:prstClr val="black">
                    <a:lumMod val="50000"/>
                    <a:lumOff val="50000"/>
                  </a:prstClr>
                </a:solidFill>
                <a:latin typeface="Arial"/>
              </a:rPr>
              <a:t>Safety</a:t>
            </a:r>
            <a:r>
              <a:rPr lang="ru-RU" sz="2400" dirty="0">
                <a:solidFill>
                  <a:prstClr val="black">
                    <a:lumMod val="50000"/>
                    <a:lumOff val="50000"/>
                  </a:prstClr>
                </a:solidFill>
                <a:latin typeface="Arial"/>
              </a:rPr>
              <a:t> (</a:t>
            </a:r>
            <a:r>
              <a:rPr lang="en-GB" sz="2400" dirty="0">
                <a:solidFill>
                  <a:prstClr val="black">
                    <a:lumMod val="50000"/>
                    <a:lumOff val="50000"/>
                  </a:prstClr>
                </a:solidFill>
                <a:latin typeface="Arial"/>
              </a:rPr>
              <a:t>SIL3)</a:t>
            </a:r>
          </a:p>
        </p:txBody>
      </p:sp>
      <p:sp>
        <p:nvSpPr>
          <p:cNvPr id="17" name="Title 2">
            <a:extLst>
              <a:ext uri="{FF2B5EF4-FFF2-40B4-BE49-F238E27FC236}">
                <a16:creationId xmlns:a16="http://schemas.microsoft.com/office/drawing/2014/main" id="{F3E034C1-A4D1-43CC-A866-1AF776571AF8}"/>
              </a:ext>
            </a:extLst>
          </p:cNvPr>
          <p:cNvSpPr txBox="1">
            <a:spLocks/>
          </p:cNvSpPr>
          <p:nvPr/>
        </p:nvSpPr>
        <p:spPr>
          <a:xfrm>
            <a:off x="3462" y="117781"/>
            <a:ext cx="5614229" cy="332399"/>
          </a:xfrm>
          <a:prstGeom prst="rect">
            <a:avLst/>
          </a:prstGeom>
          <a:solidFill>
            <a:srgbClr val="36C746"/>
          </a:solidFill>
        </p:spPr>
        <p:txBody>
          <a:bodyPr wrap="square" lIns="0" tIns="0" rIns="0" bIns="0" anchor="ctr" anchorCtr="0">
            <a:spAutoFit/>
          </a:bodyPr>
          <a:lstStyle>
            <a:lvl1pPr algn="l" defTabSz="457184" rtl="0" eaLnBrk="1" latinLnBrk="0" hangingPunct="1">
              <a:spcBef>
                <a:spcPct val="0"/>
              </a:spcBef>
              <a:buNone/>
              <a:defRPr sz="2400" kern="1200" baseline="0">
                <a:solidFill>
                  <a:schemeClr val="tx2"/>
                </a:solidFill>
                <a:latin typeface="+mj-lt"/>
                <a:ea typeface="+mj-ea"/>
                <a:cs typeface="+mj-cs"/>
              </a:defRPr>
            </a:lvl1pPr>
          </a:lstStyle>
          <a:p>
            <a:pPr algn="ctr" defTabSz="609563">
              <a:lnSpc>
                <a:spcPct val="90000"/>
              </a:lnSpc>
              <a:spcAft>
                <a:spcPts val="800"/>
              </a:spcAft>
            </a:pPr>
            <a:r>
              <a:rPr lang="en-GB" dirty="0">
                <a:solidFill>
                  <a:prstClr val="white"/>
                </a:solidFill>
                <a:latin typeface="Arial"/>
              </a:rPr>
              <a:t>EcoStruxure Process Expert </a:t>
            </a:r>
            <a:r>
              <a:rPr lang="ru-RU" dirty="0">
                <a:solidFill>
                  <a:prstClr val="white"/>
                </a:solidFill>
                <a:latin typeface="Arial"/>
              </a:rPr>
              <a:t>2020 </a:t>
            </a:r>
            <a:r>
              <a:rPr lang="en-GB" dirty="0">
                <a:solidFill>
                  <a:prstClr val="white"/>
                </a:solidFill>
                <a:latin typeface="Arial"/>
              </a:rPr>
              <a:t>R2</a:t>
            </a:r>
            <a:endParaRPr lang="en-US" dirty="0">
              <a:solidFill>
                <a:prstClr val="white"/>
              </a:solidFill>
              <a:latin typeface="Arial"/>
            </a:endParaRPr>
          </a:p>
        </p:txBody>
      </p:sp>
      <p:pic>
        <p:nvPicPr>
          <p:cNvPr id="18" name="Picture 8" descr="https://static.lindustrie40.fr/automate-modicon-m580-safety-nouvel-automate-securite-schneider-electric.jpg">
            <a:extLst>
              <a:ext uri="{FF2B5EF4-FFF2-40B4-BE49-F238E27FC236}">
                <a16:creationId xmlns:a16="http://schemas.microsoft.com/office/drawing/2014/main" id="{625028B9-B300-48D9-BDFC-2C63DC82D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621" y="1589060"/>
            <a:ext cx="2130175" cy="1299408"/>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sp>
        <p:nvSpPr>
          <p:cNvPr id="20" name="Title 2">
            <a:extLst>
              <a:ext uri="{FF2B5EF4-FFF2-40B4-BE49-F238E27FC236}">
                <a16:creationId xmlns:a16="http://schemas.microsoft.com/office/drawing/2014/main" id="{9CE338F2-A97D-4D25-AE27-C99AF4F1336E}"/>
              </a:ext>
            </a:extLst>
          </p:cNvPr>
          <p:cNvSpPr txBox="1">
            <a:spLocks/>
          </p:cNvSpPr>
          <p:nvPr/>
        </p:nvSpPr>
        <p:spPr>
          <a:xfrm>
            <a:off x="0" y="3375393"/>
            <a:ext cx="5614229" cy="332399"/>
          </a:xfrm>
          <a:prstGeom prst="rect">
            <a:avLst/>
          </a:prstGeom>
          <a:solidFill>
            <a:srgbClr val="36C746"/>
          </a:solidFill>
        </p:spPr>
        <p:txBody>
          <a:bodyPr wrap="square" lIns="0" tIns="0" rIns="0" bIns="0" anchor="ctr" anchorCtr="0">
            <a:spAutoFit/>
          </a:bodyPr>
          <a:lstStyle>
            <a:lvl1pPr algn="l" defTabSz="457184" rtl="0" eaLnBrk="1" latinLnBrk="0" hangingPunct="1">
              <a:spcBef>
                <a:spcPct val="0"/>
              </a:spcBef>
              <a:buNone/>
              <a:defRPr sz="2400" kern="1200" baseline="0">
                <a:solidFill>
                  <a:schemeClr val="tx2"/>
                </a:solidFill>
                <a:latin typeface="+mj-lt"/>
                <a:ea typeface="+mj-ea"/>
                <a:cs typeface="+mj-cs"/>
              </a:defRPr>
            </a:lvl1pPr>
          </a:lstStyle>
          <a:p>
            <a:pPr algn="ctr" defTabSz="609563">
              <a:lnSpc>
                <a:spcPct val="90000"/>
              </a:lnSpc>
              <a:spcAft>
                <a:spcPts val="800"/>
              </a:spcAft>
            </a:pPr>
            <a:r>
              <a:rPr lang="en-GB" dirty="0">
                <a:solidFill>
                  <a:prstClr val="white"/>
                </a:solidFill>
                <a:latin typeface="Arial"/>
              </a:rPr>
              <a:t>EcoStruxure Process Expert </a:t>
            </a:r>
            <a:r>
              <a:rPr lang="ru-RU" dirty="0">
                <a:solidFill>
                  <a:prstClr val="white"/>
                </a:solidFill>
                <a:latin typeface="Arial"/>
              </a:rPr>
              <a:t>202</a:t>
            </a:r>
            <a:r>
              <a:rPr lang="en-GB" dirty="0">
                <a:solidFill>
                  <a:prstClr val="white"/>
                </a:solidFill>
                <a:latin typeface="Arial"/>
              </a:rPr>
              <a:t>1</a:t>
            </a:r>
            <a:endParaRPr lang="en-US" dirty="0">
              <a:solidFill>
                <a:prstClr val="white"/>
              </a:solidFill>
              <a:latin typeface="Arial"/>
            </a:endParaRPr>
          </a:p>
        </p:txBody>
      </p:sp>
      <p:sp>
        <p:nvSpPr>
          <p:cNvPr id="21" name="TextBox 20">
            <a:extLst>
              <a:ext uri="{FF2B5EF4-FFF2-40B4-BE49-F238E27FC236}">
                <a16:creationId xmlns:a16="http://schemas.microsoft.com/office/drawing/2014/main" id="{B8ADD9CD-4A3D-4DD9-AE33-FB0C6D5C07BA}"/>
              </a:ext>
            </a:extLst>
          </p:cNvPr>
          <p:cNvSpPr txBox="1"/>
          <p:nvPr/>
        </p:nvSpPr>
        <p:spPr>
          <a:xfrm>
            <a:off x="828167" y="3904849"/>
            <a:ext cx="3709024" cy="492443"/>
          </a:xfrm>
          <a:prstGeom prst="rect">
            <a:avLst/>
          </a:prstGeom>
          <a:noFill/>
        </p:spPr>
        <p:txBody>
          <a:bodyPr vert="horz" wrap="square" lIns="0" tIns="0" rIns="0" bIns="0" rtlCol="0">
            <a:normAutofit/>
          </a:bodyPr>
          <a:lstStyle/>
          <a:p>
            <a:pPr marL="234577" defTabSz="609563">
              <a:spcBef>
                <a:spcPct val="20000"/>
              </a:spcBef>
              <a:buClr>
                <a:srgbClr val="3DCD58"/>
              </a:buClr>
            </a:pPr>
            <a:r>
              <a:rPr lang="ru-RU" sz="2400" dirty="0">
                <a:solidFill>
                  <a:prstClr val="black">
                    <a:lumMod val="50000"/>
                    <a:lumOff val="50000"/>
                  </a:prstClr>
                </a:solidFill>
                <a:latin typeface="Arial"/>
              </a:rPr>
              <a:t>Резервированный </a:t>
            </a:r>
            <a:r>
              <a:rPr lang="en-GB" sz="2400" dirty="0">
                <a:solidFill>
                  <a:prstClr val="black">
                    <a:lumMod val="50000"/>
                    <a:lumOff val="50000"/>
                  </a:prstClr>
                </a:solidFill>
                <a:latin typeface="Arial"/>
              </a:rPr>
              <a:t>CRA</a:t>
            </a:r>
            <a:endParaRPr lang="ru-RU" sz="2400" dirty="0">
              <a:solidFill>
                <a:prstClr val="black">
                  <a:lumMod val="50000"/>
                  <a:lumOff val="50000"/>
                </a:prstClr>
              </a:solidFill>
              <a:latin typeface="Arial"/>
            </a:endParaRPr>
          </a:p>
        </p:txBody>
      </p:sp>
      <p:pic>
        <p:nvPicPr>
          <p:cNvPr id="23" name="Рисунок 22">
            <a:extLst>
              <a:ext uri="{FF2B5EF4-FFF2-40B4-BE49-F238E27FC236}">
                <a16:creationId xmlns:a16="http://schemas.microsoft.com/office/drawing/2014/main" id="{46B55454-DB8C-4E48-8E75-B25AC402BEAC}"/>
              </a:ext>
            </a:extLst>
          </p:cNvPr>
          <p:cNvPicPr>
            <a:picLocks noChangeAspect="1"/>
          </p:cNvPicPr>
          <p:nvPr/>
        </p:nvPicPr>
        <p:blipFill>
          <a:blip r:embed="rId5"/>
          <a:stretch>
            <a:fillRect/>
          </a:stretch>
        </p:blipFill>
        <p:spPr>
          <a:xfrm>
            <a:off x="828167" y="4323089"/>
            <a:ext cx="3597391" cy="2153119"/>
          </a:xfrm>
          <a:prstGeom prst="rect">
            <a:avLst/>
          </a:prstGeom>
        </p:spPr>
      </p:pic>
      <p:sp>
        <p:nvSpPr>
          <p:cNvPr id="2" name="Footer Placeholder 1">
            <a:extLst>
              <a:ext uri="{FF2B5EF4-FFF2-40B4-BE49-F238E27FC236}">
                <a16:creationId xmlns:a16="http://schemas.microsoft.com/office/drawing/2014/main" id="{D4A93C1A-E62F-4F51-A1AF-A2A822F1AF61}"/>
              </a:ext>
            </a:extLst>
          </p:cNvPr>
          <p:cNvSpPr>
            <a:spLocks noGrp="1"/>
          </p:cNvSpPr>
          <p:nvPr>
            <p:ph type="ftr" sz="quarter" idx="3"/>
          </p:nvPr>
        </p:nvSpPr>
        <p:spPr/>
        <p:txBody>
          <a:bodyPr/>
          <a:lstStyle/>
          <a:p>
            <a:r>
              <a:rPr lang="en-US" dirty="0"/>
              <a:t>Confidential Property of Schneider Electric |</a:t>
            </a:r>
          </a:p>
        </p:txBody>
      </p:sp>
    </p:spTree>
    <p:extLst>
      <p:ext uri="{BB962C8B-B14F-4D97-AF65-F5344CB8AC3E}">
        <p14:creationId xmlns:p14="http://schemas.microsoft.com/office/powerpoint/2010/main" val="3599757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3D19708E-9385-40EE-862B-2D5238C21136}"/>
              </a:ext>
            </a:extLst>
          </p:cNvPr>
          <p:cNvGrpSpPr/>
          <p:nvPr/>
        </p:nvGrpSpPr>
        <p:grpSpPr>
          <a:xfrm>
            <a:off x="747639" y="1073572"/>
            <a:ext cx="9387677" cy="4710855"/>
            <a:chOff x="1818140" y="1217749"/>
            <a:chExt cx="7040758" cy="3533141"/>
          </a:xfrm>
        </p:grpSpPr>
        <p:pic>
          <p:nvPicPr>
            <p:cNvPr id="96" name="Picture 6">
              <a:extLst>
                <a:ext uri="{FF2B5EF4-FFF2-40B4-BE49-F238E27FC236}">
                  <a16:creationId xmlns:a16="http://schemas.microsoft.com/office/drawing/2014/main" id="{658CB38A-81AF-4CDB-9A5C-8085007FBEB2}"/>
                </a:ext>
              </a:extLst>
            </p:cNvPr>
            <p:cNvPicPr>
              <a:picLocks noChangeAspect="1"/>
            </p:cNvPicPr>
            <p:nvPr/>
          </p:nvPicPr>
          <p:blipFill>
            <a:blip r:embed="rId3"/>
            <a:stretch>
              <a:fillRect/>
            </a:stretch>
          </p:blipFill>
          <p:spPr>
            <a:xfrm>
              <a:off x="1818140" y="1402871"/>
              <a:ext cx="1695549" cy="2875785"/>
            </a:xfrm>
            <a:prstGeom prst="rect">
              <a:avLst/>
            </a:prstGeom>
            <a:ln w="19050">
              <a:solidFill>
                <a:schemeClr val="tx2"/>
              </a:solidFill>
            </a:ln>
          </p:spPr>
        </p:pic>
        <p:pic>
          <p:nvPicPr>
            <p:cNvPr id="98" name="Image 16">
              <a:extLst>
                <a:ext uri="{FF2B5EF4-FFF2-40B4-BE49-F238E27FC236}">
                  <a16:creationId xmlns:a16="http://schemas.microsoft.com/office/drawing/2014/main" id="{A52E8425-E642-4E93-A648-366ED7E1E8A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4769"/>
            <a:stretch/>
          </p:blipFill>
          <p:spPr>
            <a:xfrm>
              <a:off x="3962003" y="1217749"/>
              <a:ext cx="4896895" cy="3533141"/>
            </a:xfrm>
            <a:prstGeom prst="rect">
              <a:avLst/>
            </a:prstGeom>
            <a:ln w="22225">
              <a:solidFill>
                <a:schemeClr val="tx2"/>
              </a:solidFill>
            </a:ln>
          </p:spPr>
        </p:pic>
        <p:sp>
          <p:nvSpPr>
            <p:cNvPr id="2" name="Стрелка: вправо 1">
              <a:extLst>
                <a:ext uri="{FF2B5EF4-FFF2-40B4-BE49-F238E27FC236}">
                  <a16:creationId xmlns:a16="http://schemas.microsoft.com/office/drawing/2014/main" id="{873DCB45-B243-4810-95AF-062E377BC1A3}"/>
                </a:ext>
              </a:extLst>
            </p:cNvPr>
            <p:cNvSpPr/>
            <p:nvPr/>
          </p:nvSpPr>
          <p:spPr>
            <a:xfrm>
              <a:off x="3513689" y="2595649"/>
              <a:ext cx="547749" cy="44116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09563"/>
              <a:endParaRPr lang="ru-RU" sz="2400">
                <a:solidFill>
                  <a:prstClr val="white"/>
                </a:solidFill>
                <a:latin typeface="Arial"/>
              </a:endParaRPr>
            </a:p>
          </p:txBody>
        </p:sp>
      </p:grpSp>
      <p:sp>
        <p:nvSpPr>
          <p:cNvPr id="94" name="Slide Number Placeholder 5">
            <a:extLst>
              <a:ext uri="{FF2B5EF4-FFF2-40B4-BE49-F238E27FC236}">
                <a16:creationId xmlns:a16="http://schemas.microsoft.com/office/drawing/2014/main" id="{D688ED28-070B-46F1-B4D3-996D3B6892E2}"/>
              </a:ext>
            </a:extLst>
          </p:cNvPr>
          <p:cNvSpPr>
            <a:spLocks noGrp="1"/>
          </p:cNvSpPr>
          <p:nvPr>
            <p:ph type="sldNum" sz="quarter" idx="4"/>
          </p:nvPr>
        </p:nvSpPr>
        <p:spPr>
          <a:xfrm>
            <a:off x="2330521" y="6476207"/>
            <a:ext cx="700920" cy="123111"/>
          </a:xfrm>
        </p:spPr>
        <p:txBody>
          <a:bodyPr vert="horz" lIns="0" tIns="0" rIns="0" bIns="0" rtlCol="0" anchor="ctr">
            <a:normAutofit/>
          </a:bodyPr>
          <a:lstStyle/>
          <a:p>
            <a:pPr defTabSz="609563">
              <a:spcAft>
                <a:spcPts val="800"/>
              </a:spcAft>
            </a:pPr>
            <a:r>
              <a:rPr lang="en-US" dirty="0">
                <a:solidFill>
                  <a:srgbClr val="3DCD58"/>
                </a:solidFill>
              </a:rPr>
              <a:t>Page </a:t>
            </a:r>
            <a:fld id="{5A9C12DC-491F-9444-86A2-13AC5C62A2FC}" type="slidenum">
              <a:rPr lang="en-US">
                <a:solidFill>
                  <a:srgbClr val="3DCD58"/>
                </a:solidFill>
              </a:rPr>
              <a:pPr defTabSz="609563">
                <a:spcAft>
                  <a:spcPts val="800"/>
                </a:spcAft>
              </a:pPr>
              <a:t>18</a:t>
            </a:fld>
            <a:endParaRPr lang="en-US" dirty="0">
              <a:solidFill>
                <a:srgbClr val="3DCD58"/>
              </a:solidFill>
            </a:endParaRPr>
          </a:p>
        </p:txBody>
      </p:sp>
      <p:sp>
        <p:nvSpPr>
          <p:cNvPr id="97" name="Footer Placeholder 1">
            <a:extLst>
              <a:ext uri="{FF2B5EF4-FFF2-40B4-BE49-F238E27FC236}">
                <a16:creationId xmlns:a16="http://schemas.microsoft.com/office/drawing/2014/main" id="{CF959671-6113-44E3-ADEF-1FB17DB53D2A}"/>
              </a:ext>
            </a:extLst>
          </p:cNvPr>
          <p:cNvSpPr>
            <a:spLocks noGrp="1"/>
          </p:cNvSpPr>
          <p:nvPr>
            <p:ph type="ftr" sz="quarter" idx="3"/>
          </p:nvPr>
        </p:nvSpPr>
        <p:spPr>
          <a:xfrm>
            <a:off x="336551" y="6476206"/>
            <a:ext cx="2013023" cy="123111"/>
          </a:xfrm>
        </p:spPr>
        <p:txBody>
          <a:bodyPr/>
          <a:lstStyle/>
          <a:p>
            <a:r>
              <a:rPr lang="en-US" dirty="0"/>
              <a:t>Confidential Property of Schneider Electric |</a:t>
            </a:r>
          </a:p>
        </p:txBody>
      </p:sp>
      <p:sp>
        <p:nvSpPr>
          <p:cNvPr id="100" name="Text Placeholder 4">
            <a:extLst>
              <a:ext uri="{FF2B5EF4-FFF2-40B4-BE49-F238E27FC236}">
                <a16:creationId xmlns:a16="http://schemas.microsoft.com/office/drawing/2014/main" id="{9A898C5C-5271-4252-9D37-91BFB8DADFD1}"/>
              </a:ext>
            </a:extLst>
          </p:cNvPr>
          <p:cNvSpPr txBox="1">
            <a:spLocks/>
          </p:cNvSpPr>
          <p:nvPr/>
        </p:nvSpPr>
        <p:spPr>
          <a:xfrm>
            <a:off x="336551" y="306917"/>
            <a:ext cx="11529483" cy="492443"/>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1600"/>
              </a:spcBef>
              <a:buNone/>
            </a:pPr>
            <a:r>
              <a:rPr lang="en-US" sz="3200" dirty="0">
                <a:solidFill>
                  <a:schemeClr val="tx2"/>
                </a:solidFill>
              </a:rPr>
              <a:t>EcoStruxure </a:t>
            </a:r>
            <a:r>
              <a:rPr lang="en-GB" sz="3200" dirty="0">
                <a:solidFill>
                  <a:schemeClr val="tx2"/>
                </a:solidFill>
              </a:rPr>
              <a:t>Process Expert</a:t>
            </a:r>
            <a:r>
              <a:rPr lang="ru-RU" sz="3200" dirty="0">
                <a:solidFill>
                  <a:schemeClr val="tx2"/>
                </a:solidFill>
              </a:rPr>
              <a:t> 2021 – Менеджер топологии</a:t>
            </a:r>
            <a:endParaRPr lang="en-US" sz="3200" dirty="0">
              <a:solidFill>
                <a:schemeClr val="tx2"/>
              </a:solidFill>
            </a:endParaRPr>
          </a:p>
        </p:txBody>
      </p:sp>
    </p:spTree>
    <p:extLst>
      <p:ext uri="{BB962C8B-B14F-4D97-AF65-F5344CB8AC3E}">
        <p14:creationId xmlns:p14="http://schemas.microsoft.com/office/powerpoint/2010/main" val="3520015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B86DBD-2775-4817-A196-D068F07305C9}"/>
              </a:ext>
            </a:extLst>
          </p:cNvPr>
          <p:cNvSpPr txBox="1"/>
          <p:nvPr/>
        </p:nvSpPr>
        <p:spPr>
          <a:xfrm>
            <a:off x="9021926" y="804368"/>
            <a:ext cx="3214589" cy="1077026"/>
          </a:xfrm>
          <a:prstGeom prst="rect">
            <a:avLst/>
          </a:prstGeom>
          <a:noFill/>
        </p:spPr>
        <p:txBody>
          <a:bodyPr wrap="square" rtlCol="0">
            <a:spAutoFit/>
          </a:bodyPr>
          <a:lstStyle/>
          <a:p>
            <a:pPr algn="ctr" defTabSz="609563"/>
            <a:r>
              <a:rPr lang="ru-RU" sz="2133" b="1" dirty="0">
                <a:solidFill>
                  <a:srgbClr val="3DCD58"/>
                </a:solidFill>
                <a:latin typeface="Arial"/>
              </a:rPr>
              <a:t>Участвуй в других событиях </a:t>
            </a:r>
          </a:p>
          <a:p>
            <a:pPr algn="ctr" defTabSz="609563"/>
            <a:r>
              <a:rPr lang="en-US" sz="2133" b="1" dirty="0">
                <a:solidFill>
                  <a:srgbClr val="3DCD58"/>
                </a:solidFill>
                <a:latin typeface="Arial"/>
              </a:rPr>
              <a:t>Schneider Electric</a:t>
            </a:r>
          </a:p>
        </p:txBody>
      </p:sp>
      <p:sp>
        <p:nvSpPr>
          <p:cNvPr id="12" name="TextBox 11">
            <a:extLst>
              <a:ext uri="{FF2B5EF4-FFF2-40B4-BE49-F238E27FC236}">
                <a16:creationId xmlns:a16="http://schemas.microsoft.com/office/drawing/2014/main" id="{D0BFA2BA-CEBD-4619-8B23-1B71916381CD}"/>
              </a:ext>
            </a:extLst>
          </p:cNvPr>
          <p:cNvSpPr txBox="1"/>
          <p:nvPr/>
        </p:nvSpPr>
        <p:spPr>
          <a:xfrm>
            <a:off x="8861073" y="4780235"/>
            <a:ext cx="3352591" cy="748795"/>
          </a:xfrm>
          <a:prstGeom prst="rect">
            <a:avLst/>
          </a:prstGeom>
          <a:noFill/>
        </p:spPr>
        <p:txBody>
          <a:bodyPr wrap="square" rtlCol="0">
            <a:spAutoFit/>
          </a:bodyPr>
          <a:lstStyle/>
          <a:p>
            <a:pPr algn="ctr" defTabSz="609563"/>
            <a:r>
              <a:rPr lang="ru-RU" sz="2133" dirty="0">
                <a:solidFill>
                  <a:srgbClr val="3DCD58"/>
                </a:solidFill>
                <a:latin typeface="Arial"/>
              </a:rPr>
              <a:t>Отсканируй код – подпишись на рассылку</a:t>
            </a:r>
            <a:endParaRPr lang="en-US" sz="2133" dirty="0">
              <a:solidFill>
                <a:srgbClr val="3DCD58"/>
              </a:solidFill>
              <a:latin typeface="Arial"/>
            </a:endParaRPr>
          </a:p>
        </p:txBody>
      </p:sp>
      <p:sp>
        <p:nvSpPr>
          <p:cNvPr id="15" name="TextBox 14">
            <a:extLst>
              <a:ext uri="{FF2B5EF4-FFF2-40B4-BE49-F238E27FC236}">
                <a16:creationId xmlns:a16="http://schemas.microsoft.com/office/drawing/2014/main" id="{B24113E9-C165-485B-B768-7CA4C6CE5A47}"/>
              </a:ext>
            </a:extLst>
          </p:cNvPr>
          <p:cNvSpPr txBox="1"/>
          <p:nvPr/>
        </p:nvSpPr>
        <p:spPr>
          <a:xfrm>
            <a:off x="3196524" y="804369"/>
            <a:ext cx="2936593" cy="748795"/>
          </a:xfrm>
          <a:prstGeom prst="rect">
            <a:avLst/>
          </a:prstGeom>
          <a:noFill/>
        </p:spPr>
        <p:txBody>
          <a:bodyPr wrap="square" rtlCol="0">
            <a:spAutoFit/>
          </a:bodyPr>
          <a:lstStyle/>
          <a:p>
            <a:pPr algn="ctr" defTabSz="609563"/>
            <a:r>
              <a:rPr lang="ru-RU" sz="2133" b="1" dirty="0">
                <a:solidFill>
                  <a:srgbClr val="3DCD58"/>
                </a:solidFill>
                <a:latin typeface="Arial"/>
              </a:rPr>
              <a:t>Смотри актуальные обзоры и вебинары </a:t>
            </a:r>
            <a:endParaRPr lang="en-US" sz="2133" b="1" dirty="0">
              <a:solidFill>
                <a:srgbClr val="3DCD58"/>
              </a:solidFill>
              <a:latin typeface="Arial"/>
            </a:endParaRPr>
          </a:p>
        </p:txBody>
      </p:sp>
      <p:sp>
        <p:nvSpPr>
          <p:cNvPr id="17" name="TextBox 16">
            <a:extLst>
              <a:ext uri="{FF2B5EF4-FFF2-40B4-BE49-F238E27FC236}">
                <a16:creationId xmlns:a16="http://schemas.microsoft.com/office/drawing/2014/main" id="{DF10CEE6-47A4-42F3-A0AA-AB89341B0922}"/>
              </a:ext>
            </a:extLst>
          </p:cNvPr>
          <p:cNvSpPr txBox="1"/>
          <p:nvPr/>
        </p:nvSpPr>
        <p:spPr>
          <a:xfrm>
            <a:off x="-257755" y="804368"/>
            <a:ext cx="3638609" cy="1077026"/>
          </a:xfrm>
          <a:prstGeom prst="rect">
            <a:avLst/>
          </a:prstGeom>
          <a:noFill/>
        </p:spPr>
        <p:txBody>
          <a:bodyPr wrap="square" rtlCol="0">
            <a:spAutoFit/>
          </a:bodyPr>
          <a:lstStyle/>
          <a:p>
            <a:pPr algn="ctr" defTabSz="609563"/>
            <a:r>
              <a:rPr lang="ru-RU" sz="2133" b="1" dirty="0">
                <a:solidFill>
                  <a:srgbClr val="3DCD58"/>
                </a:solidFill>
                <a:latin typeface="Arial"/>
              </a:rPr>
              <a:t>Следи за новостями промышленной автоматизации</a:t>
            </a:r>
            <a:endParaRPr lang="en-US" sz="2133" b="1" dirty="0">
              <a:solidFill>
                <a:srgbClr val="3DCD58"/>
              </a:solidFill>
              <a:latin typeface="Arial"/>
            </a:endParaRPr>
          </a:p>
        </p:txBody>
      </p:sp>
      <p:pic>
        <p:nvPicPr>
          <p:cNvPr id="1026" name="Picture 2" descr="Telegram — мессенджер для iPhone, Android и Windows Phone">
            <a:extLst>
              <a:ext uri="{FF2B5EF4-FFF2-40B4-BE49-F238E27FC236}">
                <a16:creationId xmlns:a16="http://schemas.microsoft.com/office/drawing/2014/main" id="{58B52E18-5501-4D9B-B411-8FA7023E926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4338" y="4590748"/>
            <a:ext cx="1134425" cy="11096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i.ytimg.com/vi/zX-mfHonfi8/maxresdefault.jpg">
            <a:extLst>
              <a:ext uri="{FF2B5EF4-FFF2-40B4-BE49-F238E27FC236}">
                <a16:creationId xmlns:a16="http://schemas.microsoft.com/office/drawing/2014/main" id="{B0853856-A900-4BBE-9B33-91807D6F0F2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16256" y="4696203"/>
            <a:ext cx="1497128" cy="8421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Qr code&#10;&#10;Description automatically generated">
            <a:extLst>
              <a:ext uri="{FF2B5EF4-FFF2-40B4-BE49-F238E27FC236}">
                <a16:creationId xmlns:a16="http://schemas.microsoft.com/office/drawing/2014/main" id="{60AACC5B-196E-4239-810A-5F179231775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16576" y="2030676"/>
            <a:ext cx="2496488" cy="2496488"/>
          </a:xfrm>
          <a:prstGeom prst="rect">
            <a:avLst/>
          </a:prstGeom>
          <a:ln>
            <a:noFill/>
          </a:ln>
          <a:effectLst>
            <a:outerShdw blurRad="292100" dist="139700" dir="2700000" algn="tl" rotWithShape="0">
              <a:srgbClr val="333333">
                <a:alpha val="65000"/>
              </a:srgbClr>
            </a:outerShdw>
          </a:effectLst>
        </p:spPr>
      </p:pic>
      <p:pic>
        <p:nvPicPr>
          <p:cNvPr id="13" name="Picture 12" descr="Qr code&#10;&#10;Description automatically generated">
            <a:extLst>
              <a:ext uri="{FF2B5EF4-FFF2-40B4-BE49-F238E27FC236}">
                <a16:creationId xmlns:a16="http://schemas.microsoft.com/office/drawing/2014/main" id="{E72F3A26-F7FB-45E2-889F-22422AD6729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4537" y="2030930"/>
            <a:ext cx="2496487" cy="2496487"/>
          </a:xfrm>
          <a:prstGeom prst="rect">
            <a:avLst/>
          </a:prstGeom>
          <a:ln>
            <a:noFill/>
          </a:ln>
          <a:effectLst>
            <a:outerShdw blurRad="292100" dist="139700" dir="2700000" algn="tl" rotWithShape="0">
              <a:srgbClr val="333333">
                <a:alpha val="65000"/>
              </a:srgbClr>
            </a:outerShdw>
          </a:effectLst>
        </p:spPr>
      </p:pic>
      <p:pic>
        <p:nvPicPr>
          <p:cNvPr id="1028" name="Picture 4" descr="Руководство пользователя приложения «Подкасты» для Mac - Служба поддержки  Apple">
            <a:extLst>
              <a:ext uri="{FF2B5EF4-FFF2-40B4-BE49-F238E27FC236}">
                <a16:creationId xmlns:a16="http://schemas.microsoft.com/office/drawing/2014/main" id="{DB966EA9-839E-4764-BB22-7480DE8867D7}"/>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229834" y="4743775"/>
            <a:ext cx="842135" cy="8421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Qr code&#10;&#10;Description automatically generated">
            <a:extLst>
              <a:ext uri="{FF2B5EF4-FFF2-40B4-BE49-F238E27FC236}">
                <a16:creationId xmlns:a16="http://schemas.microsoft.com/office/drawing/2014/main" id="{F326AC1D-E516-4443-98EC-A7632CF0C14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380978" y="2030929"/>
            <a:ext cx="2496487" cy="2496487"/>
          </a:xfrm>
          <a:prstGeom prst="rect">
            <a:avLst/>
          </a:prstGeom>
          <a:ln>
            <a:noFill/>
          </a:ln>
          <a:effectLst>
            <a:outerShdw blurRad="292100" dist="139700" dir="2700000" algn="tl" rotWithShape="0">
              <a:srgbClr val="333333">
                <a:alpha val="65000"/>
              </a:srgbClr>
            </a:outerShdw>
          </a:effectLst>
        </p:spPr>
      </p:pic>
      <p:pic>
        <p:nvPicPr>
          <p:cNvPr id="20" name="Picture 19" descr="Qr code&#10;&#10;Description automatically generated">
            <a:extLst>
              <a:ext uri="{FF2B5EF4-FFF2-40B4-BE49-F238E27FC236}">
                <a16:creationId xmlns:a16="http://schemas.microsoft.com/office/drawing/2014/main" id="{DE16FB8A-8DC6-4176-9122-0D5AB949661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398778" y="2030677"/>
            <a:ext cx="2496487" cy="2496487"/>
          </a:xfrm>
          <a:prstGeom prst="rect">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4161BC04-0CC8-49D6-84F9-B0BC51F31704}"/>
              </a:ext>
            </a:extLst>
          </p:cNvPr>
          <p:cNvSpPr txBox="1"/>
          <p:nvPr/>
        </p:nvSpPr>
        <p:spPr>
          <a:xfrm>
            <a:off x="6118804" y="796144"/>
            <a:ext cx="3056432" cy="748795"/>
          </a:xfrm>
          <a:prstGeom prst="rect">
            <a:avLst/>
          </a:prstGeom>
          <a:noFill/>
        </p:spPr>
        <p:txBody>
          <a:bodyPr wrap="square" rtlCol="0">
            <a:spAutoFit/>
          </a:bodyPr>
          <a:lstStyle/>
          <a:p>
            <a:pPr algn="ctr" defTabSz="609563"/>
            <a:r>
              <a:rPr lang="ru-RU" sz="2133" b="1" dirty="0">
                <a:solidFill>
                  <a:srgbClr val="3DCD58"/>
                </a:solidFill>
                <a:latin typeface="Arial"/>
              </a:rPr>
              <a:t>Слушай наш подкаст «Трое у микрофона»</a:t>
            </a:r>
            <a:endParaRPr lang="en-US" sz="2133" b="1" dirty="0">
              <a:solidFill>
                <a:srgbClr val="3DCD58"/>
              </a:solidFill>
              <a:latin typeface="Arial"/>
            </a:endParaRPr>
          </a:p>
        </p:txBody>
      </p:sp>
      <p:sp>
        <p:nvSpPr>
          <p:cNvPr id="3" name="Footer Placeholder 2">
            <a:extLst>
              <a:ext uri="{FF2B5EF4-FFF2-40B4-BE49-F238E27FC236}">
                <a16:creationId xmlns:a16="http://schemas.microsoft.com/office/drawing/2014/main" id="{C303C675-247F-4165-B6FC-59FC3250AD21}"/>
              </a:ext>
            </a:extLst>
          </p:cNvPr>
          <p:cNvSpPr>
            <a:spLocks noGrp="1"/>
          </p:cNvSpPr>
          <p:nvPr>
            <p:ph type="ftr" sz="quarter" idx="3"/>
          </p:nvPr>
        </p:nvSpPr>
        <p:spPr/>
        <p:txBody>
          <a:bodyPr/>
          <a:lstStyle/>
          <a:p>
            <a:r>
              <a:rPr lang="en-US"/>
              <a:t>Confidential Property of Schneider Electric |</a:t>
            </a:r>
            <a:endParaRPr lang="en-US" dirty="0"/>
          </a:p>
        </p:txBody>
      </p:sp>
      <p:sp>
        <p:nvSpPr>
          <p:cNvPr id="4" name="Slide Number Placeholder 3">
            <a:extLst>
              <a:ext uri="{FF2B5EF4-FFF2-40B4-BE49-F238E27FC236}">
                <a16:creationId xmlns:a16="http://schemas.microsoft.com/office/drawing/2014/main" id="{2F41774D-F64D-4E33-977D-9A219B646B81}"/>
              </a:ext>
            </a:extLst>
          </p:cNvPr>
          <p:cNvSpPr>
            <a:spLocks noGrp="1"/>
          </p:cNvSpPr>
          <p:nvPr>
            <p:ph type="sldNum" sz="quarter" idx="4"/>
          </p:nvPr>
        </p:nvSpPr>
        <p:spPr/>
        <p:txBody>
          <a:bodyPr/>
          <a:lstStyle/>
          <a:p>
            <a:r>
              <a:rPr lang="en-US"/>
              <a:t>Page </a:t>
            </a:r>
            <a:fld id="{5A9C12DC-491F-9444-86A2-13AC5C62A2FC}"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icture 171" descr="GettyImages-843397384 .jpg">
            <a:extLst>
              <a:ext uri="{FF2B5EF4-FFF2-40B4-BE49-F238E27FC236}">
                <a16:creationId xmlns:a16="http://schemas.microsoft.com/office/drawing/2014/main" id="{CA51BC23-92E1-4C49-AE83-420E24E2AF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7531"/>
          </a:xfrm>
          <a:prstGeom prst="rect">
            <a:avLst/>
          </a:prstGeom>
        </p:spPr>
      </p:pic>
      <p:sp>
        <p:nvSpPr>
          <p:cNvPr id="2" name="TextBox 1"/>
          <p:cNvSpPr txBox="1"/>
          <p:nvPr/>
        </p:nvSpPr>
        <p:spPr>
          <a:xfrm>
            <a:off x="11392931" y="6409037"/>
            <a:ext cx="184731" cy="369332"/>
          </a:xfrm>
          <a:prstGeom prst="rect">
            <a:avLst/>
          </a:prstGeom>
          <a:noFill/>
        </p:spPr>
        <p:txBody>
          <a:bodyPr wrap="none" rtlCol="0">
            <a:spAutoFit/>
          </a:bodyPr>
          <a:lstStyle/>
          <a:p>
            <a:pPr defTabSz="914377">
              <a:defRPr/>
            </a:pPr>
            <a:endParaRPr lang="en-US">
              <a:solidFill>
                <a:prstClr val="black"/>
              </a:solidFill>
              <a:latin typeface="Arial"/>
            </a:endParaRPr>
          </a:p>
        </p:txBody>
      </p:sp>
      <p:sp>
        <p:nvSpPr>
          <p:cNvPr id="69" name="Freeform 3">
            <a:extLst>
              <a:ext uri="{FF2B5EF4-FFF2-40B4-BE49-F238E27FC236}">
                <a16:creationId xmlns:a16="http://schemas.microsoft.com/office/drawing/2014/main" id="{AE9A6148-0B72-7A45-9337-2712CC28A705}"/>
              </a:ext>
            </a:extLst>
          </p:cNvPr>
          <p:cNvSpPr/>
          <p:nvPr/>
        </p:nvSpPr>
        <p:spPr>
          <a:xfrm>
            <a:off x="727231" y="4028821"/>
            <a:ext cx="10620000" cy="1020584"/>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3DCD5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216000" tIns="0" rIns="0" bIns="0" rtlCol="0" anchor="ctr"/>
          <a:lstStyle/>
          <a:p>
            <a:pPr defTabSz="684582" fontAlgn="base">
              <a:spcBef>
                <a:spcPct val="0"/>
              </a:spcBef>
              <a:spcAft>
                <a:spcPct val="0"/>
              </a:spcAft>
            </a:pPr>
            <a:r>
              <a:rPr lang="ru-RU" sz="1100" kern="0" dirty="0">
                <a:solidFill>
                  <a:prstClr val="white"/>
                </a:solidFill>
                <a:ea typeface="Arial Rounded MT Std" charset="0"/>
                <a:cs typeface="Arial Rounded MT Std" charset="0"/>
              </a:rPr>
              <a:t>Подключаемые</a:t>
            </a:r>
            <a:r>
              <a:rPr lang="en-US" sz="1100" kern="0" dirty="0">
                <a:solidFill>
                  <a:prstClr val="white"/>
                </a:solidFill>
                <a:ea typeface="Arial Rounded MT Std" charset="0"/>
                <a:cs typeface="Arial Rounded MT Std" charset="0"/>
              </a:rPr>
              <a:t> </a:t>
            </a:r>
          </a:p>
          <a:p>
            <a:pPr defTabSz="684582" fontAlgn="base">
              <a:spcBef>
                <a:spcPct val="0"/>
              </a:spcBef>
              <a:spcAft>
                <a:spcPct val="0"/>
              </a:spcAft>
            </a:pPr>
            <a:r>
              <a:rPr lang="ru-RU" sz="1100" kern="0" dirty="0">
                <a:solidFill>
                  <a:prstClr val="white"/>
                </a:solidFill>
                <a:ea typeface="Arial Rounded MT Std" charset="0"/>
                <a:cs typeface="Arial Rounded MT Std" charset="0"/>
              </a:rPr>
              <a:t>устройства</a:t>
            </a:r>
            <a:endParaRPr lang="en-US" sz="1100" kern="0" dirty="0">
              <a:solidFill>
                <a:prstClr val="white"/>
              </a:solidFill>
              <a:ea typeface="Arial Rounded MT Std" charset="0"/>
              <a:cs typeface="Arial Rounded MT Std" charset="0"/>
            </a:endParaRPr>
          </a:p>
        </p:txBody>
      </p:sp>
      <p:sp>
        <p:nvSpPr>
          <p:cNvPr id="70" name="Freeform 3">
            <a:extLst>
              <a:ext uri="{FF2B5EF4-FFF2-40B4-BE49-F238E27FC236}">
                <a16:creationId xmlns:a16="http://schemas.microsoft.com/office/drawing/2014/main" id="{BA2119AC-5BCA-8847-8671-FC4D9DA8CB67}"/>
              </a:ext>
            </a:extLst>
          </p:cNvPr>
          <p:cNvSpPr/>
          <p:nvPr/>
        </p:nvSpPr>
        <p:spPr>
          <a:xfrm>
            <a:off x="736083" y="2949607"/>
            <a:ext cx="10620000" cy="1020584"/>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3DCD5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216000" tIns="0" rIns="0" bIns="0" rtlCol="0" anchor="ctr"/>
          <a:lstStyle/>
          <a:p>
            <a:pPr defTabSz="684566" fontAlgn="base">
              <a:spcBef>
                <a:spcPct val="0"/>
              </a:spcBef>
              <a:spcAft>
                <a:spcPct val="0"/>
              </a:spcAft>
              <a:defRPr/>
            </a:pPr>
            <a:r>
              <a:rPr lang="ru-RU" sz="1100" dirty="0">
                <a:solidFill>
                  <a:prstClr val="white"/>
                </a:solidFill>
                <a:ea typeface="Arial Rounded MT Std" charset="0"/>
                <a:cs typeface="Arial Rounded MT Std" charset="0"/>
              </a:rPr>
              <a:t>Сбор и </a:t>
            </a:r>
          </a:p>
          <a:p>
            <a:pPr defTabSz="684566" fontAlgn="base">
              <a:spcBef>
                <a:spcPct val="0"/>
              </a:spcBef>
              <a:spcAft>
                <a:spcPct val="0"/>
              </a:spcAft>
              <a:defRPr/>
            </a:pPr>
            <a:r>
              <a:rPr lang="ru-RU" sz="1100" dirty="0">
                <a:solidFill>
                  <a:prstClr val="white"/>
                </a:solidFill>
                <a:ea typeface="Arial Rounded MT Std" charset="0"/>
                <a:cs typeface="Arial Rounded MT Std" charset="0"/>
              </a:rPr>
              <a:t>обработка </a:t>
            </a:r>
          </a:p>
          <a:p>
            <a:pPr defTabSz="684566" fontAlgn="base">
              <a:spcBef>
                <a:spcPct val="0"/>
              </a:spcBef>
              <a:spcAft>
                <a:spcPct val="0"/>
              </a:spcAft>
              <a:defRPr/>
            </a:pPr>
            <a:r>
              <a:rPr lang="ru-RU" sz="1100" dirty="0">
                <a:solidFill>
                  <a:prstClr val="white"/>
                </a:solidFill>
                <a:ea typeface="Arial Rounded MT Std" charset="0"/>
                <a:cs typeface="Arial Rounded MT Std" charset="0"/>
              </a:rPr>
              <a:t>данных</a:t>
            </a:r>
          </a:p>
        </p:txBody>
      </p:sp>
      <p:sp>
        <p:nvSpPr>
          <p:cNvPr id="71" name="Freeform 70">
            <a:extLst>
              <a:ext uri="{FF2B5EF4-FFF2-40B4-BE49-F238E27FC236}">
                <a16:creationId xmlns:a16="http://schemas.microsoft.com/office/drawing/2014/main" id="{9274A617-276F-7B46-80B2-F2832326F3C2}"/>
              </a:ext>
            </a:extLst>
          </p:cNvPr>
          <p:cNvSpPr/>
          <p:nvPr/>
        </p:nvSpPr>
        <p:spPr>
          <a:xfrm>
            <a:off x="736083" y="1872885"/>
            <a:ext cx="10620000" cy="1020584"/>
          </a:xfrm>
          <a:custGeom>
            <a:avLst/>
            <a:gdLst>
              <a:gd name="connsiteX0" fmla="*/ 4107345 w 4107345"/>
              <a:gd name="connsiteY0" fmla="*/ 1393012 h 1393012"/>
              <a:gd name="connsiteX1" fmla="*/ 0 w 4107345"/>
              <a:gd name="connsiteY1" fmla="*/ 1393012 h 1393012"/>
              <a:gd name="connsiteX2" fmla="*/ 0 w 4107345"/>
              <a:gd name="connsiteY2" fmla="*/ 0 h 1393012"/>
              <a:gd name="connsiteX3" fmla="*/ 4107345 w 4107345"/>
              <a:gd name="connsiteY3" fmla="*/ 0 h 1393012"/>
              <a:gd name="connsiteX4" fmla="*/ 4107345 w 4107345"/>
              <a:gd name="connsiteY4" fmla="*/ 1393012 h 13930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107345" h="1393012">
                <a:moveTo>
                  <a:pt x="4107345" y="1393012"/>
                </a:moveTo>
                <a:lnTo>
                  <a:pt x="0" y="1393012"/>
                </a:lnTo>
                <a:lnTo>
                  <a:pt x="0" y="0"/>
                </a:lnTo>
                <a:lnTo>
                  <a:pt x="4107345" y="0"/>
                </a:lnTo>
                <a:lnTo>
                  <a:pt x="4107345" y="1393012"/>
                </a:lnTo>
              </a:path>
            </a:pathLst>
          </a:custGeom>
          <a:solidFill>
            <a:srgbClr val="3DCD58"/>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216000" tIns="0" rIns="0" bIns="0" rtlCol="0" anchor="ctr"/>
          <a:lstStyle/>
          <a:p>
            <a:pPr defTabSz="684566" fontAlgn="base">
              <a:spcBef>
                <a:spcPct val="0"/>
              </a:spcBef>
              <a:spcAft>
                <a:spcPct val="0"/>
              </a:spcAft>
              <a:defRPr/>
            </a:pPr>
            <a:r>
              <a:rPr lang="ru-RU" sz="1100" dirty="0">
                <a:solidFill>
                  <a:prstClr val="white"/>
                </a:solidFill>
                <a:ea typeface="Arial Rounded MT Std" charset="0"/>
                <a:cs typeface="Arial Rounded MT Std" charset="0"/>
              </a:rPr>
              <a:t>Приложения,</a:t>
            </a:r>
          </a:p>
          <a:p>
            <a:pPr defTabSz="684566" fontAlgn="base">
              <a:spcBef>
                <a:spcPct val="0"/>
              </a:spcBef>
              <a:spcAft>
                <a:spcPct val="0"/>
              </a:spcAft>
              <a:defRPr/>
            </a:pPr>
            <a:r>
              <a:rPr lang="ru-RU" sz="1100" dirty="0">
                <a:solidFill>
                  <a:prstClr val="white"/>
                </a:solidFill>
                <a:ea typeface="Arial Rounded MT Std" charset="0"/>
                <a:cs typeface="Arial Rounded MT Std" charset="0"/>
              </a:rPr>
              <a:t>аналитика и </a:t>
            </a:r>
          </a:p>
          <a:p>
            <a:pPr defTabSz="684566" fontAlgn="base">
              <a:spcBef>
                <a:spcPct val="0"/>
              </a:spcBef>
              <a:spcAft>
                <a:spcPct val="0"/>
              </a:spcAft>
              <a:defRPr/>
            </a:pPr>
            <a:r>
              <a:rPr lang="ru-RU" sz="1100" dirty="0">
                <a:solidFill>
                  <a:prstClr val="white"/>
                </a:solidFill>
                <a:ea typeface="Arial Rounded MT Std" charset="0"/>
                <a:cs typeface="Arial Rounded MT Std" charset="0"/>
              </a:rPr>
              <a:t>сервисы</a:t>
            </a:r>
          </a:p>
        </p:txBody>
      </p:sp>
      <p:sp>
        <p:nvSpPr>
          <p:cNvPr id="72" name="Rectangle 71">
            <a:extLst>
              <a:ext uri="{FF2B5EF4-FFF2-40B4-BE49-F238E27FC236}">
                <a16:creationId xmlns:a16="http://schemas.microsoft.com/office/drawing/2014/main" id="{1C414B7F-1DF2-3049-8CB4-43092305D6B7}"/>
              </a:ext>
            </a:extLst>
          </p:cNvPr>
          <p:cNvSpPr/>
          <p:nvPr/>
        </p:nvSpPr>
        <p:spPr>
          <a:xfrm>
            <a:off x="336551" y="1465531"/>
            <a:ext cx="11419064" cy="3793733"/>
          </a:xfrm>
          <a:prstGeom prst="rect">
            <a:avLst/>
          </a:prstGeom>
          <a:noFill/>
          <a:ln w="19050" cap="rnd">
            <a:solidFill>
              <a:schemeClr val="bg1">
                <a:lumMod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lIns="91428" tIns="45715" rIns="91428" bIns="45715" rtlCol="0" anchor="ctr"/>
          <a:lstStyle/>
          <a:p>
            <a:pPr algn="ctr" defTabSz="684566" fontAlgn="base">
              <a:spcBef>
                <a:spcPct val="0"/>
              </a:spcBef>
              <a:spcAft>
                <a:spcPct val="0"/>
              </a:spcAft>
              <a:defRPr/>
            </a:pPr>
            <a:endParaRPr lang="en-US" sz="1400">
              <a:solidFill>
                <a:prstClr val="white"/>
              </a:solidFill>
              <a:latin typeface="Arial"/>
            </a:endParaRPr>
          </a:p>
        </p:txBody>
      </p:sp>
      <p:grpSp>
        <p:nvGrpSpPr>
          <p:cNvPr id="73" name="Group 72">
            <a:extLst>
              <a:ext uri="{FF2B5EF4-FFF2-40B4-BE49-F238E27FC236}">
                <a16:creationId xmlns:a16="http://schemas.microsoft.com/office/drawing/2014/main" id="{29FC3B2E-1282-B145-908C-04E11B2841A3}"/>
              </a:ext>
            </a:extLst>
          </p:cNvPr>
          <p:cNvGrpSpPr/>
          <p:nvPr/>
        </p:nvGrpSpPr>
        <p:grpSpPr>
          <a:xfrm>
            <a:off x="1974519" y="1869812"/>
            <a:ext cx="718727" cy="3172898"/>
            <a:chOff x="358364" y="1781255"/>
            <a:chExt cx="793745" cy="4255732"/>
          </a:xfrm>
        </p:grpSpPr>
        <p:sp>
          <p:nvSpPr>
            <p:cNvPr id="162" name="Rectangle 161">
              <a:extLst>
                <a:ext uri="{FF2B5EF4-FFF2-40B4-BE49-F238E27FC236}">
                  <a16:creationId xmlns:a16="http://schemas.microsoft.com/office/drawing/2014/main" id="{D69DEDE5-DE12-6C43-A9CA-EF6A9E648BFB}"/>
                </a:ext>
              </a:extLst>
            </p:cNvPr>
            <p:cNvSpPr/>
            <p:nvPr/>
          </p:nvSpPr>
          <p:spPr>
            <a:xfrm rot="16200000">
              <a:off x="-1579115" y="3722505"/>
              <a:ext cx="4251961" cy="377003"/>
            </a:xfrm>
            <a:prstGeom prst="rect">
              <a:avLst/>
            </a:prstGeom>
            <a:solidFill>
              <a:srgbClr val="3DCD58">
                <a:lumMod val="75000"/>
                <a:alpha val="90000"/>
              </a:srgbClr>
            </a:solidFill>
            <a:ln w="9525" cap="flat" cmpd="sng" algn="ctr">
              <a:noFill/>
              <a:prstDash val="solid"/>
            </a:ln>
            <a:effectLst/>
          </p:spPr>
          <p:txBody>
            <a:bodyPr lIns="91404" tIns="45703" rIns="91404" bIns="45703" rtlCol="0" anchor="ctr"/>
            <a:lstStyle/>
            <a:p>
              <a:pPr algn="ctr" defTabSz="342594">
                <a:defRPr/>
              </a:pPr>
              <a:r>
                <a:rPr lang="ru-RU" sz="1200" b="1" kern="0" dirty="0">
                  <a:solidFill>
                    <a:prstClr val="white"/>
                  </a:solidFill>
                  <a:latin typeface="Arial"/>
                  <a:ea typeface="Arial Rounded MT Std" charset="0"/>
                  <a:cs typeface="Arial Rounded MT Std" charset="0"/>
                </a:rPr>
                <a:t>Кибербезопасность</a:t>
              </a:r>
              <a:endParaRPr lang="en-US" sz="1200" b="1" kern="0" dirty="0">
                <a:solidFill>
                  <a:prstClr val="white"/>
                </a:solidFill>
                <a:latin typeface="Arial"/>
                <a:ea typeface="Arial Rounded MT Std" charset="0"/>
                <a:cs typeface="Arial Rounded MT Std" charset="0"/>
              </a:endParaRPr>
            </a:p>
          </p:txBody>
        </p:sp>
        <p:sp>
          <p:nvSpPr>
            <p:cNvPr id="163" name="Rectangle 162">
              <a:extLst>
                <a:ext uri="{FF2B5EF4-FFF2-40B4-BE49-F238E27FC236}">
                  <a16:creationId xmlns:a16="http://schemas.microsoft.com/office/drawing/2014/main" id="{D9F9C350-DDF6-9C40-A36E-90A7134A1CE0}"/>
                </a:ext>
              </a:extLst>
            </p:cNvPr>
            <p:cNvSpPr/>
            <p:nvPr/>
          </p:nvSpPr>
          <p:spPr>
            <a:xfrm rot="16200000">
              <a:off x="-1162372" y="3718734"/>
              <a:ext cx="4251959" cy="377002"/>
            </a:xfrm>
            <a:prstGeom prst="rect">
              <a:avLst/>
            </a:prstGeom>
            <a:solidFill>
              <a:srgbClr val="3DCD58">
                <a:lumMod val="75000"/>
                <a:alpha val="80000"/>
              </a:srgbClr>
            </a:solidFill>
            <a:ln w="9525" cap="flat" cmpd="sng" algn="ctr">
              <a:noFill/>
              <a:prstDash val="solid"/>
            </a:ln>
            <a:effectLst/>
          </p:spPr>
          <p:txBody>
            <a:bodyPr lIns="91404" tIns="45703" rIns="91404" bIns="45703" rtlCol="0" anchor="ctr"/>
            <a:lstStyle/>
            <a:p>
              <a:pPr algn="ctr" defTabSz="342594">
                <a:defRPr/>
              </a:pPr>
              <a:r>
                <a:rPr lang="ru-RU" sz="1200" b="1" kern="0" dirty="0">
                  <a:solidFill>
                    <a:prstClr val="white"/>
                  </a:solidFill>
                  <a:latin typeface="Arial"/>
                  <a:ea typeface="Arial Rounded MT Std" charset="0"/>
                  <a:cs typeface="Arial Rounded MT Std" charset="0"/>
                </a:rPr>
                <a:t>Локально и/или удаленно</a:t>
              </a:r>
              <a:endParaRPr lang="en-US" sz="1200" b="1" kern="0" dirty="0">
                <a:solidFill>
                  <a:prstClr val="white"/>
                </a:solidFill>
                <a:latin typeface="Arial"/>
                <a:ea typeface="Arial Rounded MT Std" charset="0"/>
                <a:cs typeface="Arial Rounded MT Std" charset="0"/>
              </a:endParaRPr>
            </a:p>
          </p:txBody>
        </p:sp>
      </p:grpSp>
      <p:cxnSp>
        <p:nvCxnSpPr>
          <p:cNvPr id="75" name="Elbow Connector 74">
            <a:extLst>
              <a:ext uri="{FF2B5EF4-FFF2-40B4-BE49-F238E27FC236}">
                <a16:creationId xmlns:a16="http://schemas.microsoft.com/office/drawing/2014/main" id="{0F929EAE-9716-0545-975B-964274284075}"/>
              </a:ext>
            </a:extLst>
          </p:cNvPr>
          <p:cNvCxnSpPr/>
          <p:nvPr/>
        </p:nvCxnSpPr>
        <p:spPr>
          <a:xfrm>
            <a:off x="11363445" y="2626145"/>
            <a:ext cx="12700" cy="578615"/>
          </a:xfrm>
          <a:prstGeom prst="bentConnector3">
            <a:avLst>
              <a:gd name="adj1" fmla="val 180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6" name="Elbow Connector 75">
            <a:extLst>
              <a:ext uri="{FF2B5EF4-FFF2-40B4-BE49-F238E27FC236}">
                <a16:creationId xmlns:a16="http://schemas.microsoft.com/office/drawing/2014/main" id="{F0B22664-643B-7E44-8423-F24F1B66E507}"/>
              </a:ext>
            </a:extLst>
          </p:cNvPr>
          <p:cNvCxnSpPr/>
          <p:nvPr/>
        </p:nvCxnSpPr>
        <p:spPr>
          <a:xfrm>
            <a:off x="11350745" y="3672459"/>
            <a:ext cx="12700" cy="578615"/>
          </a:xfrm>
          <a:prstGeom prst="bentConnector3">
            <a:avLst>
              <a:gd name="adj1" fmla="val 180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7" name="Elbow Connector 76">
            <a:extLst>
              <a:ext uri="{FF2B5EF4-FFF2-40B4-BE49-F238E27FC236}">
                <a16:creationId xmlns:a16="http://schemas.microsoft.com/office/drawing/2014/main" id="{0A0FBEA9-FDD0-B946-BE35-0993C9C87D26}"/>
              </a:ext>
            </a:extLst>
          </p:cNvPr>
          <p:cNvCxnSpPr/>
          <p:nvPr/>
        </p:nvCxnSpPr>
        <p:spPr>
          <a:xfrm rot="10800000">
            <a:off x="743577" y="3672459"/>
            <a:ext cx="12700" cy="578615"/>
          </a:xfrm>
          <a:prstGeom prst="bentConnector3">
            <a:avLst>
              <a:gd name="adj1" fmla="val 180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8" name="Elbow Connector 77">
            <a:extLst>
              <a:ext uri="{FF2B5EF4-FFF2-40B4-BE49-F238E27FC236}">
                <a16:creationId xmlns:a16="http://schemas.microsoft.com/office/drawing/2014/main" id="{EC7E26CB-8081-474E-9CA7-F8F152B62EBD}"/>
              </a:ext>
            </a:extLst>
          </p:cNvPr>
          <p:cNvCxnSpPr/>
          <p:nvPr/>
        </p:nvCxnSpPr>
        <p:spPr>
          <a:xfrm rot="10800000">
            <a:off x="728726" y="2626147"/>
            <a:ext cx="12700" cy="578615"/>
          </a:xfrm>
          <a:prstGeom prst="bentConnector3">
            <a:avLst>
              <a:gd name="adj1" fmla="val 1800000"/>
            </a:avLst>
          </a:prstGeom>
          <a:ln>
            <a:solidFill>
              <a:schemeClr val="bg2"/>
            </a:solidFill>
            <a:tailEnd type="triangle"/>
          </a:ln>
          <a:effectLst/>
        </p:spPr>
        <p:style>
          <a:lnRef idx="2">
            <a:schemeClr val="accent1"/>
          </a:lnRef>
          <a:fillRef idx="0">
            <a:schemeClr val="accent1"/>
          </a:fillRef>
          <a:effectRef idx="1">
            <a:schemeClr val="accent1"/>
          </a:effectRef>
          <a:fontRef idx="minor">
            <a:schemeClr val="tx1"/>
          </a:fontRef>
        </p:style>
      </p:cxnSp>
      <p:sp>
        <p:nvSpPr>
          <p:cNvPr id="79" name="Rectangle 78">
            <a:extLst>
              <a:ext uri="{FF2B5EF4-FFF2-40B4-BE49-F238E27FC236}">
                <a16:creationId xmlns:a16="http://schemas.microsoft.com/office/drawing/2014/main" id="{5EED3880-AF0A-8745-A158-18ACEB36C40F}"/>
              </a:ext>
            </a:extLst>
          </p:cNvPr>
          <p:cNvSpPr/>
          <p:nvPr/>
        </p:nvSpPr>
        <p:spPr>
          <a:xfrm>
            <a:off x="2709049" y="3009676"/>
            <a:ext cx="2534593" cy="932977"/>
          </a:xfrm>
          <a:prstGeom prst="rect">
            <a:avLst/>
          </a:prstGeom>
          <a:solidFill>
            <a:srgbClr val="3DCD58">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1">
              <a:defRPr/>
            </a:pPr>
            <a:endParaRPr lang="en-US" sz="2400">
              <a:solidFill>
                <a:prstClr val="white"/>
              </a:solidFill>
              <a:latin typeface="Arial"/>
            </a:endParaRPr>
          </a:p>
        </p:txBody>
      </p:sp>
      <p:cxnSp>
        <p:nvCxnSpPr>
          <p:cNvPr id="80" name="Straight Arrow Connector 79">
            <a:extLst>
              <a:ext uri="{FF2B5EF4-FFF2-40B4-BE49-F238E27FC236}">
                <a16:creationId xmlns:a16="http://schemas.microsoft.com/office/drawing/2014/main" id="{E6D40860-D97E-2041-85B6-9BF358BEDC1A}"/>
              </a:ext>
            </a:extLst>
          </p:cNvPr>
          <p:cNvCxnSpPr/>
          <p:nvPr/>
        </p:nvCxnSpPr>
        <p:spPr>
          <a:xfrm flipH="1">
            <a:off x="11275181" y="2501905"/>
            <a:ext cx="0" cy="1913343"/>
          </a:xfrm>
          <a:prstGeom prst="straightConnector1">
            <a:avLst/>
          </a:prstGeom>
          <a:ln w="38100">
            <a:solidFill>
              <a:schemeClr val="bg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41A69A8C-285C-B449-932E-0071DDFF1869}"/>
              </a:ext>
            </a:extLst>
          </p:cNvPr>
          <p:cNvSpPr txBox="1"/>
          <p:nvPr/>
        </p:nvSpPr>
        <p:spPr>
          <a:xfrm>
            <a:off x="3042991" y="2567595"/>
            <a:ext cx="1059307" cy="307777"/>
          </a:xfrm>
          <a:prstGeom prst="rect">
            <a:avLst/>
          </a:prstGeom>
          <a:noFill/>
          <a:ln>
            <a:noFill/>
          </a:ln>
          <a:effectLst/>
        </p:spPr>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defTabSz="609523">
              <a:defRPr/>
            </a:pPr>
            <a:r>
              <a:rPr lang="en-US" sz="700" kern="0">
                <a:solidFill>
                  <a:prstClr val="white"/>
                </a:solidFill>
                <a:latin typeface="Arial"/>
              </a:rPr>
              <a:t>Engineering</a:t>
            </a:r>
          </a:p>
          <a:p>
            <a:pPr defTabSz="609523">
              <a:defRPr/>
            </a:pPr>
            <a:r>
              <a:rPr lang="en-US" sz="700" kern="0">
                <a:solidFill>
                  <a:prstClr val="white"/>
                </a:solidFill>
                <a:latin typeface="Arial"/>
              </a:rPr>
              <a:t>Planning &amp; Operations</a:t>
            </a:r>
          </a:p>
          <a:p>
            <a:pPr defTabSz="609523">
              <a:defRPr/>
            </a:pPr>
            <a:endParaRPr lang="en-US" sz="600" i="1" kern="0">
              <a:solidFill>
                <a:prstClr val="white"/>
              </a:solidFill>
              <a:latin typeface="Arial"/>
            </a:endParaRPr>
          </a:p>
        </p:txBody>
      </p:sp>
      <p:sp>
        <p:nvSpPr>
          <p:cNvPr id="82" name="Rectangle 81">
            <a:extLst>
              <a:ext uri="{FF2B5EF4-FFF2-40B4-BE49-F238E27FC236}">
                <a16:creationId xmlns:a16="http://schemas.microsoft.com/office/drawing/2014/main" id="{124AA549-A5D4-794A-B2E1-6C3EE66627C0}"/>
              </a:ext>
            </a:extLst>
          </p:cNvPr>
          <p:cNvSpPr/>
          <p:nvPr/>
        </p:nvSpPr>
        <p:spPr>
          <a:xfrm>
            <a:off x="3980946" y="2532714"/>
            <a:ext cx="1314609" cy="307777"/>
          </a:xfrm>
          <a:prstGeom prst="rect">
            <a:avLst/>
          </a:prstGeom>
        </p:spPr>
        <p:txBody>
          <a:bodyPr wrap="square">
            <a:spAutoFit/>
          </a:bodyPr>
          <a:lstStyle/>
          <a:p>
            <a:pPr defTabSz="609523">
              <a:defRPr/>
            </a:pPr>
            <a:r>
              <a:rPr lang="en-US" sz="700">
                <a:solidFill>
                  <a:prstClr val="white"/>
                </a:solidFill>
                <a:latin typeface="Arial"/>
              </a:rPr>
              <a:t>Asset Performance </a:t>
            </a:r>
          </a:p>
          <a:p>
            <a:pPr defTabSz="609523">
              <a:defRPr/>
            </a:pPr>
            <a:r>
              <a:rPr lang="en-US" sz="700">
                <a:solidFill>
                  <a:prstClr val="white"/>
                </a:solidFill>
                <a:latin typeface="Arial"/>
              </a:rPr>
              <a:t>Monitoring and Control </a:t>
            </a:r>
            <a:endParaRPr lang="en-US" sz="600">
              <a:solidFill>
                <a:prstClr val="white"/>
              </a:solidFill>
              <a:latin typeface="Arial"/>
              <a:ea typeface="Arial Rounded MT Std" charset="0"/>
              <a:cs typeface="Arial Rounded MT Std" charset="0"/>
            </a:endParaRPr>
          </a:p>
        </p:txBody>
      </p:sp>
      <p:pic>
        <p:nvPicPr>
          <p:cNvPr id="83" name="Picture 82">
            <a:extLst>
              <a:ext uri="{FF2B5EF4-FFF2-40B4-BE49-F238E27FC236}">
                <a16:creationId xmlns:a16="http://schemas.microsoft.com/office/drawing/2014/main" id="{D32B56BA-800D-2D4D-BC76-943376FA1E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17016" y="3104031"/>
            <a:ext cx="565337" cy="411155"/>
          </a:xfrm>
          <a:prstGeom prst="rect">
            <a:avLst/>
          </a:prstGeom>
        </p:spPr>
      </p:pic>
      <p:pic>
        <p:nvPicPr>
          <p:cNvPr id="84" name="Picture 83">
            <a:extLst>
              <a:ext uri="{FF2B5EF4-FFF2-40B4-BE49-F238E27FC236}">
                <a16:creationId xmlns:a16="http://schemas.microsoft.com/office/drawing/2014/main" id="{E520F15A-D33F-D842-859D-2838E07596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50615" y="3052208"/>
            <a:ext cx="514800" cy="514800"/>
          </a:xfrm>
          <a:prstGeom prst="rect">
            <a:avLst/>
          </a:prstGeom>
        </p:spPr>
      </p:pic>
      <p:pic>
        <p:nvPicPr>
          <p:cNvPr id="85" name="Picture 84">
            <a:extLst>
              <a:ext uri="{FF2B5EF4-FFF2-40B4-BE49-F238E27FC236}">
                <a16:creationId xmlns:a16="http://schemas.microsoft.com/office/drawing/2014/main" id="{27C0ABE5-BFB2-F740-9BDF-26FE9B9BC7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25116" y="3062501"/>
            <a:ext cx="514800" cy="514800"/>
          </a:xfrm>
          <a:prstGeom prst="rect">
            <a:avLst/>
          </a:prstGeom>
        </p:spPr>
      </p:pic>
      <p:grpSp>
        <p:nvGrpSpPr>
          <p:cNvPr id="86" name="Group 85">
            <a:extLst>
              <a:ext uri="{FF2B5EF4-FFF2-40B4-BE49-F238E27FC236}">
                <a16:creationId xmlns:a16="http://schemas.microsoft.com/office/drawing/2014/main" id="{ADFE2FDC-112F-7240-AB4D-9B709E23F759}"/>
              </a:ext>
            </a:extLst>
          </p:cNvPr>
          <p:cNvGrpSpPr/>
          <p:nvPr/>
        </p:nvGrpSpPr>
        <p:grpSpPr>
          <a:xfrm>
            <a:off x="9497213" y="3066421"/>
            <a:ext cx="514800" cy="514800"/>
            <a:chOff x="5411257" y="3067297"/>
            <a:chExt cx="567638" cy="567638"/>
          </a:xfrm>
        </p:grpSpPr>
        <p:pic>
          <p:nvPicPr>
            <p:cNvPr id="160" name="Picture 159">
              <a:extLst>
                <a:ext uri="{FF2B5EF4-FFF2-40B4-BE49-F238E27FC236}">
                  <a16:creationId xmlns:a16="http://schemas.microsoft.com/office/drawing/2014/main" id="{033D8CD7-E82B-354A-B0D1-16B9D5DD97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1257" y="3067297"/>
              <a:ext cx="567638" cy="567638"/>
            </a:xfrm>
            <a:prstGeom prst="rect">
              <a:avLst/>
            </a:prstGeom>
          </p:spPr>
        </p:pic>
        <p:pic>
          <p:nvPicPr>
            <p:cNvPr id="161" name="Picture 160">
              <a:extLst>
                <a:ext uri="{FF2B5EF4-FFF2-40B4-BE49-F238E27FC236}">
                  <a16:creationId xmlns:a16="http://schemas.microsoft.com/office/drawing/2014/main" id="{F8D216DA-769C-1845-ADF7-F8647334B5D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33869" y="3167380"/>
              <a:ext cx="489430" cy="254315"/>
            </a:xfrm>
            <a:prstGeom prst="rect">
              <a:avLst/>
            </a:prstGeom>
          </p:spPr>
        </p:pic>
      </p:grpSp>
      <p:pic>
        <p:nvPicPr>
          <p:cNvPr id="87" name="Picture 86">
            <a:extLst>
              <a:ext uri="{FF2B5EF4-FFF2-40B4-BE49-F238E27FC236}">
                <a16:creationId xmlns:a16="http://schemas.microsoft.com/office/drawing/2014/main" id="{3580EC66-0550-2E4D-8566-2D53C26A58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14718" y="2041910"/>
            <a:ext cx="544287" cy="395845"/>
          </a:xfrm>
          <a:prstGeom prst="rect">
            <a:avLst/>
          </a:prstGeom>
        </p:spPr>
      </p:pic>
      <p:pic>
        <p:nvPicPr>
          <p:cNvPr id="88" name="Picture 87">
            <a:extLst>
              <a:ext uri="{FF2B5EF4-FFF2-40B4-BE49-F238E27FC236}">
                <a16:creationId xmlns:a16="http://schemas.microsoft.com/office/drawing/2014/main" id="{F3C0F23A-92F1-144E-8C27-AAC2C88258E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10410" y="2046591"/>
            <a:ext cx="559357" cy="406805"/>
          </a:xfrm>
          <a:prstGeom prst="rect">
            <a:avLst/>
          </a:prstGeom>
        </p:spPr>
      </p:pic>
      <p:pic>
        <p:nvPicPr>
          <p:cNvPr id="89" name="Picture 88">
            <a:extLst>
              <a:ext uri="{FF2B5EF4-FFF2-40B4-BE49-F238E27FC236}">
                <a16:creationId xmlns:a16="http://schemas.microsoft.com/office/drawing/2014/main" id="{523A6072-32FC-1147-A7A3-DFA1122529E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84830" y="1988853"/>
            <a:ext cx="514799" cy="514800"/>
          </a:xfrm>
          <a:prstGeom prst="rect">
            <a:avLst/>
          </a:prstGeom>
        </p:spPr>
      </p:pic>
      <p:pic>
        <p:nvPicPr>
          <p:cNvPr id="90" name="Picture 89">
            <a:extLst>
              <a:ext uri="{FF2B5EF4-FFF2-40B4-BE49-F238E27FC236}">
                <a16:creationId xmlns:a16="http://schemas.microsoft.com/office/drawing/2014/main" id="{5245357C-5C32-2048-859E-3DFC1594233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65460" y="1988853"/>
            <a:ext cx="514801" cy="514800"/>
          </a:xfrm>
          <a:prstGeom prst="rect">
            <a:avLst/>
          </a:prstGeom>
        </p:spPr>
      </p:pic>
      <p:grpSp>
        <p:nvGrpSpPr>
          <p:cNvPr id="91" name="Group 90">
            <a:extLst>
              <a:ext uri="{FF2B5EF4-FFF2-40B4-BE49-F238E27FC236}">
                <a16:creationId xmlns:a16="http://schemas.microsoft.com/office/drawing/2014/main" id="{AC1F05BF-4465-EC43-A954-46F176FF4287}"/>
              </a:ext>
            </a:extLst>
          </p:cNvPr>
          <p:cNvGrpSpPr/>
          <p:nvPr/>
        </p:nvGrpSpPr>
        <p:grpSpPr>
          <a:xfrm>
            <a:off x="2780866" y="4093538"/>
            <a:ext cx="8881153" cy="944982"/>
            <a:chOff x="2830784" y="4097947"/>
            <a:chExt cx="8881153" cy="944980"/>
          </a:xfrm>
        </p:grpSpPr>
        <p:sp>
          <p:nvSpPr>
            <p:cNvPr id="141" name="TextBox 1">
              <a:extLst>
                <a:ext uri="{FF2B5EF4-FFF2-40B4-BE49-F238E27FC236}">
                  <a16:creationId xmlns:a16="http://schemas.microsoft.com/office/drawing/2014/main" id="{F1F4EE48-92B7-BD4F-AE6C-DDA1B7EC979F}"/>
                </a:ext>
              </a:extLst>
            </p:cNvPr>
            <p:cNvSpPr txBox="1"/>
            <p:nvPr/>
          </p:nvSpPr>
          <p:spPr>
            <a:xfrm>
              <a:off x="9268919" y="4791380"/>
              <a:ext cx="1133324" cy="251348"/>
            </a:xfrm>
            <a:prstGeom prst="rect">
              <a:avLst/>
            </a:prstGeom>
            <a:noFill/>
          </p:spPr>
          <p:txBody>
            <a:bodyPr wrap="none" lIns="0" tIns="0" rIns="0" bIns="45717" rtlCol="0">
              <a:spAutoFit/>
            </a:bodyPr>
            <a:lstStyle/>
            <a:p>
              <a:pPr algn="ctr" defTabSz="608507">
                <a:lnSpc>
                  <a:spcPts val="751"/>
                </a:lnSpc>
                <a:defRPr/>
              </a:pPr>
              <a:r>
                <a:rPr lang="en-US" altLang="zh-CN" sz="800" err="1">
                  <a:solidFill>
                    <a:prstClr val="white"/>
                  </a:solidFill>
                  <a:latin typeface="Arial Rounded MT Std" charset="0"/>
                  <a:ea typeface="Arial Rounded MT Std" charset="0"/>
                  <a:cs typeface="Arial Rounded MT Std" charset="0"/>
                </a:rPr>
                <a:t>Lexium</a:t>
              </a:r>
              <a:endParaRPr lang="en-US" altLang="zh-CN" sz="800">
                <a:solidFill>
                  <a:prstClr val="white"/>
                </a:solidFill>
                <a:latin typeface="Arial Rounded MT Std" charset="0"/>
                <a:ea typeface="Arial Rounded MT Std" charset="0"/>
                <a:cs typeface="Arial Rounded MT Std" charset="0"/>
              </a:endParaRPr>
            </a:p>
            <a:p>
              <a:pPr algn="ctr" defTabSz="608507">
                <a:lnSpc>
                  <a:spcPts val="751"/>
                </a:lnSpc>
                <a:defRPr/>
              </a:pPr>
              <a:r>
                <a:rPr lang="en-US" altLang="zh-CN" sz="800">
                  <a:solidFill>
                    <a:prstClr val="white"/>
                  </a:solidFill>
                  <a:latin typeface="Arial Rounded MT Std" charset="0"/>
                  <a:ea typeface="Arial Rounded MT Std" charset="0"/>
                  <a:cs typeface="Arial Rounded MT Std" charset="0"/>
                </a:rPr>
                <a:t>Servo Motors and Drives</a:t>
              </a:r>
            </a:p>
          </p:txBody>
        </p:sp>
        <p:pic>
          <p:nvPicPr>
            <p:cNvPr id="142" name="Picture 141">
              <a:extLst>
                <a:ext uri="{FF2B5EF4-FFF2-40B4-BE49-F238E27FC236}">
                  <a16:creationId xmlns:a16="http://schemas.microsoft.com/office/drawing/2014/main" id="{2388E0CC-EE1A-1A4C-81DF-E575498AE3C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488825" y="4097947"/>
              <a:ext cx="658873" cy="542190"/>
            </a:xfrm>
            <a:prstGeom prst="rect">
              <a:avLst/>
            </a:prstGeom>
          </p:spPr>
        </p:pic>
        <p:grpSp>
          <p:nvGrpSpPr>
            <p:cNvPr id="143" name="Group 142">
              <a:extLst>
                <a:ext uri="{FF2B5EF4-FFF2-40B4-BE49-F238E27FC236}">
                  <a16:creationId xmlns:a16="http://schemas.microsoft.com/office/drawing/2014/main" id="{B8DCAB18-3A9D-4A47-9BBA-4B0CD9241212}"/>
                </a:ext>
              </a:extLst>
            </p:cNvPr>
            <p:cNvGrpSpPr/>
            <p:nvPr/>
          </p:nvGrpSpPr>
          <p:grpSpPr>
            <a:xfrm>
              <a:off x="2830784" y="4142250"/>
              <a:ext cx="8881153" cy="900677"/>
              <a:chOff x="1757897" y="4111189"/>
              <a:chExt cx="9955299" cy="1009612"/>
            </a:xfrm>
          </p:grpSpPr>
          <p:sp>
            <p:nvSpPr>
              <p:cNvPr id="144" name="Rectangle 143">
                <a:extLst>
                  <a:ext uri="{FF2B5EF4-FFF2-40B4-BE49-F238E27FC236}">
                    <a16:creationId xmlns:a16="http://schemas.microsoft.com/office/drawing/2014/main" id="{77779C3D-AC6A-1749-807A-9B0B641F9213}"/>
                  </a:ext>
                </a:extLst>
              </p:cNvPr>
              <p:cNvSpPr/>
              <p:nvPr/>
            </p:nvSpPr>
            <p:spPr>
              <a:xfrm>
                <a:off x="6660853" y="4788898"/>
                <a:ext cx="1241683" cy="276000"/>
              </a:xfrm>
              <a:prstGeom prst="rect">
                <a:avLst/>
              </a:prstGeom>
            </p:spPr>
            <p:txBody>
              <a:bodyPr wrap="square" lIns="0" tIns="0" rIns="0" bIns="0">
                <a:spAutoFit/>
              </a:bodyPr>
              <a:lstStyle/>
              <a:p>
                <a:pPr algn="ctr" defTabSz="456839">
                  <a:defRPr/>
                </a:pPr>
                <a:r>
                  <a:rPr lang="en-US" sz="800" err="1">
                    <a:solidFill>
                      <a:prstClr val="white"/>
                    </a:solidFill>
                    <a:latin typeface="Arial"/>
                  </a:rPr>
                  <a:t>Altivar</a:t>
                </a:r>
                <a:endParaRPr lang="en-US" sz="800">
                  <a:solidFill>
                    <a:prstClr val="white"/>
                  </a:solidFill>
                  <a:latin typeface="Arial"/>
                </a:endParaRPr>
              </a:p>
              <a:p>
                <a:pPr algn="ctr" defTabSz="456839">
                  <a:defRPr/>
                </a:pPr>
                <a:r>
                  <a:rPr lang="en-US" sz="800">
                    <a:solidFill>
                      <a:prstClr val="white"/>
                    </a:solidFill>
                    <a:latin typeface="Arial"/>
                  </a:rPr>
                  <a:t>Variable Speed Drives</a:t>
                </a:r>
              </a:p>
            </p:txBody>
          </p:sp>
          <p:sp>
            <p:nvSpPr>
              <p:cNvPr id="145" name="Rectangle 144">
                <a:extLst>
                  <a:ext uri="{FF2B5EF4-FFF2-40B4-BE49-F238E27FC236}">
                    <a16:creationId xmlns:a16="http://schemas.microsoft.com/office/drawing/2014/main" id="{1C64E46E-265D-9348-8818-9258BECAB432}"/>
                  </a:ext>
                </a:extLst>
              </p:cNvPr>
              <p:cNvSpPr/>
              <p:nvPr/>
            </p:nvSpPr>
            <p:spPr>
              <a:xfrm>
                <a:off x="5780112" y="4788898"/>
                <a:ext cx="909953" cy="276000"/>
              </a:xfrm>
              <a:prstGeom prst="rect">
                <a:avLst/>
              </a:prstGeom>
            </p:spPr>
            <p:txBody>
              <a:bodyPr wrap="square" lIns="0" tIns="0" rIns="0" bIns="0">
                <a:spAutoFit/>
              </a:bodyPr>
              <a:lstStyle/>
              <a:p>
                <a:pPr algn="ctr" defTabSz="456839">
                  <a:defRPr/>
                </a:pPr>
                <a:r>
                  <a:rPr lang="en-US" sz="800" err="1">
                    <a:solidFill>
                      <a:prstClr val="white"/>
                    </a:solidFill>
                    <a:latin typeface="Arial"/>
                  </a:rPr>
                  <a:t>TeSys</a:t>
                </a:r>
                <a:endParaRPr lang="en-US" sz="800">
                  <a:solidFill>
                    <a:prstClr val="white"/>
                  </a:solidFill>
                  <a:latin typeface="Arial"/>
                </a:endParaRPr>
              </a:p>
              <a:p>
                <a:pPr algn="ctr" defTabSz="456839">
                  <a:defRPr/>
                </a:pPr>
                <a:r>
                  <a:rPr lang="en-US" sz="800" err="1">
                    <a:solidFill>
                      <a:prstClr val="white"/>
                    </a:solidFill>
                    <a:latin typeface="Arial"/>
                  </a:rPr>
                  <a:t>Motorstarters</a:t>
                </a:r>
                <a:endParaRPr lang="en-US" sz="800">
                  <a:solidFill>
                    <a:prstClr val="white"/>
                  </a:solidFill>
                  <a:latin typeface="Arial"/>
                </a:endParaRPr>
              </a:p>
            </p:txBody>
          </p:sp>
          <p:sp>
            <p:nvSpPr>
              <p:cNvPr id="146" name="Rectangle 145">
                <a:extLst>
                  <a:ext uri="{FF2B5EF4-FFF2-40B4-BE49-F238E27FC236}">
                    <a16:creationId xmlns:a16="http://schemas.microsoft.com/office/drawing/2014/main" id="{FB12FE38-2126-A246-8ADE-9F776C640349}"/>
                  </a:ext>
                </a:extLst>
              </p:cNvPr>
              <p:cNvSpPr/>
              <p:nvPr/>
            </p:nvSpPr>
            <p:spPr>
              <a:xfrm>
                <a:off x="9826537" y="4820351"/>
                <a:ext cx="1886659" cy="276000"/>
              </a:xfrm>
              <a:prstGeom prst="rect">
                <a:avLst/>
              </a:prstGeom>
            </p:spPr>
            <p:txBody>
              <a:bodyPr wrap="square" lIns="0" tIns="0" rIns="0" bIns="0">
                <a:spAutoFit/>
              </a:bodyPr>
              <a:lstStyle/>
              <a:p>
                <a:pPr marL="40478" algn="ctr" defTabSz="685718">
                  <a:defRPr/>
                </a:pPr>
                <a:r>
                  <a:rPr lang="en-US" sz="800" err="1">
                    <a:solidFill>
                      <a:prstClr val="white"/>
                    </a:solidFill>
                    <a:latin typeface="Arial"/>
                  </a:rPr>
                  <a:t>Okken</a:t>
                </a:r>
                <a:r>
                  <a:rPr lang="en-US" sz="800">
                    <a:solidFill>
                      <a:prstClr val="white"/>
                    </a:solidFill>
                    <a:latin typeface="Arial"/>
                  </a:rPr>
                  <a:t> &amp; </a:t>
                </a:r>
                <a:r>
                  <a:rPr lang="en-US" sz="800" err="1">
                    <a:solidFill>
                      <a:prstClr val="white"/>
                    </a:solidFill>
                    <a:latin typeface="Arial"/>
                  </a:rPr>
                  <a:t>Blokset</a:t>
                </a:r>
                <a:r>
                  <a:rPr lang="en-US" sz="800">
                    <a:solidFill>
                      <a:prstClr val="white"/>
                    </a:solidFill>
                    <a:latin typeface="Arial"/>
                  </a:rPr>
                  <a:t> </a:t>
                </a:r>
              </a:p>
              <a:p>
                <a:pPr marL="40478" algn="ctr" defTabSz="685718">
                  <a:defRPr/>
                </a:pPr>
                <a:r>
                  <a:rPr lang="en-US" sz="800" err="1">
                    <a:solidFill>
                      <a:prstClr val="white"/>
                    </a:solidFill>
                    <a:latin typeface="Arial"/>
                  </a:rPr>
                  <a:t>iPMCC</a:t>
                </a:r>
                <a:endParaRPr lang="en-US" sz="800">
                  <a:solidFill>
                    <a:prstClr val="white"/>
                  </a:solidFill>
                  <a:latin typeface="Arial"/>
                </a:endParaRPr>
              </a:p>
            </p:txBody>
          </p:sp>
          <p:sp>
            <p:nvSpPr>
              <p:cNvPr id="147" name="Rectangle 146">
                <a:extLst>
                  <a:ext uri="{FF2B5EF4-FFF2-40B4-BE49-F238E27FC236}">
                    <a16:creationId xmlns:a16="http://schemas.microsoft.com/office/drawing/2014/main" id="{18AAFB16-CB72-5048-A235-441D6B6E1967}"/>
                  </a:ext>
                </a:extLst>
              </p:cNvPr>
              <p:cNvSpPr/>
              <p:nvPr/>
            </p:nvSpPr>
            <p:spPr>
              <a:xfrm>
                <a:off x="4918059" y="4804344"/>
                <a:ext cx="909953" cy="138001"/>
              </a:xfrm>
              <a:prstGeom prst="rect">
                <a:avLst/>
              </a:prstGeom>
            </p:spPr>
            <p:txBody>
              <a:bodyPr wrap="square" lIns="0" tIns="0" rIns="0" bIns="0">
                <a:spAutoFit/>
              </a:bodyPr>
              <a:lstStyle/>
              <a:p>
                <a:pPr algn="ctr" defTabSz="456839">
                  <a:defRPr/>
                </a:pPr>
                <a:r>
                  <a:rPr lang="en-US" sz="800">
                    <a:solidFill>
                      <a:prstClr val="white"/>
                    </a:solidFill>
                    <a:latin typeface="Arial"/>
                  </a:rPr>
                  <a:t>Field Devices</a:t>
                </a:r>
              </a:p>
            </p:txBody>
          </p:sp>
          <p:sp>
            <p:nvSpPr>
              <p:cNvPr id="148" name="Rectangle 147">
                <a:extLst>
                  <a:ext uri="{FF2B5EF4-FFF2-40B4-BE49-F238E27FC236}">
                    <a16:creationId xmlns:a16="http://schemas.microsoft.com/office/drawing/2014/main" id="{D34DD239-0D3A-4A4B-A0D0-9BA134C55289}"/>
                  </a:ext>
                </a:extLst>
              </p:cNvPr>
              <p:cNvSpPr/>
              <p:nvPr/>
            </p:nvSpPr>
            <p:spPr>
              <a:xfrm>
                <a:off x="1757897" y="4818876"/>
                <a:ext cx="909953" cy="276000"/>
              </a:xfrm>
              <a:prstGeom prst="rect">
                <a:avLst/>
              </a:prstGeom>
            </p:spPr>
            <p:txBody>
              <a:bodyPr wrap="square" lIns="0" tIns="0" rIns="0" bIns="0">
                <a:spAutoFit/>
              </a:bodyPr>
              <a:lstStyle/>
              <a:p>
                <a:pPr algn="ctr" defTabSz="456839">
                  <a:defRPr/>
                </a:pPr>
                <a:r>
                  <a:rPr lang="en-US" sz="800" err="1">
                    <a:solidFill>
                      <a:prstClr val="white"/>
                    </a:solidFill>
                    <a:latin typeface="Arial"/>
                  </a:rPr>
                  <a:t>Magelis</a:t>
                </a:r>
                <a:endParaRPr lang="en-US" sz="800">
                  <a:solidFill>
                    <a:prstClr val="white"/>
                  </a:solidFill>
                  <a:latin typeface="Arial"/>
                </a:endParaRPr>
              </a:p>
              <a:p>
                <a:pPr algn="ctr" defTabSz="456839">
                  <a:defRPr/>
                </a:pPr>
                <a:r>
                  <a:rPr lang="en-US" sz="800">
                    <a:solidFill>
                      <a:prstClr val="white"/>
                    </a:solidFill>
                    <a:latin typeface="Arial"/>
                  </a:rPr>
                  <a:t>HMI</a:t>
                </a:r>
              </a:p>
            </p:txBody>
          </p:sp>
          <p:sp>
            <p:nvSpPr>
              <p:cNvPr id="149" name="TextBox 148">
                <a:extLst>
                  <a:ext uri="{FF2B5EF4-FFF2-40B4-BE49-F238E27FC236}">
                    <a16:creationId xmlns:a16="http://schemas.microsoft.com/office/drawing/2014/main" id="{BA67123D-3A76-644D-BA2C-738E4658CEF8}"/>
                  </a:ext>
                </a:extLst>
              </p:cNvPr>
              <p:cNvSpPr txBox="1">
                <a:spLocks noChangeAspect="1"/>
              </p:cNvSpPr>
              <p:nvPr/>
            </p:nvSpPr>
            <p:spPr>
              <a:xfrm>
                <a:off x="4169875" y="4729068"/>
                <a:ext cx="456408" cy="391733"/>
              </a:xfrm>
              <a:prstGeom prst="rect">
                <a:avLst/>
              </a:prstGeom>
              <a:noFill/>
            </p:spPr>
            <p:txBody>
              <a:bodyPr wrap="none" lIns="0" tIns="97168" rIns="0" bIns="45719" rtlCol="0">
                <a:spAutoFit/>
              </a:bodyPr>
              <a:lstStyle/>
              <a:p>
                <a:pPr algn="ctr" defTabSz="914196">
                  <a:lnSpc>
                    <a:spcPts val="751"/>
                  </a:lnSpc>
                  <a:defRPr/>
                </a:pPr>
                <a:r>
                  <a:rPr lang="en-US" altLang="zh-CN" sz="800">
                    <a:solidFill>
                      <a:prstClr val="white"/>
                    </a:solidFill>
                    <a:latin typeface="Arial Rounded MT Std" charset="0"/>
                    <a:ea typeface="Arial Rounded MT Std" charset="0"/>
                    <a:cs typeface="Arial Rounded MT Std" charset="0"/>
                  </a:rPr>
                  <a:t>Sensors </a:t>
                </a:r>
              </a:p>
              <a:p>
                <a:pPr algn="ctr" defTabSz="914196">
                  <a:lnSpc>
                    <a:spcPts val="751"/>
                  </a:lnSpc>
                  <a:defRPr/>
                </a:pPr>
                <a:r>
                  <a:rPr lang="en-US" altLang="zh-CN" sz="800">
                    <a:solidFill>
                      <a:prstClr val="white"/>
                    </a:solidFill>
                    <a:latin typeface="Arial Rounded MT Std" charset="0"/>
                    <a:ea typeface="Arial Rounded MT Std" charset="0"/>
                    <a:cs typeface="Arial Rounded MT Std" charset="0"/>
                  </a:rPr>
                  <a:t>&amp; RFID</a:t>
                </a:r>
              </a:p>
            </p:txBody>
          </p:sp>
          <p:pic>
            <p:nvPicPr>
              <p:cNvPr id="150" name="Picture 149">
                <a:extLst>
                  <a:ext uri="{FF2B5EF4-FFF2-40B4-BE49-F238E27FC236}">
                    <a16:creationId xmlns:a16="http://schemas.microsoft.com/office/drawing/2014/main" id="{5767CD92-0C82-134C-9DA5-DC468BCB171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005448" y="4180154"/>
                <a:ext cx="700285" cy="523113"/>
              </a:xfrm>
              <a:prstGeom prst="rect">
                <a:avLst/>
              </a:prstGeom>
            </p:spPr>
          </p:pic>
          <p:pic>
            <p:nvPicPr>
              <p:cNvPr id="151" name="Picture 150">
                <a:extLst>
                  <a:ext uri="{FF2B5EF4-FFF2-40B4-BE49-F238E27FC236}">
                    <a16:creationId xmlns:a16="http://schemas.microsoft.com/office/drawing/2014/main" id="{AB192B57-F3E0-7645-A686-1FE135EA5D3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096773" y="4127981"/>
                <a:ext cx="337279" cy="607713"/>
              </a:xfrm>
              <a:prstGeom prst="rect">
                <a:avLst/>
              </a:prstGeom>
            </p:spPr>
          </p:pic>
          <p:pic>
            <p:nvPicPr>
              <p:cNvPr id="152" name="Picture 151">
                <a:extLst>
                  <a:ext uri="{FF2B5EF4-FFF2-40B4-BE49-F238E27FC236}">
                    <a16:creationId xmlns:a16="http://schemas.microsoft.com/office/drawing/2014/main" id="{5942BA32-DD66-D94D-A8CA-D03B1580D72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237314" y="4111189"/>
                <a:ext cx="255167" cy="697721"/>
              </a:xfrm>
              <a:prstGeom prst="rect">
                <a:avLst/>
              </a:prstGeom>
            </p:spPr>
          </p:pic>
          <p:pic>
            <p:nvPicPr>
              <p:cNvPr id="153" name="Picture 152">
                <a:extLst>
                  <a:ext uri="{FF2B5EF4-FFF2-40B4-BE49-F238E27FC236}">
                    <a16:creationId xmlns:a16="http://schemas.microsoft.com/office/drawing/2014/main" id="{A2C9751A-9E08-8540-8055-40653C6510A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151668" y="4121842"/>
                <a:ext cx="277276" cy="604087"/>
              </a:xfrm>
              <a:prstGeom prst="rect">
                <a:avLst/>
              </a:prstGeom>
            </p:spPr>
          </p:pic>
          <p:pic>
            <p:nvPicPr>
              <p:cNvPr id="154" name="Picture 153">
                <a:extLst>
                  <a:ext uri="{FF2B5EF4-FFF2-40B4-BE49-F238E27FC236}">
                    <a16:creationId xmlns:a16="http://schemas.microsoft.com/office/drawing/2014/main" id="{1AAA0B27-377C-284A-8FEA-8887CEBE651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549972" y="4121189"/>
                <a:ext cx="444547" cy="664496"/>
              </a:xfrm>
              <a:prstGeom prst="rect">
                <a:avLst/>
              </a:prstGeom>
            </p:spPr>
          </p:pic>
          <p:pic>
            <p:nvPicPr>
              <p:cNvPr id="155" name="Picture 154">
                <a:extLst>
                  <a:ext uri="{FF2B5EF4-FFF2-40B4-BE49-F238E27FC236}">
                    <a16:creationId xmlns:a16="http://schemas.microsoft.com/office/drawing/2014/main" id="{376155E3-D4C2-DD44-BBB0-A7B762185AB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815186" y="4116132"/>
                <a:ext cx="804039" cy="712379"/>
              </a:xfrm>
              <a:prstGeom prst="rect">
                <a:avLst/>
              </a:prstGeom>
            </p:spPr>
          </p:pic>
          <p:sp>
            <p:nvSpPr>
              <p:cNvPr id="156" name="TextBox 1">
                <a:extLst>
                  <a:ext uri="{FF2B5EF4-FFF2-40B4-BE49-F238E27FC236}">
                    <a16:creationId xmlns:a16="http://schemas.microsoft.com/office/drawing/2014/main" id="{19339363-FCF1-524A-B67C-93D1085E772B}"/>
                  </a:ext>
                </a:extLst>
              </p:cNvPr>
              <p:cNvSpPr txBox="1">
                <a:spLocks noChangeAspect="1"/>
              </p:cNvSpPr>
              <p:nvPr/>
            </p:nvSpPr>
            <p:spPr>
              <a:xfrm>
                <a:off x="3066193" y="4717491"/>
                <a:ext cx="616196" cy="276699"/>
              </a:xfrm>
              <a:prstGeom prst="rect">
                <a:avLst/>
              </a:prstGeom>
              <a:noFill/>
            </p:spPr>
            <p:txBody>
              <a:bodyPr wrap="square" lIns="0" tIns="97149" rIns="0" bIns="45708" rtlCol="0">
                <a:spAutoFit/>
              </a:bodyPr>
              <a:lstStyle/>
              <a:p>
                <a:pPr algn="ctr" defTabSz="608355">
                  <a:lnSpc>
                    <a:spcPts val="751"/>
                  </a:lnSpc>
                  <a:defRPr/>
                </a:pPr>
                <a:r>
                  <a:rPr lang="en-US" altLang="zh-CN" sz="800">
                    <a:solidFill>
                      <a:prstClr val="white"/>
                    </a:solidFill>
                    <a:latin typeface="Arial Rounded MT Std" charset="0"/>
                    <a:ea typeface="Arial Rounded MT Std" charset="0"/>
                    <a:cs typeface="Arial Rounded MT Std" charset="0"/>
                  </a:rPr>
                  <a:t>Harmony</a:t>
                </a:r>
              </a:p>
            </p:txBody>
          </p:sp>
          <p:pic>
            <p:nvPicPr>
              <p:cNvPr id="157" name="Picture 156">
                <a:extLst>
                  <a:ext uri="{FF2B5EF4-FFF2-40B4-BE49-F238E27FC236}">
                    <a16:creationId xmlns:a16="http://schemas.microsoft.com/office/drawing/2014/main" id="{83FD539E-FA7D-1B4E-8ED2-7002B47970F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010836" y="4126209"/>
                <a:ext cx="738797" cy="667629"/>
              </a:xfrm>
              <a:prstGeom prst="rect">
                <a:avLst/>
              </a:prstGeom>
            </p:spPr>
          </p:pic>
          <p:sp>
            <p:nvSpPr>
              <p:cNvPr id="158" name="TextBox 80">
                <a:extLst>
                  <a:ext uri="{FF2B5EF4-FFF2-40B4-BE49-F238E27FC236}">
                    <a16:creationId xmlns:a16="http://schemas.microsoft.com/office/drawing/2014/main" id="{A6BDED57-52B3-3445-B17E-B9D4B38DBD3C}"/>
                  </a:ext>
                </a:extLst>
              </p:cNvPr>
              <p:cNvSpPr txBox="1"/>
              <p:nvPr/>
            </p:nvSpPr>
            <p:spPr>
              <a:xfrm>
                <a:off x="7944241" y="4828926"/>
                <a:ext cx="1021641" cy="281743"/>
              </a:xfrm>
              <a:prstGeom prst="rect">
                <a:avLst/>
              </a:prstGeom>
              <a:noFill/>
            </p:spPr>
            <p:txBody>
              <a:bodyPr wrap="square" lIns="91424" tIns="0" rIns="91424" bIns="45713" rtlCol="0">
                <a:spAutoFit/>
              </a:bodyPr>
              <a:lstStyle/>
              <a:p>
                <a:pPr algn="ctr" defTabSz="608507">
                  <a:lnSpc>
                    <a:spcPts val="751"/>
                  </a:lnSpc>
                  <a:defRPr/>
                </a:pPr>
                <a:r>
                  <a:rPr lang="en-GB" sz="800" err="1">
                    <a:solidFill>
                      <a:prstClr val="white"/>
                    </a:solidFill>
                    <a:latin typeface="Arial Rounded MT Std" charset="0"/>
                    <a:ea typeface="Arial Rounded MT Std" charset="0"/>
                    <a:cs typeface="Arial Rounded MT Std" charset="0"/>
                  </a:rPr>
                  <a:t>Preventa</a:t>
                </a:r>
                <a:endParaRPr lang="en-GB" sz="800">
                  <a:solidFill>
                    <a:prstClr val="white"/>
                  </a:solidFill>
                  <a:latin typeface="Arial Rounded MT Std" charset="0"/>
                  <a:ea typeface="Arial Rounded MT Std" charset="0"/>
                  <a:cs typeface="Arial Rounded MT Std" charset="0"/>
                </a:endParaRPr>
              </a:p>
              <a:p>
                <a:pPr algn="ctr" defTabSz="608507">
                  <a:lnSpc>
                    <a:spcPts val="751"/>
                  </a:lnSpc>
                  <a:defRPr/>
                </a:pPr>
                <a:r>
                  <a:rPr lang="en-GB" sz="800">
                    <a:solidFill>
                      <a:prstClr val="white"/>
                    </a:solidFill>
                    <a:latin typeface="Arial Rounded MT Std" charset="0"/>
                    <a:ea typeface="Arial Rounded MT Std" charset="0"/>
                    <a:cs typeface="Arial Rounded MT Std" charset="0"/>
                  </a:rPr>
                  <a:t>Machine Safety </a:t>
                </a:r>
              </a:p>
            </p:txBody>
          </p:sp>
          <p:pic>
            <p:nvPicPr>
              <p:cNvPr id="159" name="Picture 158">
                <a:extLst>
                  <a:ext uri="{FF2B5EF4-FFF2-40B4-BE49-F238E27FC236}">
                    <a16:creationId xmlns:a16="http://schemas.microsoft.com/office/drawing/2014/main" id="{3086B4B1-9995-F049-98B8-172EF08572A8}"/>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981420" y="4164655"/>
                <a:ext cx="688397" cy="554076"/>
              </a:xfrm>
              <a:prstGeom prst="rect">
                <a:avLst/>
              </a:prstGeom>
            </p:spPr>
          </p:pic>
        </p:grpSp>
      </p:grpSp>
      <p:pic>
        <p:nvPicPr>
          <p:cNvPr id="92" name="Picture 43" descr="MSXGroup_HIGH.psd">
            <a:extLst>
              <a:ext uri="{FF2B5EF4-FFF2-40B4-BE49-F238E27FC236}">
                <a16:creationId xmlns:a16="http://schemas.microsoft.com/office/drawing/2014/main" id="{96CC79E5-85F9-6F47-8FD7-12112E8A043E}"/>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495239" y="3104703"/>
            <a:ext cx="637125" cy="469339"/>
          </a:xfrm>
          <a:prstGeom prst="rect">
            <a:avLst/>
          </a:prstGeom>
        </p:spPr>
      </p:pic>
      <p:pic>
        <p:nvPicPr>
          <p:cNvPr id="93" name="Picture 40" descr="Image result for modicon m580">
            <a:extLst>
              <a:ext uri="{FF2B5EF4-FFF2-40B4-BE49-F238E27FC236}">
                <a16:creationId xmlns:a16="http://schemas.microsoft.com/office/drawing/2014/main" id="{9FBABF60-9881-6145-B4B2-26F31245286A}"/>
              </a:ext>
            </a:extLst>
          </p:cNvPr>
          <p:cNvPicPr>
            <a:picLocks noChangeAspect="1" noChangeArrowheads="1"/>
          </p:cNvPicPr>
          <p:nvPr/>
        </p:nvPicPr>
        <p:blipFill rotWithShape="1">
          <a:blip r:embed="rId22" cstate="screen">
            <a:extLst>
              <a:ext uri="{BEBA8EAE-BF5A-486C-A8C5-ECC9F3942E4B}">
                <a14:imgProps xmlns:a14="http://schemas.microsoft.com/office/drawing/2010/main">
                  <a14:imgLayer r:embed="rId23">
                    <a14:imgEffect>
                      <a14:backgroundRemoval t="9790" b="94406" l="3727" r="100000">
                        <a14:foregroundMark x1="36025" y1="73427" x2="36025" y2="73427"/>
                        <a14:foregroundMark x1="75155" y1="72727" x2="99379" y2="72028"/>
                      </a14:backgroundRemoval>
                    </a14:imgEffect>
                  </a14:imgLayer>
                </a14:imgProps>
              </a:ext>
              <a:ext uri="{28A0092B-C50C-407E-A947-70E740481C1C}">
                <a14:useLocalDpi xmlns:a14="http://schemas.microsoft.com/office/drawing/2010/main"/>
              </a:ext>
            </a:extLst>
          </a:blip>
          <a:srcRect/>
          <a:stretch/>
        </p:blipFill>
        <p:spPr bwMode="auto">
          <a:xfrm>
            <a:off x="4875359" y="3258648"/>
            <a:ext cx="400036" cy="35532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A7313575-4B8D-2041-B305-08707BD40F5C}"/>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551033" y="2048140"/>
            <a:ext cx="552792" cy="402433"/>
          </a:xfrm>
          <a:prstGeom prst="rect">
            <a:avLst/>
          </a:prstGeom>
        </p:spPr>
      </p:pic>
      <p:sp>
        <p:nvSpPr>
          <p:cNvPr id="96" name="Rectangle 95">
            <a:extLst>
              <a:ext uri="{FF2B5EF4-FFF2-40B4-BE49-F238E27FC236}">
                <a16:creationId xmlns:a16="http://schemas.microsoft.com/office/drawing/2014/main" id="{3EEEB407-95FE-B141-A96F-EB0F17C42C93}"/>
              </a:ext>
            </a:extLst>
          </p:cNvPr>
          <p:cNvSpPr/>
          <p:nvPr/>
        </p:nvSpPr>
        <p:spPr>
          <a:xfrm>
            <a:off x="5169034" y="2461764"/>
            <a:ext cx="921860"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a:solidFill>
                  <a:prstClr val="white"/>
                </a:solidFill>
                <a:latin typeface="Arial"/>
                <a:ea typeface="黑体" panose="02010609060101010101" pitchFamily="49" charset="-122"/>
              </a:rPr>
              <a:t>EcoStruxure </a:t>
            </a:r>
          </a:p>
          <a:p>
            <a:pPr algn="ctr" defTabSz="608507">
              <a:lnSpc>
                <a:spcPts val="751"/>
              </a:lnSpc>
              <a:defRPr/>
            </a:pPr>
            <a:r>
              <a:rPr lang="en-US" altLang="zh-CN" sz="800">
                <a:solidFill>
                  <a:prstClr val="white"/>
                </a:solidFill>
                <a:latin typeface="Arial"/>
                <a:ea typeface="黑体" panose="02010609060101010101" pitchFamily="49" charset="-122"/>
              </a:rPr>
              <a:t>Machine Advisor</a:t>
            </a:r>
          </a:p>
        </p:txBody>
      </p:sp>
      <p:sp>
        <p:nvSpPr>
          <p:cNvPr id="98" name="Rectangle 97">
            <a:extLst>
              <a:ext uri="{FF2B5EF4-FFF2-40B4-BE49-F238E27FC236}">
                <a16:creationId xmlns:a16="http://schemas.microsoft.com/office/drawing/2014/main" id="{3BC5E46B-C955-174E-B494-A3C4F5ED18BC}"/>
              </a:ext>
            </a:extLst>
          </p:cNvPr>
          <p:cNvSpPr/>
          <p:nvPr/>
        </p:nvSpPr>
        <p:spPr>
          <a:xfrm>
            <a:off x="6817990" y="2461764"/>
            <a:ext cx="921860"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a:solidFill>
                  <a:prstClr val="white"/>
                </a:solidFill>
                <a:latin typeface="Arial"/>
                <a:ea typeface="黑体" panose="02010609060101010101" pitchFamily="49" charset="-122"/>
              </a:rPr>
              <a:t>EcoStruxure </a:t>
            </a:r>
          </a:p>
          <a:p>
            <a:pPr algn="ctr" defTabSz="608507">
              <a:lnSpc>
                <a:spcPts val="751"/>
              </a:lnSpc>
              <a:defRPr/>
            </a:pPr>
            <a:r>
              <a:rPr lang="en-US" altLang="zh-CN" sz="800">
                <a:solidFill>
                  <a:prstClr val="white"/>
                </a:solidFill>
                <a:latin typeface="Arial"/>
                <a:ea typeface="黑体" panose="02010609060101010101" pitchFamily="49" charset="-122"/>
              </a:rPr>
              <a:t>Profit Advisor</a:t>
            </a:r>
          </a:p>
        </p:txBody>
      </p:sp>
      <p:sp>
        <p:nvSpPr>
          <p:cNvPr id="99" name="Rectangle 98">
            <a:extLst>
              <a:ext uri="{FF2B5EF4-FFF2-40B4-BE49-F238E27FC236}">
                <a16:creationId xmlns:a16="http://schemas.microsoft.com/office/drawing/2014/main" id="{FBB8589B-BA3C-A840-8DFA-14EB7F2254E3}"/>
              </a:ext>
            </a:extLst>
          </p:cNvPr>
          <p:cNvSpPr/>
          <p:nvPr/>
        </p:nvSpPr>
        <p:spPr>
          <a:xfrm>
            <a:off x="7642470" y="2461764"/>
            <a:ext cx="921860"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a:solidFill>
                  <a:prstClr val="white"/>
                </a:solidFill>
                <a:latin typeface="Arial"/>
                <a:ea typeface="黑体" panose="02010609060101010101" pitchFamily="49" charset="-122"/>
              </a:rPr>
              <a:t>EcoStruxure </a:t>
            </a:r>
          </a:p>
          <a:p>
            <a:pPr algn="ctr" defTabSz="608507">
              <a:lnSpc>
                <a:spcPts val="751"/>
              </a:lnSpc>
              <a:defRPr/>
            </a:pPr>
            <a:r>
              <a:rPr lang="en-US" altLang="zh-CN" sz="800">
                <a:solidFill>
                  <a:prstClr val="white"/>
                </a:solidFill>
                <a:latin typeface="Arial"/>
                <a:ea typeface="黑体" panose="02010609060101010101" pitchFamily="49" charset="-122"/>
              </a:rPr>
              <a:t>Control Advisor</a:t>
            </a:r>
          </a:p>
        </p:txBody>
      </p:sp>
      <p:sp>
        <p:nvSpPr>
          <p:cNvPr id="100" name="Rectangle 99">
            <a:extLst>
              <a:ext uri="{FF2B5EF4-FFF2-40B4-BE49-F238E27FC236}">
                <a16:creationId xmlns:a16="http://schemas.microsoft.com/office/drawing/2014/main" id="{BC4F6AFB-D6F8-9840-BA40-C39AC442629D}"/>
              </a:ext>
            </a:extLst>
          </p:cNvPr>
          <p:cNvSpPr/>
          <p:nvPr/>
        </p:nvSpPr>
        <p:spPr>
          <a:xfrm>
            <a:off x="8466950" y="2461764"/>
            <a:ext cx="921860"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a:solidFill>
                  <a:prstClr val="white"/>
                </a:solidFill>
                <a:latin typeface="Arial"/>
                <a:ea typeface="黑体" panose="02010609060101010101" pitchFamily="49" charset="-122"/>
              </a:rPr>
              <a:t>EcoStruxure </a:t>
            </a:r>
          </a:p>
          <a:p>
            <a:pPr algn="ctr" defTabSz="608507">
              <a:lnSpc>
                <a:spcPts val="751"/>
              </a:lnSpc>
              <a:defRPr/>
            </a:pPr>
            <a:r>
              <a:rPr lang="en-US" altLang="zh-CN" sz="800">
                <a:solidFill>
                  <a:prstClr val="white"/>
                </a:solidFill>
                <a:latin typeface="Arial"/>
                <a:ea typeface="黑体" panose="02010609060101010101" pitchFamily="49" charset="-122"/>
              </a:rPr>
              <a:t>Asset Advisor</a:t>
            </a:r>
          </a:p>
        </p:txBody>
      </p:sp>
      <p:sp>
        <p:nvSpPr>
          <p:cNvPr id="101" name="Rectangle 100">
            <a:extLst>
              <a:ext uri="{FF2B5EF4-FFF2-40B4-BE49-F238E27FC236}">
                <a16:creationId xmlns:a16="http://schemas.microsoft.com/office/drawing/2014/main" id="{6AFA40E5-7FF8-7B4E-9512-1672A68E7838}"/>
              </a:ext>
            </a:extLst>
          </p:cNvPr>
          <p:cNvSpPr/>
          <p:nvPr/>
        </p:nvSpPr>
        <p:spPr>
          <a:xfrm>
            <a:off x="9291429" y="2461764"/>
            <a:ext cx="921860"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a:solidFill>
                  <a:prstClr val="white"/>
                </a:solidFill>
                <a:latin typeface="Arial"/>
                <a:ea typeface="黑体" panose="02010609060101010101" pitchFamily="49" charset="-122"/>
              </a:rPr>
              <a:t>EcoStruxure </a:t>
            </a:r>
          </a:p>
          <a:p>
            <a:pPr algn="ctr" defTabSz="608507">
              <a:lnSpc>
                <a:spcPts val="751"/>
              </a:lnSpc>
              <a:defRPr/>
            </a:pPr>
            <a:r>
              <a:rPr lang="en-US" altLang="zh-CN" sz="800">
                <a:solidFill>
                  <a:prstClr val="white"/>
                </a:solidFill>
                <a:latin typeface="Arial"/>
                <a:ea typeface="黑体" panose="02010609060101010101" pitchFamily="49" charset="-122"/>
              </a:rPr>
              <a:t>Power Advisor</a:t>
            </a:r>
          </a:p>
        </p:txBody>
      </p:sp>
      <p:sp>
        <p:nvSpPr>
          <p:cNvPr id="102" name="Rectangle 101">
            <a:extLst>
              <a:ext uri="{FF2B5EF4-FFF2-40B4-BE49-F238E27FC236}">
                <a16:creationId xmlns:a16="http://schemas.microsoft.com/office/drawing/2014/main" id="{FA67B20A-47B1-A546-802F-1BA2D6418AA3}"/>
              </a:ext>
            </a:extLst>
          </p:cNvPr>
          <p:cNvSpPr/>
          <p:nvPr/>
        </p:nvSpPr>
        <p:spPr>
          <a:xfrm>
            <a:off x="10115906" y="2461764"/>
            <a:ext cx="921860"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a:solidFill>
                  <a:prstClr val="white"/>
                </a:solidFill>
                <a:latin typeface="Arial"/>
                <a:ea typeface="黑体" panose="02010609060101010101" pitchFamily="49" charset="-122"/>
              </a:rPr>
              <a:t>EcoStruxure </a:t>
            </a:r>
          </a:p>
          <a:p>
            <a:pPr algn="ctr" defTabSz="608507">
              <a:lnSpc>
                <a:spcPts val="751"/>
              </a:lnSpc>
              <a:defRPr/>
            </a:pPr>
            <a:r>
              <a:rPr lang="en-US" altLang="zh-CN" sz="800">
                <a:solidFill>
                  <a:prstClr val="white"/>
                </a:solidFill>
                <a:latin typeface="Arial"/>
                <a:ea typeface="黑体" panose="02010609060101010101" pitchFamily="49" charset="-122"/>
              </a:rPr>
              <a:t>Resource Advisor</a:t>
            </a:r>
          </a:p>
        </p:txBody>
      </p:sp>
      <p:sp>
        <p:nvSpPr>
          <p:cNvPr id="103" name="Rectangle 102">
            <a:extLst>
              <a:ext uri="{FF2B5EF4-FFF2-40B4-BE49-F238E27FC236}">
                <a16:creationId xmlns:a16="http://schemas.microsoft.com/office/drawing/2014/main" id="{B87D9C1E-E0E3-A441-B9FB-5CA35BC0B7D2}"/>
              </a:ext>
            </a:extLst>
          </p:cNvPr>
          <p:cNvSpPr/>
          <p:nvPr/>
        </p:nvSpPr>
        <p:spPr>
          <a:xfrm>
            <a:off x="9296531" y="3597690"/>
            <a:ext cx="795644"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i="1">
                <a:solidFill>
                  <a:prstClr val="white"/>
                </a:solidFill>
                <a:latin typeface="Arial"/>
                <a:ea typeface="黑体" panose="02010609060101010101" pitchFamily="49" charset="-122"/>
              </a:rPr>
              <a:t>SCADA Systems</a:t>
            </a:r>
          </a:p>
        </p:txBody>
      </p:sp>
      <p:sp>
        <p:nvSpPr>
          <p:cNvPr id="104" name="Rectangle 103">
            <a:extLst>
              <a:ext uri="{FF2B5EF4-FFF2-40B4-BE49-F238E27FC236}">
                <a16:creationId xmlns:a16="http://schemas.microsoft.com/office/drawing/2014/main" id="{63035E24-D4B7-3740-91F4-194090A7FA6D}"/>
              </a:ext>
            </a:extLst>
          </p:cNvPr>
          <p:cNvSpPr/>
          <p:nvPr/>
        </p:nvSpPr>
        <p:spPr>
          <a:xfrm>
            <a:off x="7163438" y="3587639"/>
            <a:ext cx="907961"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dirty="0">
                <a:solidFill>
                  <a:prstClr val="white"/>
                </a:solidFill>
                <a:latin typeface="Arial"/>
                <a:ea typeface="黑体" panose="02010609060101010101" pitchFamily="49" charset="-122"/>
              </a:rPr>
              <a:t>EcoStruxure </a:t>
            </a:r>
          </a:p>
          <a:p>
            <a:pPr algn="ctr" defTabSz="608507">
              <a:lnSpc>
                <a:spcPts val="751"/>
              </a:lnSpc>
              <a:defRPr/>
            </a:pPr>
            <a:r>
              <a:rPr lang="en-US" altLang="zh-CN" sz="800" dirty="0">
                <a:solidFill>
                  <a:prstClr val="white"/>
                </a:solidFill>
                <a:latin typeface="Arial"/>
                <a:ea typeface="黑体" panose="02010609060101010101" pitchFamily="49" charset="-122"/>
              </a:rPr>
              <a:t>Foxboro DCS</a:t>
            </a:r>
          </a:p>
        </p:txBody>
      </p:sp>
      <p:sp>
        <p:nvSpPr>
          <p:cNvPr id="105" name="Rectangle 104">
            <a:extLst>
              <a:ext uri="{FF2B5EF4-FFF2-40B4-BE49-F238E27FC236}">
                <a16:creationId xmlns:a16="http://schemas.microsoft.com/office/drawing/2014/main" id="{F8502A3F-DADF-5C49-86CB-3DDA54181BCB}"/>
              </a:ext>
            </a:extLst>
          </p:cNvPr>
          <p:cNvSpPr/>
          <p:nvPr/>
        </p:nvSpPr>
        <p:spPr>
          <a:xfrm>
            <a:off x="8092208" y="3591202"/>
            <a:ext cx="927757"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a:solidFill>
                  <a:prstClr val="white"/>
                </a:solidFill>
                <a:latin typeface="Arial"/>
                <a:ea typeface="黑体" panose="02010609060101010101" pitchFamily="49" charset="-122"/>
              </a:rPr>
              <a:t>EcoStruxure </a:t>
            </a:r>
          </a:p>
          <a:p>
            <a:pPr algn="ctr" defTabSz="608507">
              <a:lnSpc>
                <a:spcPts val="751"/>
              </a:lnSpc>
              <a:defRPr/>
            </a:pPr>
            <a:r>
              <a:rPr lang="en-US" altLang="zh-CN" sz="800" err="1">
                <a:solidFill>
                  <a:prstClr val="white"/>
                </a:solidFill>
                <a:latin typeface="Arial"/>
                <a:ea typeface="黑体" panose="02010609060101010101" pitchFamily="49" charset="-122"/>
              </a:rPr>
              <a:t>Triconex</a:t>
            </a:r>
            <a:r>
              <a:rPr lang="en-US" altLang="zh-CN" sz="800">
                <a:solidFill>
                  <a:prstClr val="white"/>
                </a:solidFill>
                <a:latin typeface="Arial"/>
                <a:ea typeface="黑体" panose="02010609060101010101" pitchFamily="49" charset="-122"/>
              </a:rPr>
              <a:t> Safety System</a:t>
            </a:r>
          </a:p>
        </p:txBody>
      </p:sp>
      <p:sp>
        <p:nvSpPr>
          <p:cNvPr id="106" name="Rectangle 105">
            <a:extLst>
              <a:ext uri="{FF2B5EF4-FFF2-40B4-BE49-F238E27FC236}">
                <a16:creationId xmlns:a16="http://schemas.microsoft.com/office/drawing/2014/main" id="{624F99CA-E155-2D48-8103-F90D59CC69B8}"/>
              </a:ext>
            </a:extLst>
          </p:cNvPr>
          <p:cNvSpPr/>
          <p:nvPr/>
        </p:nvSpPr>
        <p:spPr>
          <a:xfrm>
            <a:off x="6276893" y="3577302"/>
            <a:ext cx="937032"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dirty="0">
                <a:solidFill>
                  <a:prstClr val="white"/>
                </a:solidFill>
                <a:latin typeface="Arial"/>
                <a:ea typeface="黑体" panose="02010609060101010101" pitchFamily="49" charset="-122"/>
              </a:rPr>
              <a:t>EcoStruxure </a:t>
            </a:r>
          </a:p>
          <a:p>
            <a:pPr algn="ctr" defTabSz="608507">
              <a:lnSpc>
                <a:spcPts val="751"/>
              </a:lnSpc>
              <a:defRPr/>
            </a:pPr>
            <a:r>
              <a:rPr lang="en-US" altLang="zh-CN" sz="800" dirty="0">
                <a:solidFill>
                  <a:prstClr val="white"/>
                </a:solidFill>
                <a:latin typeface="Arial"/>
                <a:ea typeface="黑体" panose="02010609060101010101" pitchFamily="49" charset="-122"/>
              </a:rPr>
              <a:t>Process Expert</a:t>
            </a:r>
          </a:p>
        </p:txBody>
      </p:sp>
      <p:sp>
        <p:nvSpPr>
          <p:cNvPr id="107" name="Rectangle 106">
            <a:extLst>
              <a:ext uri="{FF2B5EF4-FFF2-40B4-BE49-F238E27FC236}">
                <a16:creationId xmlns:a16="http://schemas.microsoft.com/office/drawing/2014/main" id="{6DBAFEF3-BDCD-004B-89C4-861E9E6FBB8C}"/>
              </a:ext>
            </a:extLst>
          </p:cNvPr>
          <p:cNvSpPr/>
          <p:nvPr/>
        </p:nvSpPr>
        <p:spPr>
          <a:xfrm>
            <a:off x="5304285" y="3584500"/>
            <a:ext cx="905280"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a:solidFill>
                  <a:prstClr val="white"/>
                </a:solidFill>
                <a:latin typeface="Arial"/>
                <a:ea typeface="黑体" panose="02010609060101010101" pitchFamily="49" charset="-122"/>
              </a:rPr>
              <a:t>EcoStruxure </a:t>
            </a:r>
          </a:p>
          <a:p>
            <a:pPr algn="ctr" defTabSz="608507">
              <a:lnSpc>
                <a:spcPts val="751"/>
              </a:lnSpc>
              <a:defRPr/>
            </a:pPr>
            <a:r>
              <a:rPr lang="en-US" altLang="zh-CN" sz="800">
                <a:solidFill>
                  <a:prstClr val="white"/>
                </a:solidFill>
                <a:latin typeface="Arial"/>
                <a:ea typeface="黑体" panose="02010609060101010101" pitchFamily="49" charset="-122"/>
              </a:rPr>
              <a:t>Control Expert</a:t>
            </a:r>
          </a:p>
        </p:txBody>
      </p:sp>
      <p:sp>
        <p:nvSpPr>
          <p:cNvPr id="108" name="Rectangle 107">
            <a:extLst>
              <a:ext uri="{FF2B5EF4-FFF2-40B4-BE49-F238E27FC236}">
                <a16:creationId xmlns:a16="http://schemas.microsoft.com/office/drawing/2014/main" id="{BA8DF5A2-8F9D-3346-85C6-274CDD3377FA}"/>
              </a:ext>
            </a:extLst>
          </p:cNvPr>
          <p:cNvSpPr/>
          <p:nvPr/>
        </p:nvSpPr>
        <p:spPr>
          <a:xfrm>
            <a:off x="10103829" y="3588747"/>
            <a:ext cx="1049519"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a:solidFill>
                  <a:prstClr val="white"/>
                </a:solidFill>
                <a:latin typeface="Arial"/>
                <a:ea typeface="黑体" panose="02010609060101010101" pitchFamily="49" charset="-122"/>
              </a:rPr>
              <a:t>EcoStruxure </a:t>
            </a:r>
          </a:p>
          <a:p>
            <a:pPr algn="ctr" defTabSz="608507">
              <a:lnSpc>
                <a:spcPts val="751"/>
              </a:lnSpc>
              <a:defRPr/>
            </a:pPr>
            <a:r>
              <a:rPr lang="en-US" altLang="zh-CN" sz="800">
                <a:solidFill>
                  <a:prstClr val="white"/>
                </a:solidFill>
                <a:latin typeface="Arial"/>
                <a:ea typeface="黑体" panose="02010609060101010101" pitchFamily="49" charset="-122"/>
              </a:rPr>
              <a:t>Power Monitoring Expert</a:t>
            </a:r>
          </a:p>
        </p:txBody>
      </p:sp>
      <p:sp>
        <p:nvSpPr>
          <p:cNvPr id="110" name="Rectangle 109">
            <a:extLst>
              <a:ext uri="{FF2B5EF4-FFF2-40B4-BE49-F238E27FC236}">
                <a16:creationId xmlns:a16="http://schemas.microsoft.com/office/drawing/2014/main" id="{5BBE8151-814F-E948-BC2D-591A284C69A7}"/>
              </a:ext>
            </a:extLst>
          </p:cNvPr>
          <p:cNvSpPr/>
          <p:nvPr/>
        </p:nvSpPr>
        <p:spPr>
          <a:xfrm>
            <a:off x="3579253" y="3605650"/>
            <a:ext cx="795644"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err="1">
                <a:solidFill>
                  <a:prstClr val="white"/>
                </a:solidFill>
                <a:latin typeface="Arial"/>
                <a:ea typeface="黑体" panose="02010609060101010101" pitchFamily="49" charset="-122"/>
              </a:rPr>
              <a:t>PacDrive</a:t>
            </a:r>
            <a:endParaRPr lang="en-US" altLang="zh-CN" sz="800">
              <a:solidFill>
                <a:prstClr val="white"/>
              </a:solidFill>
              <a:latin typeface="Arial"/>
              <a:ea typeface="黑体" panose="02010609060101010101" pitchFamily="49" charset="-122"/>
            </a:endParaRPr>
          </a:p>
        </p:txBody>
      </p:sp>
      <p:sp>
        <p:nvSpPr>
          <p:cNvPr id="111" name="Rectangle 110">
            <a:extLst>
              <a:ext uri="{FF2B5EF4-FFF2-40B4-BE49-F238E27FC236}">
                <a16:creationId xmlns:a16="http://schemas.microsoft.com/office/drawing/2014/main" id="{B61CF4B6-5E54-8F4C-8B4E-BE789C0D8000}"/>
              </a:ext>
            </a:extLst>
          </p:cNvPr>
          <p:cNvSpPr/>
          <p:nvPr/>
        </p:nvSpPr>
        <p:spPr>
          <a:xfrm>
            <a:off x="4508642" y="3568772"/>
            <a:ext cx="795644" cy="295845"/>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err="1">
                <a:solidFill>
                  <a:prstClr val="white"/>
                </a:solidFill>
                <a:latin typeface="Arial"/>
                <a:ea typeface="黑体" panose="02010609060101010101" pitchFamily="49" charset="-122"/>
              </a:rPr>
              <a:t>Modicon</a:t>
            </a:r>
            <a:endParaRPr lang="en-US" altLang="zh-CN" sz="800">
              <a:solidFill>
                <a:prstClr val="white"/>
              </a:solidFill>
              <a:latin typeface="Arial"/>
              <a:ea typeface="黑体" panose="02010609060101010101" pitchFamily="49" charset="-122"/>
            </a:endParaRPr>
          </a:p>
        </p:txBody>
      </p:sp>
      <p:grpSp>
        <p:nvGrpSpPr>
          <p:cNvPr id="112" name="Group 111">
            <a:extLst>
              <a:ext uri="{FF2B5EF4-FFF2-40B4-BE49-F238E27FC236}">
                <a16:creationId xmlns:a16="http://schemas.microsoft.com/office/drawing/2014/main" id="{A18B1302-C6AD-EC40-A3D0-CA3761B95B87}"/>
              </a:ext>
            </a:extLst>
          </p:cNvPr>
          <p:cNvGrpSpPr/>
          <p:nvPr/>
        </p:nvGrpSpPr>
        <p:grpSpPr>
          <a:xfrm>
            <a:off x="3360008" y="1914269"/>
            <a:ext cx="1247073" cy="466647"/>
            <a:chOff x="3409924" y="1918680"/>
            <a:chExt cx="1247073" cy="466647"/>
          </a:xfrm>
        </p:grpSpPr>
        <p:grpSp>
          <p:nvGrpSpPr>
            <p:cNvPr id="136" name="Group 135">
              <a:extLst>
                <a:ext uri="{FF2B5EF4-FFF2-40B4-BE49-F238E27FC236}">
                  <a16:creationId xmlns:a16="http://schemas.microsoft.com/office/drawing/2014/main" id="{D86D1876-0A1D-2842-BFAF-D974B20C58E2}"/>
                </a:ext>
              </a:extLst>
            </p:cNvPr>
            <p:cNvGrpSpPr/>
            <p:nvPr/>
          </p:nvGrpSpPr>
          <p:grpSpPr>
            <a:xfrm>
              <a:off x="3409924" y="1918680"/>
              <a:ext cx="1247073" cy="466647"/>
              <a:chOff x="4634807" y="2997299"/>
              <a:chExt cx="1428156" cy="534406"/>
            </a:xfrm>
          </p:grpSpPr>
          <p:pic>
            <p:nvPicPr>
              <p:cNvPr id="139" name="Picture 138">
                <a:extLst>
                  <a:ext uri="{FF2B5EF4-FFF2-40B4-BE49-F238E27FC236}">
                    <a16:creationId xmlns:a16="http://schemas.microsoft.com/office/drawing/2014/main" id="{74D75969-7BC5-F442-BA9F-B98D353E3ED3}"/>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634807" y="3003629"/>
                <a:ext cx="726105" cy="528076"/>
              </a:xfrm>
              <a:prstGeom prst="rect">
                <a:avLst/>
              </a:prstGeom>
            </p:spPr>
          </p:pic>
          <p:pic>
            <p:nvPicPr>
              <p:cNvPr id="140" name="Picture 139">
                <a:extLst>
                  <a:ext uri="{FF2B5EF4-FFF2-40B4-BE49-F238E27FC236}">
                    <a16:creationId xmlns:a16="http://schemas.microsoft.com/office/drawing/2014/main" id="{8C819503-63BC-3048-A6B8-F61FFF25B850}"/>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336858" y="2997299"/>
                <a:ext cx="726105" cy="528076"/>
              </a:xfrm>
              <a:prstGeom prst="rect">
                <a:avLst/>
              </a:prstGeom>
            </p:spPr>
          </p:pic>
        </p:grpSp>
        <p:pic>
          <p:nvPicPr>
            <p:cNvPr id="137" name="Picture 136">
              <a:extLst>
                <a:ext uri="{FF2B5EF4-FFF2-40B4-BE49-F238E27FC236}">
                  <a16:creationId xmlns:a16="http://schemas.microsoft.com/office/drawing/2014/main" id="{377799FE-57CA-6C42-86D8-5F2B1A94CE99}"/>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091993" y="1967871"/>
              <a:ext cx="488001" cy="274257"/>
            </a:xfrm>
            <a:prstGeom prst="rect">
              <a:avLst/>
            </a:prstGeom>
          </p:spPr>
        </p:pic>
        <p:pic>
          <p:nvPicPr>
            <p:cNvPr id="138" name="Picture 137">
              <a:extLst>
                <a:ext uri="{FF2B5EF4-FFF2-40B4-BE49-F238E27FC236}">
                  <a16:creationId xmlns:a16="http://schemas.microsoft.com/office/drawing/2014/main" id="{2D4D7D64-2736-6A4D-8EA8-A94C20FC0AD1}"/>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470142" y="1973349"/>
              <a:ext cx="504786" cy="273426"/>
            </a:xfrm>
            <a:prstGeom prst="rect">
              <a:avLst/>
            </a:prstGeom>
          </p:spPr>
        </p:pic>
      </p:grpSp>
      <p:grpSp>
        <p:nvGrpSpPr>
          <p:cNvPr id="113" name="Group 112">
            <a:extLst>
              <a:ext uri="{FF2B5EF4-FFF2-40B4-BE49-F238E27FC236}">
                <a16:creationId xmlns:a16="http://schemas.microsoft.com/office/drawing/2014/main" id="{9DB8B6CC-62AC-5546-9D6F-D706B2EC5F6C}"/>
              </a:ext>
            </a:extLst>
          </p:cNvPr>
          <p:cNvGrpSpPr/>
          <p:nvPr/>
        </p:nvGrpSpPr>
        <p:grpSpPr>
          <a:xfrm>
            <a:off x="8162986" y="3042693"/>
            <a:ext cx="691981" cy="514800"/>
            <a:chOff x="8212902" y="3047106"/>
            <a:chExt cx="691981" cy="514800"/>
          </a:xfrm>
        </p:grpSpPr>
        <p:pic>
          <p:nvPicPr>
            <p:cNvPr id="133" name="Picture 132">
              <a:extLst>
                <a:ext uri="{FF2B5EF4-FFF2-40B4-BE49-F238E27FC236}">
                  <a16:creationId xmlns:a16="http://schemas.microsoft.com/office/drawing/2014/main" id="{3613A444-2EFC-F544-9B84-417375A44D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90083" y="3047106"/>
              <a:ext cx="514800" cy="514800"/>
            </a:xfrm>
            <a:prstGeom prst="rect">
              <a:avLst/>
            </a:prstGeom>
          </p:spPr>
        </p:pic>
        <p:pic>
          <p:nvPicPr>
            <p:cNvPr id="134" name="Picture 133">
              <a:extLst>
                <a:ext uri="{FF2B5EF4-FFF2-40B4-BE49-F238E27FC236}">
                  <a16:creationId xmlns:a16="http://schemas.microsoft.com/office/drawing/2014/main" id="{34D92883-5A71-7C45-BBE7-D66D7C9E59E0}"/>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8431229" y="3142991"/>
              <a:ext cx="436651" cy="228261"/>
            </a:xfrm>
            <a:prstGeom prst="rect">
              <a:avLst/>
            </a:prstGeom>
          </p:spPr>
        </p:pic>
        <p:pic>
          <p:nvPicPr>
            <p:cNvPr id="135" name="Picture 134">
              <a:extLst>
                <a:ext uri="{FF2B5EF4-FFF2-40B4-BE49-F238E27FC236}">
                  <a16:creationId xmlns:a16="http://schemas.microsoft.com/office/drawing/2014/main" id="{2FDBB7C3-15DD-8D44-BCC1-741017494FA0}"/>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8212902" y="3273298"/>
              <a:ext cx="365282" cy="251355"/>
            </a:xfrm>
            <a:prstGeom prst="rect">
              <a:avLst/>
            </a:prstGeom>
          </p:spPr>
        </p:pic>
      </p:grpSp>
      <p:grpSp>
        <p:nvGrpSpPr>
          <p:cNvPr id="114" name="Group 113">
            <a:extLst>
              <a:ext uri="{FF2B5EF4-FFF2-40B4-BE49-F238E27FC236}">
                <a16:creationId xmlns:a16="http://schemas.microsoft.com/office/drawing/2014/main" id="{C6F462C5-08AF-D443-97CC-08A1D2B3F0E1}"/>
              </a:ext>
            </a:extLst>
          </p:cNvPr>
          <p:cNvGrpSpPr/>
          <p:nvPr/>
        </p:nvGrpSpPr>
        <p:grpSpPr>
          <a:xfrm>
            <a:off x="7266700" y="3052209"/>
            <a:ext cx="642504" cy="534460"/>
            <a:chOff x="7316618" y="3056621"/>
            <a:chExt cx="642503" cy="534460"/>
          </a:xfrm>
        </p:grpSpPr>
        <p:pic>
          <p:nvPicPr>
            <p:cNvPr id="130" name="Picture 129">
              <a:extLst>
                <a:ext uri="{FF2B5EF4-FFF2-40B4-BE49-F238E27FC236}">
                  <a16:creationId xmlns:a16="http://schemas.microsoft.com/office/drawing/2014/main" id="{A23A76B4-DC4E-C94E-BC5F-841C17B8CE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44321" y="3056621"/>
              <a:ext cx="514800" cy="514800"/>
            </a:xfrm>
            <a:prstGeom prst="rect">
              <a:avLst/>
            </a:prstGeom>
          </p:spPr>
        </p:pic>
        <p:pic>
          <p:nvPicPr>
            <p:cNvPr id="131" name="Picture 130">
              <a:extLst>
                <a:ext uri="{FF2B5EF4-FFF2-40B4-BE49-F238E27FC236}">
                  <a16:creationId xmlns:a16="http://schemas.microsoft.com/office/drawing/2014/main" id="{42001F54-DF24-6B4F-9D36-115719C7CBB0}"/>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t="-1"/>
            <a:stretch/>
          </p:blipFill>
          <p:spPr>
            <a:xfrm>
              <a:off x="7478195" y="3152214"/>
              <a:ext cx="412320" cy="218580"/>
            </a:xfrm>
            <a:prstGeom prst="rect">
              <a:avLst/>
            </a:prstGeom>
          </p:spPr>
        </p:pic>
        <p:pic>
          <p:nvPicPr>
            <p:cNvPr id="132" name="Picture 131">
              <a:extLst>
                <a:ext uri="{FF2B5EF4-FFF2-40B4-BE49-F238E27FC236}">
                  <a16:creationId xmlns:a16="http://schemas.microsoft.com/office/drawing/2014/main" id="{4F4D6995-C522-374A-A148-0A24C1A2BAF6}"/>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7316618" y="3262520"/>
              <a:ext cx="279477" cy="328561"/>
            </a:xfrm>
            <a:prstGeom prst="rect">
              <a:avLst/>
            </a:prstGeom>
          </p:spPr>
        </p:pic>
      </p:grpSp>
      <p:pic>
        <p:nvPicPr>
          <p:cNvPr id="115" name="Picture 114">
            <a:extLst>
              <a:ext uri="{FF2B5EF4-FFF2-40B4-BE49-F238E27FC236}">
                <a16:creationId xmlns:a16="http://schemas.microsoft.com/office/drawing/2014/main" id="{E3A0087A-9F04-C34F-8CA8-58753EF226BA}"/>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760557" y="3128499"/>
            <a:ext cx="430119" cy="433175"/>
          </a:xfrm>
          <a:prstGeom prst="rect">
            <a:avLst/>
          </a:prstGeom>
        </p:spPr>
      </p:pic>
      <p:grpSp>
        <p:nvGrpSpPr>
          <p:cNvPr id="117" name="Group 116">
            <a:extLst>
              <a:ext uri="{FF2B5EF4-FFF2-40B4-BE49-F238E27FC236}">
                <a16:creationId xmlns:a16="http://schemas.microsoft.com/office/drawing/2014/main" id="{7979389F-E11B-2649-AC30-D2152C0CC8F8}"/>
              </a:ext>
            </a:extLst>
          </p:cNvPr>
          <p:cNvGrpSpPr/>
          <p:nvPr/>
        </p:nvGrpSpPr>
        <p:grpSpPr>
          <a:xfrm>
            <a:off x="2702195" y="1296045"/>
            <a:ext cx="8572987" cy="419103"/>
            <a:chOff x="4202737" y="1300457"/>
            <a:chExt cx="6347096" cy="419103"/>
          </a:xfrm>
        </p:grpSpPr>
        <p:sp>
          <p:nvSpPr>
            <p:cNvPr id="125" name="Rectangle 124">
              <a:extLst>
                <a:ext uri="{FF2B5EF4-FFF2-40B4-BE49-F238E27FC236}">
                  <a16:creationId xmlns:a16="http://schemas.microsoft.com/office/drawing/2014/main" id="{543FC743-F3A8-D04F-AD53-7F58D21F004F}"/>
                </a:ext>
              </a:extLst>
            </p:cNvPr>
            <p:cNvSpPr/>
            <p:nvPr/>
          </p:nvSpPr>
          <p:spPr>
            <a:xfrm>
              <a:off x="4202737" y="1300457"/>
              <a:ext cx="1243102" cy="4191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1">
                <a:defRPr/>
              </a:pPr>
              <a:r>
                <a:rPr lang="ru-RU" sz="1000" dirty="0">
                  <a:solidFill>
                    <a:prstClr val="white"/>
                  </a:solidFill>
                  <a:latin typeface="Arial"/>
                </a:rPr>
                <a:t>Машиностроение</a:t>
              </a:r>
              <a:endParaRPr lang="en-US" sz="1000" dirty="0">
                <a:solidFill>
                  <a:prstClr val="white"/>
                </a:solidFill>
                <a:latin typeface="Arial"/>
              </a:endParaRPr>
            </a:p>
          </p:txBody>
        </p:sp>
        <p:sp>
          <p:nvSpPr>
            <p:cNvPr id="126" name="Rectangle 125">
              <a:extLst>
                <a:ext uri="{FF2B5EF4-FFF2-40B4-BE49-F238E27FC236}">
                  <a16:creationId xmlns:a16="http://schemas.microsoft.com/office/drawing/2014/main" id="{BC3FA076-7FDB-BD49-B444-C611B82EE8AE}"/>
                </a:ext>
              </a:extLst>
            </p:cNvPr>
            <p:cNvSpPr/>
            <p:nvPr/>
          </p:nvSpPr>
          <p:spPr>
            <a:xfrm>
              <a:off x="5478736" y="1300457"/>
              <a:ext cx="1243102" cy="4191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1">
                <a:defRPr/>
              </a:pPr>
              <a:r>
                <a:rPr lang="ru-RU" sz="1000" dirty="0">
                  <a:solidFill>
                    <a:prstClr val="white"/>
                  </a:solidFill>
                  <a:latin typeface="Arial"/>
                </a:rPr>
                <a:t>Водоочистка, водоподготовка, водоотведение</a:t>
              </a:r>
              <a:endParaRPr lang="en-US" sz="1000" dirty="0">
                <a:solidFill>
                  <a:prstClr val="white"/>
                </a:solidFill>
                <a:latin typeface="Arial"/>
              </a:endParaRPr>
            </a:p>
          </p:txBody>
        </p:sp>
        <p:sp>
          <p:nvSpPr>
            <p:cNvPr id="127" name="Rectangle 126">
              <a:extLst>
                <a:ext uri="{FF2B5EF4-FFF2-40B4-BE49-F238E27FC236}">
                  <a16:creationId xmlns:a16="http://schemas.microsoft.com/office/drawing/2014/main" id="{98A1695C-DEF7-414E-904E-F05E9CF7ADFD}"/>
                </a:ext>
              </a:extLst>
            </p:cNvPr>
            <p:cNvSpPr/>
            <p:nvPr/>
          </p:nvSpPr>
          <p:spPr>
            <a:xfrm>
              <a:off x="6754735" y="1300457"/>
              <a:ext cx="1243102" cy="4191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1">
                <a:defRPr/>
              </a:pPr>
              <a:r>
                <a:rPr lang="ru-RU" sz="1000" dirty="0">
                  <a:solidFill>
                    <a:prstClr val="white"/>
                  </a:solidFill>
                  <a:latin typeface="Arial"/>
                </a:rPr>
                <a:t>Металлургия и горнодобывающая отрасль</a:t>
              </a:r>
              <a:endParaRPr lang="en-US" sz="1000" dirty="0">
                <a:solidFill>
                  <a:prstClr val="white"/>
                </a:solidFill>
                <a:latin typeface="Arial"/>
              </a:endParaRPr>
            </a:p>
          </p:txBody>
        </p:sp>
        <p:sp>
          <p:nvSpPr>
            <p:cNvPr id="128" name="Rectangle 127">
              <a:extLst>
                <a:ext uri="{FF2B5EF4-FFF2-40B4-BE49-F238E27FC236}">
                  <a16:creationId xmlns:a16="http://schemas.microsoft.com/office/drawing/2014/main" id="{594F7F9A-9E62-9F48-9718-C099FA7E4814}"/>
                </a:ext>
              </a:extLst>
            </p:cNvPr>
            <p:cNvSpPr/>
            <p:nvPr/>
          </p:nvSpPr>
          <p:spPr>
            <a:xfrm>
              <a:off x="8030734" y="1300457"/>
              <a:ext cx="1243102" cy="4191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1">
                <a:defRPr/>
              </a:pPr>
              <a:r>
                <a:rPr lang="ru-RU" sz="1000" dirty="0">
                  <a:solidFill>
                    <a:prstClr val="white"/>
                  </a:solidFill>
                  <a:latin typeface="Arial"/>
                </a:rPr>
                <a:t>Пищевая промышленность</a:t>
              </a:r>
              <a:endParaRPr lang="en-US" sz="1000" dirty="0">
                <a:solidFill>
                  <a:prstClr val="white"/>
                </a:solidFill>
                <a:latin typeface="Arial"/>
              </a:endParaRPr>
            </a:p>
          </p:txBody>
        </p:sp>
        <p:sp>
          <p:nvSpPr>
            <p:cNvPr id="129" name="Rectangle 128">
              <a:extLst>
                <a:ext uri="{FF2B5EF4-FFF2-40B4-BE49-F238E27FC236}">
                  <a16:creationId xmlns:a16="http://schemas.microsoft.com/office/drawing/2014/main" id="{5FC615F0-0340-EC42-809E-F9DF11702A7C}"/>
                </a:ext>
              </a:extLst>
            </p:cNvPr>
            <p:cNvSpPr/>
            <p:nvPr/>
          </p:nvSpPr>
          <p:spPr>
            <a:xfrm>
              <a:off x="9306731" y="1300457"/>
              <a:ext cx="1243102" cy="4191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31">
                <a:defRPr/>
              </a:pPr>
              <a:r>
                <a:rPr lang="ru-RU" sz="1000" dirty="0">
                  <a:solidFill>
                    <a:prstClr val="white"/>
                  </a:solidFill>
                  <a:latin typeface="Arial"/>
                </a:rPr>
                <a:t>Нефть и газ</a:t>
              </a:r>
              <a:endParaRPr lang="en-US" sz="1000" dirty="0">
                <a:solidFill>
                  <a:prstClr val="white"/>
                </a:solidFill>
                <a:latin typeface="Arial"/>
              </a:endParaRPr>
            </a:p>
          </p:txBody>
        </p:sp>
      </p:grpSp>
      <p:pic>
        <p:nvPicPr>
          <p:cNvPr id="118" name="Picture 117">
            <a:extLst>
              <a:ext uri="{FF2B5EF4-FFF2-40B4-BE49-F238E27FC236}">
                <a16:creationId xmlns:a16="http://schemas.microsoft.com/office/drawing/2014/main" id="{80B9CCCF-5861-F74A-A334-4BCB8ABA41E6}"/>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5398841" y="2047887"/>
            <a:ext cx="462247" cy="331428"/>
          </a:xfrm>
          <a:prstGeom prst="rect">
            <a:avLst/>
          </a:prstGeom>
        </p:spPr>
      </p:pic>
      <p:sp>
        <p:nvSpPr>
          <p:cNvPr id="119" name="TextBox 118">
            <a:extLst>
              <a:ext uri="{FF2B5EF4-FFF2-40B4-BE49-F238E27FC236}">
                <a16:creationId xmlns:a16="http://schemas.microsoft.com/office/drawing/2014/main" id="{5696EF71-A5EB-CF42-AE64-86CEC1A48400}"/>
              </a:ext>
            </a:extLst>
          </p:cNvPr>
          <p:cNvSpPr txBox="1"/>
          <p:nvPr/>
        </p:nvSpPr>
        <p:spPr>
          <a:xfrm>
            <a:off x="2651256" y="3521070"/>
            <a:ext cx="956683" cy="461665"/>
          </a:xfrm>
          <a:prstGeom prst="rect">
            <a:avLst/>
          </a:prstGeom>
          <a:noFill/>
        </p:spPr>
        <p:txBody>
          <a:bodyPr wrap="square" rtlCol="0">
            <a:spAutoFit/>
          </a:bodyPr>
          <a:lstStyle/>
          <a:p>
            <a:pPr algn="ctr" defTabSz="914354">
              <a:defRPr/>
            </a:pPr>
            <a:r>
              <a:rPr lang="en-US" sz="800" err="1">
                <a:solidFill>
                  <a:prstClr val="white"/>
                </a:solidFill>
                <a:latin typeface="Arial"/>
              </a:rPr>
              <a:t>Magelis</a:t>
            </a:r>
            <a:r>
              <a:rPr lang="en-US" sz="800">
                <a:solidFill>
                  <a:prstClr val="white"/>
                </a:solidFill>
                <a:latin typeface="Arial"/>
              </a:rPr>
              <a:t> </a:t>
            </a:r>
          </a:p>
          <a:p>
            <a:pPr algn="ctr" defTabSz="914354">
              <a:defRPr/>
            </a:pPr>
            <a:r>
              <a:rPr lang="en-US" sz="800" err="1">
                <a:solidFill>
                  <a:prstClr val="white"/>
                </a:solidFill>
                <a:latin typeface="Arial"/>
              </a:rPr>
              <a:t>IIoT</a:t>
            </a:r>
            <a:r>
              <a:rPr lang="en-US" sz="800">
                <a:solidFill>
                  <a:prstClr val="white"/>
                </a:solidFill>
                <a:latin typeface="Arial"/>
              </a:rPr>
              <a:t> Box &amp; Industrial PC</a:t>
            </a:r>
            <a:endParaRPr lang="en-US" sz="933">
              <a:solidFill>
                <a:prstClr val="white"/>
              </a:solidFill>
              <a:latin typeface="Arial"/>
            </a:endParaRPr>
          </a:p>
        </p:txBody>
      </p:sp>
      <p:grpSp>
        <p:nvGrpSpPr>
          <p:cNvPr id="120" name="Group 119">
            <a:extLst>
              <a:ext uri="{FF2B5EF4-FFF2-40B4-BE49-F238E27FC236}">
                <a16:creationId xmlns:a16="http://schemas.microsoft.com/office/drawing/2014/main" id="{F0330E6F-1D97-B241-8898-54E9F0C161E6}"/>
              </a:ext>
            </a:extLst>
          </p:cNvPr>
          <p:cNvGrpSpPr/>
          <p:nvPr/>
        </p:nvGrpSpPr>
        <p:grpSpPr>
          <a:xfrm>
            <a:off x="2908301" y="3209006"/>
            <a:ext cx="649015" cy="275929"/>
            <a:chOff x="4127597" y="3177738"/>
            <a:chExt cx="979642" cy="416496"/>
          </a:xfrm>
        </p:grpSpPr>
        <p:pic>
          <p:nvPicPr>
            <p:cNvPr id="123" name="Picture 122">
              <a:extLst>
                <a:ext uri="{FF2B5EF4-FFF2-40B4-BE49-F238E27FC236}">
                  <a16:creationId xmlns:a16="http://schemas.microsoft.com/office/drawing/2014/main" id="{CF0A5E14-E7AE-E941-9B97-EAFC1416B474}"/>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4127597" y="3177738"/>
              <a:ext cx="471646" cy="334331"/>
            </a:xfrm>
            <a:prstGeom prst="rect">
              <a:avLst/>
            </a:prstGeom>
          </p:spPr>
        </p:pic>
        <p:pic>
          <p:nvPicPr>
            <p:cNvPr id="124" name="Picture 123">
              <a:extLst>
                <a:ext uri="{FF2B5EF4-FFF2-40B4-BE49-F238E27FC236}">
                  <a16:creationId xmlns:a16="http://schemas.microsoft.com/office/drawing/2014/main" id="{85F47CF0-A62A-7846-BB71-FFE8C96B4B11}"/>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499797" y="3212349"/>
              <a:ext cx="607442" cy="381885"/>
            </a:xfrm>
            <a:prstGeom prst="rect">
              <a:avLst/>
            </a:prstGeom>
          </p:spPr>
        </p:pic>
      </p:grpSp>
      <p:pic>
        <p:nvPicPr>
          <p:cNvPr id="121" name="Picture 120">
            <a:extLst>
              <a:ext uri="{FF2B5EF4-FFF2-40B4-BE49-F238E27FC236}">
                <a16:creationId xmlns:a16="http://schemas.microsoft.com/office/drawing/2014/main" id="{F5B0F080-D5D7-9A46-9BCF-BE6FEE9FB0CF}"/>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9348099" y="3213141"/>
            <a:ext cx="406517" cy="348847"/>
          </a:xfrm>
          <a:prstGeom prst="rect">
            <a:avLst/>
          </a:prstGeom>
        </p:spPr>
      </p:pic>
      <p:sp>
        <p:nvSpPr>
          <p:cNvPr id="122" name="Rectangle 121">
            <a:extLst>
              <a:ext uri="{FF2B5EF4-FFF2-40B4-BE49-F238E27FC236}">
                <a16:creationId xmlns:a16="http://schemas.microsoft.com/office/drawing/2014/main" id="{3D548D3F-A872-164F-8B82-02C612D1B158}"/>
              </a:ext>
            </a:extLst>
          </p:cNvPr>
          <p:cNvSpPr/>
          <p:nvPr/>
        </p:nvSpPr>
        <p:spPr>
          <a:xfrm>
            <a:off x="3504753" y="2428083"/>
            <a:ext cx="1002197" cy="215444"/>
          </a:xfrm>
          <a:prstGeom prst="rect">
            <a:avLst/>
          </a:prstGeom>
        </p:spPr>
        <p:txBody>
          <a:bodyPr wrap="none">
            <a:spAutoFit/>
          </a:bodyPr>
          <a:lstStyle/>
          <a:p>
            <a:pPr defTabSz="456871">
              <a:defRPr/>
            </a:pPr>
            <a:r>
              <a:rPr lang="en-US" altLang="zh-CN" sz="800" b="1" dirty="0">
                <a:solidFill>
                  <a:prstClr val="white"/>
                </a:solidFill>
                <a:latin typeface="Arial"/>
                <a:ea typeface="Arial Rounded MT Std" charset="0"/>
                <a:cs typeface="Arial Rounded MT Std" charset="0"/>
              </a:rPr>
              <a:t>AVEVA Software</a:t>
            </a:r>
          </a:p>
        </p:txBody>
      </p:sp>
      <p:pic>
        <p:nvPicPr>
          <p:cNvPr id="170" name="Picture 169">
            <a:extLst>
              <a:ext uri="{FF2B5EF4-FFF2-40B4-BE49-F238E27FC236}">
                <a16:creationId xmlns:a16="http://schemas.microsoft.com/office/drawing/2014/main" id="{BEB54CDF-066D-D743-8FFF-79426E2B2F0C}"/>
              </a:ext>
            </a:extLst>
          </p:cNvPr>
          <p:cNvPicPr>
            <a:picLocks noChangeAspect="1"/>
          </p:cNvPicPr>
          <p:nvPr/>
        </p:nvPicPr>
        <p:blipFill rotWithShape="1">
          <a:blip r:embed="rId37" cstate="screen">
            <a:biLevel thresh="25000"/>
            <a:extLst>
              <a:ext uri="{28A0092B-C50C-407E-A947-70E740481C1C}">
                <a14:useLocalDpi xmlns:a14="http://schemas.microsoft.com/office/drawing/2010/main"/>
              </a:ext>
            </a:extLst>
          </a:blip>
          <a:srcRect/>
          <a:stretch/>
        </p:blipFill>
        <p:spPr>
          <a:xfrm>
            <a:off x="741427" y="811069"/>
            <a:ext cx="1903618" cy="484976"/>
          </a:xfrm>
          <a:prstGeom prst="rect">
            <a:avLst/>
          </a:prstGeom>
        </p:spPr>
      </p:pic>
      <p:sp>
        <p:nvSpPr>
          <p:cNvPr id="164" name="Rectangle 163">
            <a:extLst>
              <a:ext uri="{FF2B5EF4-FFF2-40B4-BE49-F238E27FC236}">
                <a16:creationId xmlns:a16="http://schemas.microsoft.com/office/drawing/2014/main" id="{DFB82DB8-E8B0-2A42-9EEF-FB22A33ECC73}"/>
              </a:ext>
            </a:extLst>
          </p:cNvPr>
          <p:cNvSpPr/>
          <p:nvPr/>
        </p:nvSpPr>
        <p:spPr>
          <a:xfrm>
            <a:off x="6044851" y="2461764"/>
            <a:ext cx="1028645" cy="2958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608507">
              <a:lnSpc>
                <a:spcPts val="751"/>
              </a:lnSpc>
              <a:defRPr/>
            </a:pPr>
            <a:r>
              <a:rPr lang="en-US" altLang="zh-CN" sz="800">
                <a:solidFill>
                  <a:prstClr val="white"/>
                </a:solidFill>
                <a:latin typeface="Arial"/>
                <a:ea typeface="黑体" panose="02010609060101010101" pitchFamily="49" charset="-122"/>
              </a:rPr>
              <a:t>EcoStruxure </a:t>
            </a:r>
          </a:p>
          <a:p>
            <a:pPr algn="ctr" defTabSz="608507">
              <a:lnSpc>
                <a:spcPts val="751"/>
              </a:lnSpc>
              <a:defRPr/>
            </a:pPr>
            <a:r>
              <a:rPr lang="en-US" altLang="zh-CN" sz="800">
                <a:solidFill>
                  <a:prstClr val="white"/>
                </a:solidFill>
                <a:latin typeface="Arial"/>
                <a:ea typeface="黑体" panose="02010609060101010101" pitchFamily="49" charset="-122"/>
              </a:rPr>
              <a:t>Augmented </a:t>
            </a:r>
          </a:p>
          <a:p>
            <a:pPr algn="ctr" defTabSz="608507">
              <a:lnSpc>
                <a:spcPts val="751"/>
              </a:lnSpc>
              <a:defRPr/>
            </a:pPr>
            <a:r>
              <a:rPr lang="en-US" altLang="zh-CN" sz="800">
                <a:solidFill>
                  <a:prstClr val="white"/>
                </a:solidFill>
                <a:latin typeface="Arial"/>
                <a:ea typeface="黑体" panose="02010609060101010101" pitchFamily="49" charset="-122"/>
              </a:rPr>
              <a:t>Operator Advisor</a:t>
            </a:r>
          </a:p>
        </p:txBody>
      </p:sp>
      <p:pic>
        <p:nvPicPr>
          <p:cNvPr id="165" name="Picture 164">
            <a:extLst>
              <a:ext uri="{FF2B5EF4-FFF2-40B4-BE49-F238E27FC236}">
                <a16:creationId xmlns:a16="http://schemas.microsoft.com/office/drawing/2014/main" id="{E014B0B3-1B07-7542-ABD1-0E439B4FE8F8}"/>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6327695" y="2040503"/>
            <a:ext cx="462959" cy="336167"/>
          </a:xfrm>
          <a:prstGeom prst="rect">
            <a:avLst/>
          </a:prstGeom>
        </p:spPr>
      </p:pic>
      <p:sp>
        <p:nvSpPr>
          <p:cNvPr id="166" name="Rectangle : coins arrondis 2">
            <a:extLst>
              <a:ext uri="{FF2B5EF4-FFF2-40B4-BE49-F238E27FC236}">
                <a16:creationId xmlns:a16="http://schemas.microsoft.com/office/drawing/2014/main" id="{F0CA65A4-69B8-467A-B785-8CBC687A4AF7}"/>
              </a:ext>
            </a:extLst>
          </p:cNvPr>
          <p:cNvSpPr/>
          <p:nvPr/>
        </p:nvSpPr>
        <p:spPr>
          <a:xfrm>
            <a:off x="5363658" y="2976564"/>
            <a:ext cx="1788127" cy="954269"/>
          </a:xfrm>
          <a:prstGeom prst="roundRect">
            <a:avLst/>
          </a:prstGeom>
          <a:noFill/>
          <a:ln w="38100">
            <a:solidFill>
              <a:schemeClr val="accent3"/>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63">
              <a:defRPr/>
            </a:pPr>
            <a:endParaRPr lang="en-US" sz="2400">
              <a:solidFill>
                <a:prstClr val="white"/>
              </a:solidFill>
              <a:latin typeface="Arial"/>
            </a:endParaRPr>
          </a:p>
        </p:txBody>
      </p:sp>
      <p:pic>
        <p:nvPicPr>
          <p:cNvPr id="109" name="Picture 108" descr="schneider_LIO_Life-Green_RGB.png">
            <a:extLst>
              <a:ext uri="{FF2B5EF4-FFF2-40B4-BE49-F238E27FC236}">
                <a16:creationId xmlns:a16="http://schemas.microsoft.com/office/drawing/2014/main" id="{9C453304-742F-6A43-83A3-2D49DE9C4EAD}"/>
              </a:ext>
            </a:extLst>
          </p:cNvPr>
          <p:cNvPicPr>
            <a:picLocks noChangeAspect="1"/>
          </p:cNvPicPr>
          <p:nvPr/>
        </p:nvPicPr>
        <p:blipFill>
          <a:blip r:embed="rId39" cstate="screen">
            <a:biLevel thresh="25000"/>
            <a:extLst>
              <a:ext uri="{28A0092B-C50C-407E-A947-70E740481C1C}">
                <a14:useLocalDpi xmlns:a14="http://schemas.microsoft.com/office/drawing/2010/main"/>
              </a:ext>
            </a:extLst>
          </a:blip>
          <a:stretch>
            <a:fillRect/>
          </a:stretch>
        </p:blipFill>
        <p:spPr>
          <a:xfrm>
            <a:off x="9184655" y="5993330"/>
            <a:ext cx="2722397" cy="750604"/>
          </a:xfrm>
          <a:prstGeom prst="rect">
            <a:avLst/>
          </a:prstGeom>
        </p:spPr>
      </p:pic>
      <p:sp>
        <p:nvSpPr>
          <p:cNvPr id="116" name="Rectangle : coins arrondis 2">
            <a:extLst>
              <a:ext uri="{FF2B5EF4-FFF2-40B4-BE49-F238E27FC236}">
                <a16:creationId xmlns:a16="http://schemas.microsoft.com/office/drawing/2014/main" id="{40BF14B0-8F08-4C2E-B96F-D67D40AECE4E}"/>
              </a:ext>
            </a:extLst>
          </p:cNvPr>
          <p:cNvSpPr/>
          <p:nvPr/>
        </p:nvSpPr>
        <p:spPr>
          <a:xfrm>
            <a:off x="2742414" y="1901111"/>
            <a:ext cx="8410930" cy="954269"/>
          </a:xfrm>
          <a:prstGeom prst="roundRect">
            <a:avLst/>
          </a:prstGeom>
          <a:noFill/>
          <a:ln w="38100">
            <a:solidFill>
              <a:schemeClr val="accent3"/>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63">
              <a:defRPr/>
            </a:pPr>
            <a:endParaRPr lang="en-US" sz="2400">
              <a:solidFill>
                <a:prstClr val="white"/>
              </a:solidFill>
              <a:latin typeface="Arial"/>
            </a:endParaRPr>
          </a:p>
        </p:txBody>
      </p:sp>
      <p:sp>
        <p:nvSpPr>
          <p:cNvPr id="167" name="Rectangle : coins arrondis 2">
            <a:extLst>
              <a:ext uri="{FF2B5EF4-FFF2-40B4-BE49-F238E27FC236}">
                <a16:creationId xmlns:a16="http://schemas.microsoft.com/office/drawing/2014/main" id="{FA7932BA-0DFA-4700-8D30-C1AF2494F77B}"/>
              </a:ext>
            </a:extLst>
          </p:cNvPr>
          <p:cNvSpPr/>
          <p:nvPr/>
        </p:nvSpPr>
        <p:spPr>
          <a:xfrm>
            <a:off x="9305550" y="2993478"/>
            <a:ext cx="811448" cy="954269"/>
          </a:xfrm>
          <a:prstGeom prst="roundRect">
            <a:avLst/>
          </a:prstGeom>
          <a:noFill/>
          <a:ln w="38100">
            <a:solidFill>
              <a:schemeClr val="accent3"/>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63">
              <a:defRPr/>
            </a:pPr>
            <a:endParaRPr lang="en-US" sz="2400">
              <a:solidFill>
                <a:prstClr val="white"/>
              </a:solidFill>
              <a:latin typeface="Arial"/>
            </a:endParaRPr>
          </a:p>
        </p:txBody>
      </p:sp>
      <p:sp>
        <p:nvSpPr>
          <p:cNvPr id="4" name="Footer Placeholder 3">
            <a:extLst>
              <a:ext uri="{FF2B5EF4-FFF2-40B4-BE49-F238E27FC236}">
                <a16:creationId xmlns:a16="http://schemas.microsoft.com/office/drawing/2014/main" id="{6C100805-4538-4ABD-BC3C-F522EE39365F}"/>
              </a:ext>
            </a:extLst>
          </p:cNvPr>
          <p:cNvSpPr>
            <a:spLocks noGrp="1"/>
          </p:cNvSpPr>
          <p:nvPr>
            <p:ph type="ftr" sz="quarter" idx="3"/>
          </p:nvPr>
        </p:nvSpPr>
        <p:spPr/>
        <p:txBody>
          <a:bodyPr/>
          <a:lstStyle/>
          <a:p>
            <a:r>
              <a:rPr lang="en-US" dirty="0"/>
              <a:t>Confidential Property of Schneider Electric |</a:t>
            </a:r>
          </a:p>
        </p:txBody>
      </p:sp>
      <p:sp>
        <p:nvSpPr>
          <p:cNvPr id="7" name="Slide Number Placeholder 6">
            <a:extLst>
              <a:ext uri="{FF2B5EF4-FFF2-40B4-BE49-F238E27FC236}">
                <a16:creationId xmlns:a16="http://schemas.microsoft.com/office/drawing/2014/main" id="{4AAD8BDB-80AF-4798-A5E7-4CF9E725632A}"/>
              </a:ext>
            </a:extLst>
          </p:cNvPr>
          <p:cNvSpPr>
            <a:spLocks noGrp="1"/>
          </p:cNvSpPr>
          <p:nvPr>
            <p:ph type="sldNum" sz="quarter" idx="4"/>
          </p:nvPr>
        </p:nvSpPr>
        <p:spPr/>
        <p:txBody>
          <a:bodyPr/>
          <a:lstStyle/>
          <a:p>
            <a:r>
              <a:rPr lang="en-US" dirty="0">
                <a:solidFill>
                  <a:srgbClr val="3DCD58"/>
                </a:solidFill>
              </a:rPr>
              <a:t>Page </a:t>
            </a:r>
            <a:fld id="{5A9C12DC-491F-9444-86A2-13AC5C62A2FC}" type="slidenum">
              <a:rPr lang="en-US" smtClean="0">
                <a:solidFill>
                  <a:srgbClr val="3DCD58"/>
                </a:solidFill>
              </a:rPr>
              <a:pPr/>
              <a:t>2</a:t>
            </a:fld>
            <a:endParaRPr lang="en-US" dirty="0">
              <a:solidFill>
                <a:srgbClr val="3DCD58"/>
              </a:solidFill>
            </a:endParaRPr>
          </a:p>
        </p:txBody>
      </p:sp>
    </p:spTree>
    <p:extLst>
      <p:ext uri="{BB962C8B-B14F-4D97-AF65-F5344CB8AC3E}">
        <p14:creationId xmlns:p14="http://schemas.microsoft.com/office/powerpoint/2010/main" val="50469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180E9B-5EC5-4AA9-B94B-9DE041EB8003}"/>
              </a:ext>
            </a:extLst>
          </p:cNvPr>
          <p:cNvSpPr txBox="1"/>
          <p:nvPr/>
        </p:nvSpPr>
        <p:spPr>
          <a:xfrm>
            <a:off x="248869" y="5749826"/>
            <a:ext cx="3905250" cy="92333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3DCD58">
                  <a:lumMod val="75000"/>
                </a:srgbClr>
              </a:buClr>
              <a:buSzTx/>
              <a:tabLst/>
              <a:defRPr/>
            </a:pPr>
            <a:r>
              <a:rPr kumimoji="0" lang="ru-RU" b="0" i="0" u="none" strike="noStrike" kern="1200" cap="none" spc="0" normalizeH="0" baseline="0" noProof="0" dirty="0">
                <a:ln>
                  <a:noFill/>
                </a:ln>
                <a:solidFill>
                  <a:schemeClr val="bg1"/>
                </a:solidFill>
                <a:effectLst/>
                <a:uLnTx/>
                <a:uFillTx/>
                <a:latin typeface="Arial"/>
                <a:ea typeface="+mn-ea"/>
                <a:cs typeface="+mn-cs"/>
              </a:rPr>
              <a:t>Зиганшина Валерия</a:t>
            </a:r>
          </a:p>
          <a:p>
            <a:pPr marR="0" lvl="0" algn="l" defTabSz="914400" rtl="0" eaLnBrk="1" fontAlgn="auto" latinLnBrk="0" hangingPunct="1">
              <a:lnSpc>
                <a:spcPct val="100000"/>
              </a:lnSpc>
              <a:spcBef>
                <a:spcPts val="0"/>
              </a:spcBef>
              <a:spcAft>
                <a:spcPts val="0"/>
              </a:spcAft>
              <a:buClr>
                <a:srgbClr val="3DCD58">
                  <a:lumMod val="75000"/>
                </a:srgbClr>
              </a:buClr>
              <a:buSzTx/>
              <a:tabLst/>
              <a:defRPr/>
            </a:pPr>
            <a:r>
              <a:rPr lang="en-US" dirty="0">
                <a:solidFill>
                  <a:schemeClr val="bg1"/>
                </a:solidFill>
                <a:latin typeface="Arial"/>
                <a:hlinkClick r:id="rId3">
                  <a:extLst>
                    <a:ext uri="{A12FA001-AC4F-418D-AE19-62706E023703}">
                      <ahyp:hlinkClr xmlns:ahyp="http://schemas.microsoft.com/office/drawing/2018/hyperlinkcolor" val="tx"/>
                    </a:ext>
                  </a:extLst>
                </a:hlinkClick>
              </a:rPr>
              <a:t>valeria.ziganshina@se.com</a:t>
            </a:r>
            <a:endParaRPr lang="en-US" dirty="0">
              <a:solidFill>
                <a:schemeClr val="bg1"/>
              </a:solidFill>
              <a:latin typeface="Arial"/>
            </a:endParaRPr>
          </a:p>
          <a:p>
            <a:pPr marR="0" lvl="0" algn="l" defTabSz="914400" rtl="0" eaLnBrk="1" fontAlgn="auto" latinLnBrk="0" hangingPunct="1">
              <a:lnSpc>
                <a:spcPct val="100000"/>
              </a:lnSpc>
              <a:spcBef>
                <a:spcPts val="0"/>
              </a:spcBef>
              <a:spcAft>
                <a:spcPts val="0"/>
              </a:spcAft>
              <a:buClr>
                <a:srgbClr val="3DCD58">
                  <a:lumMod val="75000"/>
                </a:srgbClr>
              </a:buClr>
              <a:buSzTx/>
              <a:tabLst/>
              <a:defRPr/>
            </a:pPr>
            <a:r>
              <a:rPr kumimoji="0" lang="en-US" b="0" i="0" u="none" strike="noStrike" kern="1200" cap="none" spc="0" normalizeH="0" baseline="0" noProof="0" dirty="0">
                <a:ln>
                  <a:noFill/>
                </a:ln>
                <a:solidFill>
                  <a:schemeClr val="bg1"/>
                </a:solidFill>
                <a:effectLst/>
                <a:uLnTx/>
                <a:uFillTx/>
                <a:latin typeface="Arial"/>
                <a:ea typeface="+mn-ea"/>
                <a:cs typeface="+mn-cs"/>
              </a:rPr>
              <a:t>+7 (916) 297 96 88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44499" y="385488"/>
            <a:ext cx="11204575" cy="861774"/>
          </a:xfrm>
          <a:prstGeom prst="rect">
            <a:avLst/>
          </a:prstGeom>
        </p:spPr>
        <p:txBody>
          <a:bodyPr vert="horz" wrap="square" lIns="0" tIns="66040" rIns="0" bIns="0" rtlCol="0">
            <a:spAutoFit/>
          </a:bodyPr>
          <a:lstStyle/>
          <a:p>
            <a:pPr marL="12700">
              <a:lnSpc>
                <a:spcPct val="100000"/>
              </a:lnSpc>
              <a:spcBef>
                <a:spcPts val="520"/>
              </a:spcBef>
            </a:pPr>
            <a:r>
              <a:rPr lang="ru-RU" sz="3200" spc="-100" dirty="0">
                <a:solidFill>
                  <a:srgbClr val="3DCD58"/>
                </a:solidFill>
              </a:rPr>
              <a:t>Решения </a:t>
            </a:r>
            <a:r>
              <a:rPr lang="en-US" sz="3200" spc="-100" dirty="0">
                <a:solidFill>
                  <a:srgbClr val="3DCD58"/>
                </a:solidFill>
              </a:rPr>
              <a:t>AVEVA </a:t>
            </a:r>
            <a:r>
              <a:rPr lang="ru-RU" sz="3200" spc="-100" dirty="0">
                <a:solidFill>
                  <a:srgbClr val="3DCD58"/>
                </a:solidFill>
              </a:rPr>
              <a:t>расширяют архитектуру </a:t>
            </a:r>
            <a:r>
              <a:rPr lang="en-US" sz="3200" spc="-100" dirty="0">
                <a:solidFill>
                  <a:srgbClr val="3DCD58"/>
                </a:solidFill>
              </a:rPr>
              <a:t>EcoStruxure</a:t>
            </a:r>
            <a:endParaRPr sz="3200" dirty="0">
              <a:solidFill>
                <a:srgbClr val="3DCD58"/>
              </a:solidFill>
            </a:endParaRPr>
          </a:p>
          <a:p>
            <a:pPr marL="12700">
              <a:lnSpc>
                <a:spcPct val="100000"/>
              </a:lnSpc>
              <a:spcBef>
                <a:spcPts val="235"/>
              </a:spcBef>
            </a:pPr>
            <a:r>
              <a:rPr lang="ru-RU" sz="1800" spc="-5" dirty="0">
                <a:solidFill>
                  <a:srgbClr val="616369"/>
                </a:solidFill>
              </a:rPr>
              <a:t>Проектирование, эксплуатация, бизнес-процессы – оптимизация на всем жизненном цикле предприятия</a:t>
            </a:r>
            <a:endParaRPr sz="1800" dirty="0"/>
          </a:p>
        </p:txBody>
      </p:sp>
      <p:grpSp>
        <p:nvGrpSpPr>
          <p:cNvPr id="5" name="object 5"/>
          <p:cNvGrpSpPr/>
          <p:nvPr/>
        </p:nvGrpSpPr>
        <p:grpSpPr>
          <a:xfrm>
            <a:off x="3635121" y="2458085"/>
            <a:ext cx="7453630" cy="2555875"/>
            <a:chOff x="3635121" y="2458085"/>
            <a:chExt cx="7453630" cy="2555875"/>
          </a:xfrm>
        </p:grpSpPr>
        <p:sp>
          <p:nvSpPr>
            <p:cNvPr id="6" name="object 6"/>
            <p:cNvSpPr/>
            <p:nvPr/>
          </p:nvSpPr>
          <p:spPr>
            <a:xfrm>
              <a:off x="3635121" y="2458085"/>
              <a:ext cx="1652270" cy="2025650"/>
            </a:xfrm>
            <a:custGeom>
              <a:avLst/>
              <a:gdLst/>
              <a:ahLst/>
              <a:cxnLst/>
              <a:rect l="l" t="t" r="r" b="b"/>
              <a:pathLst>
                <a:path w="1652270" h="2025650">
                  <a:moveTo>
                    <a:pt x="0" y="0"/>
                  </a:moveTo>
                  <a:lnTo>
                    <a:pt x="77192" y="91730"/>
                  </a:lnTo>
                  <a:lnTo>
                    <a:pt x="215801" y="254971"/>
                  </a:lnTo>
                  <a:lnTo>
                    <a:pt x="277273" y="328225"/>
                  </a:lnTo>
                  <a:lnTo>
                    <a:pt x="306063" y="363142"/>
                  </a:lnTo>
                  <a:lnTo>
                    <a:pt x="333561" y="397064"/>
                  </a:lnTo>
                  <a:lnTo>
                    <a:pt x="359769" y="430100"/>
                  </a:lnTo>
                  <a:lnTo>
                    <a:pt x="384692" y="462359"/>
                  </a:lnTo>
                  <a:lnTo>
                    <a:pt x="408333" y="493950"/>
                  </a:lnTo>
                  <a:lnTo>
                    <a:pt x="430695" y="524982"/>
                  </a:lnTo>
                  <a:lnTo>
                    <a:pt x="471598" y="585803"/>
                  </a:lnTo>
                  <a:lnTo>
                    <a:pt x="507427" y="645696"/>
                  </a:lnTo>
                  <a:lnTo>
                    <a:pt x="538211" y="705532"/>
                  </a:lnTo>
                  <a:lnTo>
                    <a:pt x="563978" y="766181"/>
                  </a:lnTo>
                  <a:lnTo>
                    <a:pt x="584755" y="828516"/>
                  </a:lnTo>
                  <a:lnTo>
                    <a:pt x="600571" y="893408"/>
                  </a:lnTo>
                  <a:lnTo>
                    <a:pt x="611453" y="961729"/>
                  </a:lnTo>
                  <a:lnTo>
                    <a:pt x="617429" y="1034350"/>
                  </a:lnTo>
                  <a:lnTo>
                    <a:pt x="618586" y="1072546"/>
                  </a:lnTo>
                  <a:lnTo>
                    <a:pt x="618527" y="1112143"/>
                  </a:lnTo>
                  <a:lnTo>
                    <a:pt x="617256" y="1153252"/>
                  </a:lnTo>
                  <a:lnTo>
                    <a:pt x="614775" y="1195980"/>
                  </a:lnTo>
                  <a:lnTo>
                    <a:pt x="611089" y="1240437"/>
                  </a:lnTo>
                  <a:lnTo>
                    <a:pt x="606200" y="1286732"/>
                  </a:lnTo>
                  <a:lnTo>
                    <a:pt x="600113" y="1334973"/>
                  </a:lnTo>
                  <a:lnTo>
                    <a:pt x="592831" y="1385270"/>
                  </a:lnTo>
                  <a:lnTo>
                    <a:pt x="584357" y="1437732"/>
                  </a:lnTo>
                  <a:lnTo>
                    <a:pt x="574695" y="1492467"/>
                  </a:lnTo>
                  <a:lnTo>
                    <a:pt x="563848" y="1549585"/>
                  </a:lnTo>
                  <a:lnTo>
                    <a:pt x="551820" y="1609194"/>
                  </a:lnTo>
                  <a:lnTo>
                    <a:pt x="538614" y="1671403"/>
                  </a:lnTo>
                  <a:lnTo>
                    <a:pt x="524234" y="1736322"/>
                  </a:lnTo>
                  <a:lnTo>
                    <a:pt x="508683" y="1804059"/>
                  </a:lnTo>
                  <a:lnTo>
                    <a:pt x="491965" y="1874723"/>
                  </a:lnTo>
                  <a:lnTo>
                    <a:pt x="474083" y="1948423"/>
                  </a:lnTo>
                  <a:lnTo>
                    <a:pt x="455040" y="2025269"/>
                  </a:lnTo>
                  <a:lnTo>
                    <a:pt x="1652015" y="985392"/>
                  </a:lnTo>
                  <a:lnTo>
                    <a:pt x="0" y="0"/>
                  </a:lnTo>
                  <a:close/>
                </a:path>
              </a:pathLst>
            </a:custGeom>
            <a:solidFill>
              <a:srgbClr val="C5C5C5">
                <a:alpha val="7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5041392" y="4433315"/>
              <a:ext cx="6047740" cy="581025"/>
            </a:xfrm>
            <a:custGeom>
              <a:avLst/>
              <a:gdLst/>
              <a:ahLst/>
              <a:cxnLst/>
              <a:rect l="l" t="t" r="r" b="b"/>
              <a:pathLst>
                <a:path w="6047740" h="581025">
                  <a:moveTo>
                    <a:pt x="684276" y="0"/>
                  </a:moveTo>
                  <a:lnTo>
                    <a:pt x="0" y="0"/>
                  </a:lnTo>
                  <a:lnTo>
                    <a:pt x="0" y="580644"/>
                  </a:lnTo>
                  <a:lnTo>
                    <a:pt x="684276" y="580644"/>
                  </a:lnTo>
                  <a:lnTo>
                    <a:pt x="684276" y="0"/>
                  </a:lnTo>
                  <a:close/>
                </a:path>
                <a:path w="6047740" h="581025">
                  <a:moveTo>
                    <a:pt x="893064" y="0"/>
                  </a:moveTo>
                  <a:lnTo>
                    <a:pt x="879348" y="0"/>
                  </a:lnTo>
                  <a:lnTo>
                    <a:pt x="879348" y="580644"/>
                  </a:lnTo>
                  <a:lnTo>
                    <a:pt x="893064" y="580644"/>
                  </a:lnTo>
                  <a:lnTo>
                    <a:pt x="893064" y="0"/>
                  </a:lnTo>
                  <a:close/>
                </a:path>
                <a:path w="6047740" h="581025">
                  <a:moveTo>
                    <a:pt x="6047232" y="0"/>
                  </a:moveTo>
                  <a:lnTo>
                    <a:pt x="1088136" y="0"/>
                  </a:lnTo>
                  <a:lnTo>
                    <a:pt x="1088136" y="580644"/>
                  </a:lnTo>
                  <a:lnTo>
                    <a:pt x="6047232" y="580644"/>
                  </a:lnTo>
                  <a:lnTo>
                    <a:pt x="6047232" y="0"/>
                  </a:lnTo>
                  <a:close/>
                </a:path>
              </a:pathLst>
            </a:custGeom>
            <a:solidFill>
              <a:srgbClr val="3CCD5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p:nvPr/>
        </p:nvSpPr>
        <p:spPr>
          <a:xfrm>
            <a:off x="5209666" y="4607433"/>
            <a:ext cx="424815" cy="230504"/>
          </a:xfrm>
          <a:prstGeom prst="rect">
            <a:avLst/>
          </a:prstGeom>
        </p:spPr>
        <p:txBody>
          <a:bodyPr vert="horz" wrap="square" lIns="0" tIns="12065" rIns="0" bIns="0" rtlCol="0">
            <a:spAutoFit/>
          </a:bodyPr>
          <a:lstStyle/>
          <a:p>
            <a:pPr marL="0" marR="5080" lvl="0" indent="0" algn="l" defTabSz="914400" rtl="0" eaLnBrk="1" fontAlgn="auto" latinLnBrk="0" hangingPunct="1">
              <a:lnSpc>
                <a:spcPct val="103099"/>
              </a:lnSpc>
              <a:spcBef>
                <a:spcPts val="95"/>
              </a:spcBef>
              <a:spcAft>
                <a:spcPts val="0"/>
              </a:spcAft>
              <a:buClrTx/>
              <a:buSzTx/>
              <a:buFontTx/>
              <a:buNone/>
              <a:tabLst/>
              <a:defRPr/>
            </a:pPr>
            <a:r>
              <a:rPr kumimoji="0" lang="en-US" sz="650" b="0" i="0" u="none" strike="noStrike" kern="1200" cap="none" spc="5" normalizeH="0" baseline="0" noProof="0" dirty="0">
                <a:ln>
                  <a:noFill/>
                </a:ln>
                <a:solidFill>
                  <a:srgbClr val="FFFFFF"/>
                </a:solidFill>
                <a:effectLst/>
                <a:uLnTx/>
                <a:uFillTx/>
                <a:latin typeface="Arial"/>
                <a:ea typeface="+mn-ea"/>
                <a:cs typeface="Arial"/>
              </a:rPr>
              <a:t>C</a:t>
            </a:r>
            <a:r>
              <a:rPr kumimoji="0" lang="en-US" sz="650" b="0" i="0" u="none" strike="noStrike" kern="1200" cap="none" spc="10" normalizeH="0" baseline="0" noProof="0" dirty="0">
                <a:ln>
                  <a:noFill/>
                </a:ln>
                <a:solidFill>
                  <a:srgbClr val="FFFFFF"/>
                </a:solidFill>
                <a:effectLst/>
                <a:uLnTx/>
                <a:uFillTx/>
                <a:latin typeface="Arial"/>
                <a:ea typeface="+mn-ea"/>
                <a:cs typeface="Arial"/>
              </a:rPr>
              <a:t>o</a:t>
            </a:r>
            <a:r>
              <a:rPr kumimoji="0" lang="en-US" sz="650" b="0" i="0" u="none" strike="noStrike" kern="1200" cap="none" spc="5" normalizeH="0" baseline="0" noProof="0" dirty="0">
                <a:ln>
                  <a:noFill/>
                </a:ln>
                <a:solidFill>
                  <a:srgbClr val="FFFFFF"/>
                </a:solidFill>
                <a:effectLst/>
                <a:uLnTx/>
                <a:uFillTx/>
                <a:latin typeface="Arial"/>
                <a:ea typeface="+mn-ea"/>
                <a:cs typeface="Arial"/>
              </a:rPr>
              <a:t>n</a:t>
            </a:r>
            <a:r>
              <a:rPr kumimoji="0" lang="en-US" sz="650" b="0" i="0" u="none" strike="noStrike" kern="1200" cap="none" spc="10" normalizeH="0" baseline="0" noProof="0" dirty="0">
                <a:ln>
                  <a:noFill/>
                </a:ln>
                <a:solidFill>
                  <a:srgbClr val="FFFFFF"/>
                </a:solidFill>
                <a:effectLst/>
                <a:uLnTx/>
                <a:uFillTx/>
                <a:latin typeface="Arial"/>
                <a:ea typeface="+mn-ea"/>
                <a:cs typeface="Arial"/>
              </a:rPr>
              <a:t>n</a:t>
            </a:r>
            <a:r>
              <a:rPr kumimoji="0" lang="en-US" sz="650" b="0" i="0" u="none" strike="noStrike" kern="1200" cap="none" spc="5" normalizeH="0" baseline="0" noProof="0" dirty="0">
                <a:ln>
                  <a:noFill/>
                </a:ln>
                <a:solidFill>
                  <a:srgbClr val="FFFFFF"/>
                </a:solidFill>
                <a:effectLst/>
                <a:uLnTx/>
                <a:uFillTx/>
                <a:latin typeface="Arial"/>
                <a:ea typeface="+mn-ea"/>
                <a:cs typeface="Arial"/>
              </a:rPr>
              <a:t>ected  Products</a:t>
            </a:r>
            <a:endParaRPr kumimoji="0" sz="65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9"/>
          <p:cNvSpPr/>
          <p:nvPr/>
        </p:nvSpPr>
        <p:spPr>
          <a:xfrm>
            <a:off x="5045964" y="3819144"/>
            <a:ext cx="6047740" cy="581025"/>
          </a:xfrm>
          <a:custGeom>
            <a:avLst/>
            <a:gdLst/>
            <a:ahLst/>
            <a:cxnLst/>
            <a:rect l="l" t="t" r="r" b="b"/>
            <a:pathLst>
              <a:path w="6047740" h="581025">
                <a:moveTo>
                  <a:pt x="679704" y="0"/>
                </a:moveTo>
                <a:lnTo>
                  <a:pt x="0" y="0"/>
                </a:lnTo>
                <a:lnTo>
                  <a:pt x="0" y="580644"/>
                </a:lnTo>
                <a:lnTo>
                  <a:pt x="679704" y="580644"/>
                </a:lnTo>
                <a:lnTo>
                  <a:pt x="679704" y="0"/>
                </a:lnTo>
                <a:close/>
              </a:path>
              <a:path w="6047740" h="581025">
                <a:moveTo>
                  <a:pt x="888492" y="0"/>
                </a:moveTo>
                <a:lnTo>
                  <a:pt x="874776" y="0"/>
                </a:lnTo>
                <a:lnTo>
                  <a:pt x="874776" y="580644"/>
                </a:lnTo>
                <a:lnTo>
                  <a:pt x="888492" y="580644"/>
                </a:lnTo>
                <a:lnTo>
                  <a:pt x="888492" y="0"/>
                </a:lnTo>
                <a:close/>
              </a:path>
              <a:path w="6047740" h="581025">
                <a:moveTo>
                  <a:pt x="6047232" y="0"/>
                </a:moveTo>
                <a:lnTo>
                  <a:pt x="1083564" y="0"/>
                </a:lnTo>
                <a:lnTo>
                  <a:pt x="1083564" y="580644"/>
                </a:lnTo>
                <a:lnTo>
                  <a:pt x="6047232" y="580644"/>
                </a:lnTo>
                <a:lnTo>
                  <a:pt x="6047232" y="0"/>
                </a:lnTo>
                <a:close/>
              </a:path>
            </a:pathLst>
          </a:custGeom>
          <a:solidFill>
            <a:srgbClr val="3CCD5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5214492" y="3992626"/>
            <a:ext cx="288290" cy="230504"/>
          </a:xfrm>
          <a:prstGeom prst="rect">
            <a:avLst/>
          </a:prstGeom>
        </p:spPr>
        <p:txBody>
          <a:bodyPr vert="horz" wrap="square" lIns="0" tIns="12065" rIns="0" bIns="0" rtlCol="0">
            <a:spAutoFit/>
          </a:bodyPr>
          <a:lstStyle/>
          <a:p>
            <a:pPr marL="0" marR="5080" lvl="0" indent="0" algn="l" defTabSz="914400" rtl="0" eaLnBrk="1" fontAlgn="auto" latinLnBrk="0" hangingPunct="1">
              <a:lnSpc>
                <a:spcPct val="103099"/>
              </a:lnSpc>
              <a:spcBef>
                <a:spcPts val="95"/>
              </a:spcBef>
              <a:spcAft>
                <a:spcPts val="0"/>
              </a:spcAft>
              <a:buClrTx/>
              <a:buSzTx/>
              <a:buFontTx/>
              <a:buNone/>
              <a:tabLst/>
              <a:defRPr/>
            </a:pPr>
            <a:r>
              <a:rPr kumimoji="0" sz="650" b="0" i="0" u="none" strike="noStrike" kern="1200" cap="none" spc="10" normalizeH="0" baseline="0" noProof="0" dirty="0">
                <a:ln>
                  <a:noFill/>
                </a:ln>
                <a:solidFill>
                  <a:srgbClr val="FFFFFF"/>
                </a:solidFill>
                <a:effectLst/>
                <a:uLnTx/>
                <a:uFillTx/>
                <a:latin typeface="Arial"/>
                <a:ea typeface="+mn-ea"/>
                <a:cs typeface="Arial"/>
              </a:rPr>
              <a:t>Edge  </a:t>
            </a:r>
            <a:r>
              <a:rPr kumimoji="0" sz="650" b="0" i="0" u="none" strike="noStrike" kern="1200" cap="none" spc="5" normalizeH="0" baseline="0" noProof="0" dirty="0">
                <a:ln>
                  <a:noFill/>
                </a:ln>
                <a:solidFill>
                  <a:srgbClr val="FFFFFF"/>
                </a:solidFill>
                <a:effectLst/>
                <a:uLnTx/>
                <a:uFillTx/>
                <a:latin typeface="Arial"/>
                <a:ea typeface="+mn-ea"/>
                <a:cs typeface="Arial"/>
              </a:rPr>
              <a:t>C</a:t>
            </a:r>
            <a:r>
              <a:rPr kumimoji="0" sz="650" b="0" i="0" u="none" strike="noStrike" kern="1200" cap="none" spc="10" normalizeH="0" baseline="0" noProof="0" dirty="0">
                <a:ln>
                  <a:noFill/>
                </a:ln>
                <a:solidFill>
                  <a:srgbClr val="FFFFFF"/>
                </a:solidFill>
                <a:effectLst/>
                <a:uLnTx/>
                <a:uFillTx/>
                <a:latin typeface="Arial"/>
                <a:ea typeface="+mn-ea"/>
                <a:cs typeface="Arial"/>
              </a:rPr>
              <a:t>o</a:t>
            </a:r>
            <a:r>
              <a:rPr kumimoji="0" sz="650" b="0" i="0" u="none" strike="noStrike" kern="1200" cap="none" spc="5" normalizeH="0" baseline="0" noProof="0" dirty="0">
                <a:ln>
                  <a:noFill/>
                </a:ln>
                <a:solidFill>
                  <a:srgbClr val="FFFFFF"/>
                </a:solidFill>
                <a:effectLst/>
                <a:uLnTx/>
                <a:uFillTx/>
                <a:latin typeface="Arial"/>
                <a:ea typeface="+mn-ea"/>
                <a:cs typeface="Arial"/>
              </a:rPr>
              <a:t>ntrol</a:t>
            </a:r>
            <a:endParaRPr kumimoji="0" sz="650" b="0" i="0" u="none" strike="noStrike" kern="1200" cap="none" spc="0" normalizeH="0" baseline="0" noProof="0">
              <a:ln>
                <a:noFill/>
              </a:ln>
              <a:solidFill>
                <a:prstClr val="black"/>
              </a:solidFill>
              <a:effectLst/>
              <a:uLnTx/>
              <a:uFillTx/>
              <a:latin typeface="Arial"/>
              <a:ea typeface="+mn-ea"/>
              <a:cs typeface="Arial"/>
            </a:endParaRPr>
          </a:p>
        </p:txBody>
      </p:sp>
      <p:grpSp>
        <p:nvGrpSpPr>
          <p:cNvPr id="11" name="object 11"/>
          <p:cNvGrpSpPr/>
          <p:nvPr/>
        </p:nvGrpSpPr>
        <p:grpSpPr>
          <a:xfrm>
            <a:off x="4809490" y="2963926"/>
            <a:ext cx="6523355" cy="2181860"/>
            <a:chOff x="4809490" y="2963926"/>
            <a:chExt cx="6523355" cy="2181860"/>
          </a:xfrm>
        </p:grpSpPr>
        <p:sp>
          <p:nvSpPr>
            <p:cNvPr id="12" name="object 12"/>
            <p:cNvSpPr/>
            <p:nvPr/>
          </p:nvSpPr>
          <p:spPr>
            <a:xfrm>
              <a:off x="5045964" y="3204971"/>
              <a:ext cx="6047740" cy="582295"/>
            </a:xfrm>
            <a:custGeom>
              <a:avLst/>
              <a:gdLst/>
              <a:ahLst/>
              <a:cxnLst/>
              <a:rect l="l" t="t" r="r" b="b"/>
              <a:pathLst>
                <a:path w="6047740" h="582295">
                  <a:moveTo>
                    <a:pt x="679704" y="0"/>
                  </a:moveTo>
                  <a:lnTo>
                    <a:pt x="0" y="0"/>
                  </a:lnTo>
                  <a:lnTo>
                    <a:pt x="0" y="582168"/>
                  </a:lnTo>
                  <a:lnTo>
                    <a:pt x="679704" y="582168"/>
                  </a:lnTo>
                  <a:lnTo>
                    <a:pt x="679704" y="0"/>
                  </a:lnTo>
                  <a:close/>
                </a:path>
                <a:path w="6047740" h="582295">
                  <a:moveTo>
                    <a:pt x="888492" y="0"/>
                  </a:moveTo>
                  <a:lnTo>
                    <a:pt x="874776" y="0"/>
                  </a:lnTo>
                  <a:lnTo>
                    <a:pt x="874776" y="582168"/>
                  </a:lnTo>
                  <a:lnTo>
                    <a:pt x="888492" y="582168"/>
                  </a:lnTo>
                  <a:lnTo>
                    <a:pt x="888492" y="0"/>
                  </a:lnTo>
                  <a:close/>
                </a:path>
                <a:path w="6047740" h="582295">
                  <a:moveTo>
                    <a:pt x="6047232" y="0"/>
                  </a:moveTo>
                  <a:lnTo>
                    <a:pt x="1083564" y="0"/>
                  </a:lnTo>
                  <a:lnTo>
                    <a:pt x="1083564" y="582168"/>
                  </a:lnTo>
                  <a:lnTo>
                    <a:pt x="6047232" y="582168"/>
                  </a:lnTo>
                  <a:lnTo>
                    <a:pt x="6047232" y="0"/>
                  </a:lnTo>
                  <a:close/>
                </a:path>
              </a:pathLst>
            </a:custGeom>
            <a:solidFill>
              <a:srgbClr val="3CCD5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4819650" y="2974086"/>
              <a:ext cx="6503034" cy="2161540"/>
            </a:xfrm>
            <a:custGeom>
              <a:avLst/>
              <a:gdLst/>
              <a:ahLst/>
              <a:cxnLst/>
              <a:rect l="l" t="t" r="r" b="b"/>
              <a:pathLst>
                <a:path w="6503034" h="2161540">
                  <a:moveTo>
                    <a:pt x="0" y="2161032"/>
                  </a:moveTo>
                  <a:lnTo>
                    <a:pt x="6502908" y="2161032"/>
                  </a:lnTo>
                  <a:lnTo>
                    <a:pt x="6502908" y="0"/>
                  </a:lnTo>
                  <a:lnTo>
                    <a:pt x="0" y="0"/>
                  </a:lnTo>
                  <a:lnTo>
                    <a:pt x="0" y="2161032"/>
                  </a:lnTo>
                  <a:close/>
                </a:path>
              </a:pathLst>
            </a:custGeom>
            <a:ln w="19811">
              <a:solidFill>
                <a:srgbClr val="BEBEBE"/>
              </a:solidFill>
              <a:prstDash val="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5725668" y="3204972"/>
              <a:ext cx="195580" cy="1805939"/>
            </a:xfrm>
            <a:custGeom>
              <a:avLst/>
              <a:gdLst/>
              <a:ahLst/>
              <a:cxnLst/>
              <a:rect l="l" t="t" r="r" b="b"/>
              <a:pathLst>
                <a:path w="195579" h="1805939">
                  <a:moveTo>
                    <a:pt x="195072" y="0"/>
                  </a:moveTo>
                  <a:lnTo>
                    <a:pt x="0" y="0"/>
                  </a:lnTo>
                  <a:lnTo>
                    <a:pt x="0" y="1805939"/>
                  </a:lnTo>
                  <a:lnTo>
                    <a:pt x="195072" y="1805939"/>
                  </a:lnTo>
                  <a:lnTo>
                    <a:pt x="195072" y="0"/>
                  </a:lnTo>
                  <a:close/>
                </a:path>
              </a:pathLst>
            </a:custGeom>
            <a:solidFill>
              <a:srgbClr val="299F3E">
                <a:alpha val="90194"/>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5934456" y="3204972"/>
              <a:ext cx="195580" cy="1805939"/>
            </a:xfrm>
            <a:custGeom>
              <a:avLst/>
              <a:gdLst/>
              <a:ahLst/>
              <a:cxnLst/>
              <a:rect l="l" t="t" r="r" b="b"/>
              <a:pathLst>
                <a:path w="195579" h="1805939">
                  <a:moveTo>
                    <a:pt x="195072" y="0"/>
                  </a:moveTo>
                  <a:lnTo>
                    <a:pt x="0" y="0"/>
                  </a:lnTo>
                  <a:lnTo>
                    <a:pt x="0" y="1805939"/>
                  </a:lnTo>
                  <a:lnTo>
                    <a:pt x="195072" y="1805939"/>
                  </a:lnTo>
                  <a:lnTo>
                    <a:pt x="195072" y="0"/>
                  </a:lnTo>
                  <a:close/>
                </a:path>
              </a:pathLst>
            </a:custGeom>
            <a:solidFill>
              <a:srgbClr val="299F3E">
                <a:alpha val="799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5750338" y="3396589"/>
            <a:ext cx="361950" cy="1421130"/>
          </a:xfrm>
          <a:prstGeom prst="rect">
            <a:avLst/>
          </a:prstGeom>
        </p:spPr>
        <p:txBody>
          <a:bodyPr vert="vert270" wrap="square" lIns="0" tIns="1905" rIns="0" bIns="0" rtlCol="0">
            <a:spAutoFit/>
          </a:bodyPr>
          <a:lstStyle/>
          <a:p>
            <a:pPr marL="12700" marR="0" lvl="0" indent="0" algn="l" defTabSz="914400" rtl="0" eaLnBrk="1" fontAlgn="auto" latinLnBrk="0" hangingPunct="1">
              <a:lnSpc>
                <a:spcPct val="100000"/>
              </a:lnSpc>
              <a:spcBef>
                <a:spcPts val="15"/>
              </a:spcBef>
              <a:spcAft>
                <a:spcPts val="0"/>
              </a:spcAft>
              <a:buClrTx/>
              <a:buSzTx/>
              <a:buFontTx/>
              <a:buNone/>
              <a:tabLst/>
              <a:defRPr/>
            </a:pPr>
            <a:r>
              <a:rPr kumimoji="0" sz="900" b="1" i="0" u="none" strike="noStrike" kern="1200" cap="none" spc="0" normalizeH="0" baseline="0" noProof="0" dirty="0">
                <a:ln>
                  <a:noFill/>
                </a:ln>
                <a:solidFill>
                  <a:srgbClr val="FFFFFF"/>
                </a:solidFill>
                <a:effectLst/>
                <a:uLnTx/>
                <a:uFillTx/>
                <a:latin typeface="Arial"/>
                <a:ea typeface="+mn-ea"/>
                <a:cs typeface="Arial"/>
              </a:rPr>
              <a:t>End-to-end</a:t>
            </a:r>
            <a:r>
              <a:rPr kumimoji="0" sz="900" b="1" i="0" u="none" strike="noStrike" kern="1200" cap="none" spc="-85" normalizeH="0" baseline="0" noProof="0" dirty="0">
                <a:ln>
                  <a:noFill/>
                </a:ln>
                <a:solidFill>
                  <a:srgbClr val="FFFFFF"/>
                </a:solidFill>
                <a:effectLst/>
                <a:uLnTx/>
                <a:uFillTx/>
                <a:latin typeface="Arial"/>
                <a:ea typeface="+mn-ea"/>
                <a:cs typeface="Arial"/>
              </a:rPr>
              <a:t> </a:t>
            </a:r>
            <a:r>
              <a:rPr kumimoji="0" sz="900" b="1" i="0" u="none" strike="noStrike" kern="1200" cap="none" spc="-5" normalizeH="0" baseline="0" noProof="0" dirty="0">
                <a:ln>
                  <a:noFill/>
                </a:ln>
                <a:solidFill>
                  <a:srgbClr val="FFFFFF"/>
                </a:solidFill>
                <a:effectLst/>
                <a:uLnTx/>
                <a:uFillTx/>
                <a:latin typeface="Arial"/>
                <a:ea typeface="+mn-ea"/>
                <a:cs typeface="Arial"/>
              </a:rPr>
              <a:t>Cybersecurity</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21590" marR="0" lvl="0" indent="0" algn="l" defTabSz="914400" rtl="0" eaLnBrk="1" fontAlgn="auto" latinLnBrk="0" hangingPunct="1">
              <a:lnSpc>
                <a:spcPct val="100000"/>
              </a:lnSpc>
              <a:spcBef>
                <a:spcPts val="560"/>
              </a:spcBef>
              <a:spcAft>
                <a:spcPts val="0"/>
              </a:spcAft>
              <a:buClrTx/>
              <a:buSzTx/>
              <a:buFontTx/>
              <a:buNone/>
              <a:tabLst/>
              <a:defRPr/>
            </a:pPr>
            <a:r>
              <a:rPr kumimoji="0" sz="900" b="1" i="0" u="none" strike="noStrike" kern="1200" cap="none" spc="0" normalizeH="0" baseline="0" noProof="0" dirty="0">
                <a:ln>
                  <a:noFill/>
                </a:ln>
                <a:solidFill>
                  <a:srgbClr val="FFFFFF"/>
                </a:solidFill>
                <a:effectLst/>
                <a:uLnTx/>
                <a:uFillTx/>
                <a:latin typeface="Arial"/>
                <a:ea typeface="+mn-ea"/>
                <a:cs typeface="Arial"/>
              </a:rPr>
              <a:t>Cloud and/or </a:t>
            </a:r>
            <a:r>
              <a:rPr kumimoji="0" sz="900" b="1" i="0" u="none" strike="noStrike" kern="1200" cap="none" spc="-5" normalizeH="0" baseline="0" noProof="0" dirty="0">
                <a:ln>
                  <a:noFill/>
                </a:ln>
                <a:solidFill>
                  <a:srgbClr val="FFFFFF"/>
                </a:solidFill>
                <a:effectLst/>
                <a:uLnTx/>
                <a:uFillTx/>
                <a:latin typeface="Arial"/>
                <a:ea typeface="+mn-ea"/>
                <a:cs typeface="Arial"/>
              </a:rPr>
              <a:t>On</a:t>
            </a:r>
            <a:r>
              <a:rPr kumimoji="0" sz="900" b="1" i="0" u="none" strike="noStrike" kern="1200" cap="none" spc="-114" normalizeH="0" baseline="0" noProof="0" dirty="0">
                <a:ln>
                  <a:noFill/>
                </a:ln>
                <a:solidFill>
                  <a:srgbClr val="FFFFFF"/>
                </a:solidFill>
                <a:effectLst/>
                <a:uLnTx/>
                <a:uFillTx/>
                <a:latin typeface="Arial"/>
                <a:ea typeface="+mn-ea"/>
                <a:cs typeface="Arial"/>
              </a:rPr>
              <a:t> </a:t>
            </a:r>
            <a:r>
              <a:rPr kumimoji="0" sz="900" b="1" i="0" u="none" strike="noStrike" kern="1200" cap="none" spc="0" normalizeH="0" baseline="0" noProof="0" dirty="0">
                <a:ln>
                  <a:noFill/>
                </a:ln>
                <a:solidFill>
                  <a:srgbClr val="FFFFFF"/>
                </a:solidFill>
                <a:effectLst/>
                <a:uLnTx/>
                <a:uFillTx/>
                <a:latin typeface="Arial"/>
                <a:ea typeface="+mn-ea"/>
                <a:cs typeface="Arial"/>
              </a:rPr>
              <a:t>Premise</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17" name="object 17"/>
          <p:cNvSpPr txBox="1"/>
          <p:nvPr/>
        </p:nvSpPr>
        <p:spPr>
          <a:xfrm>
            <a:off x="5008117" y="3010661"/>
            <a:ext cx="1399540" cy="648970"/>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5" normalizeH="0" baseline="0" noProof="0" dirty="0">
                <a:ln>
                  <a:noFill/>
                </a:ln>
                <a:solidFill>
                  <a:srgbClr val="7E7E7E"/>
                </a:solidFill>
                <a:effectLst/>
                <a:uLnTx/>
                <a:uFillTx/>
                <a:latin typeface="Arial"/>
                <a:ea typeface="+mn-ea"/>
                <a:cs typeface="Arial"/>
              </a:rPr>
              <a:t>EcoStruxure™</a:t>
            </a:r>
            <a:r>
              <a:rPr kumimoji="0" sz="900" b="0" i="0" u="none" strike="noStrike" kern="1200" cap="none" spc="-45" normalizeH="0" baseline="0" noProof="0" dirty="0">
                <a:ln>
                  <a:noFill/>
                </a:ln>
                <a:solidFill>
                  <a:srgbClr val="7E7E7E"/>
                </a:solidFill>
                <a:effectLst/>
                <a:uLnTx/>
                <a:uFillTx/>
                <a:latin typeface="Arial"/>
                <a:ea typeface="+mn-ea"/>
                <a:cs typeface="Arial"/>
              </a:rPr>
              <a:t> </a:t>
            </a:r>
            <a:r>
              <a:rPr kumimoji="0" sz="900" b="0" i="0" u="none" strike="noStrike" kern="1200" cap="none" spc="0" normalizeH="0" baseline="0" noProof="0" dirty="0">
                <a:ln>
                  <a:noFill/>
                </a:ln>
                <a:solidFill>
                  <a:srgbClr val="7E7E7E"/>
                </a:solidFill>
                <a:effectLst/>
                <a:uLnTx/>
                <a:uFillTx/>
                <a:latin typeface="Arial"/>
                <a:ea typeface="+mn-ea"/>
                <a:cs typeface="Arial"/>
              </a:rPr>
              <a:t>Architecture</a:t>
            </a:r>
            <a:endParaRPr kumimoji="0" sz="9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
              <a:ea typeface="+mn-ea"/>
              <a:cs typeface="Arial"/>
            </a:endParaRPr>
          </a:p>
          <a:p>
            <a:pPr marL="182245" marR="784860" lvl="0" indent="0" algn="l" defTabSz="914400" rtl="0" eaLnBrk="1" fontAlgn="auto" latinLnBrk="0" hangingPunct="1">
              <a:lnSpc>
                <a:spcPct val="102299"/>
              </a:lnSpc>
              <a:spcBef>
                <a:spcPts val="0"/>
              </a:spcBef>
              <a:spcAft>
                <a:spcPts val="0"/>
              </a:spcAft>
              <a:buClrTx/>
              <a:buSzTx/>
              <a:buFontTx/>
              <a:buNone/>
              <a:tabLst/>
              <a:defRPr/>
            </a:pPr>
            <a:r>
              <a:rPr kumimoji="0" sz="650" b="0" i="0" u="none" strike="noStrike" kern="1200" cap="none" spc="5" normalizeH="0" baseline="0" noProof="0" dirty="0">
                <a:ln>
                  <a:noFill/>
                </a:ln>
                <a:solidFill>
                  <a:srgbClr val="FFFFFF"/>
                </a:solidFill>
                <a:effectLst/>
                <a:uLnTx/>
                <a:uFillTx/>
                <a:latin typeface="Arial"/>
                <a:ea typeface="+mn-ea"/>
                <a:cs typeface="Arial"/>
              </a:rPr>
              <a:t>Apps,  Analytics</a:t>
            </a:r>
            <a:r>
              <a:rPr kumimoji="0" sz="650" b="0" i="0" u="none" strike="noStrike" kern="1200" cap="none" spc="-40" normalizeH="0" baseline="0" noProof="0" dirty="0">
                <a:ln>
                  <a:noFill/>
                </a:ln>
                <a:solidFill>
                  <a:srgbClr val="FFFFFF"/>
                </a:solidFill>
                <a:effectLst/>
                <a:uLnTx/>
                <a:uFillTx/>
                <a:latin typeface="Arial"/>
                <a:ea typeface="+mn-ea"/>
                <a:cs typeface="Arial"/>
              </a:rPr>
              <a:t> </a:t>
            </a:r>
            <a:r>
              <a:rPr kumimoji="0" sz="650" b="0" i="0" u="none" strike="noStrike" kern="1200" cap="none" spc="10" normalizeH="0" baseline="0" noProof="0" dirty="0">
                <a:ln>
                  <a:noFill/>
                </a:ln>
                <a:solidFill>
                  <a:srgbClr val="FFFFFF"/>
                </a:solidFill>
                <a:effectLst/>
                <a:uLnTx/>
                <a:uFillTx/>
                <a:latin typeface="Arial"/>
                <a:ea typeface="+mn-ea"/>
                <a:cs typeface="Arial"/>
              </a:rPr>
              <a:t>&amp;  Services</a:t>
            </a:r>
            <a:endParaRPr kumimoji="0" sz="650" b="0" i="0" u="none" strike="noStrike" kern="1200" cap="none" spc="0" normalizeH="0" baseline="0" noProof="0">
              <a:ln>
                <a:noFill/>
              </a:ln>
              <a:solidFill>
                <a:prstClr val="black"/>
              </a:solidFill>
              <a:effectLst/>
              <a:uLnTx/>
              <a:uFillTx/>
              <a:latin typeface="Arial"/>
              <a:ea typeface="+mn-ea"/>
              <a:cs typeface="Arial"/>
            </a:endParaRPr>
          </a:p>
        </p:txBody>
      </p:sp>
      <p:grpSp>
        <p:nvGrpSpPr>
          <p:cNvPr id="18" name="object 18"/>
          <p:cNvGrpSpPr/>
          <p:nvPr/>
        </p:nvGrpSpPr>
        <p:grpSpPr>
          <a:xfrm>
            <a:off x="4909311" y="3597402"/>
            <a:ext cx="6329680" cy="1002030"/>
            <a:chOff x="4909311" y="3597402"/>
            <a:chExt cx="6329680" cy="1002030"/>
          </a:xfrm>
        </p:grpSpPr>
        <p:sp>
          <p:nvSpPr>
            <p:cNvPr id="19" name="object 19"/>
            <p:cNvSpPr/>
            <p:nvPr/>
          </p:nvSpPr>
          <p:spPr>
            <a:xfrm>
              <a:off x="4909312" y="3597401"/>
              <a:ext cx="6329680" cy="1002030"/>
            </a:xfrm>
            <a:custGeom>
              <a:avLst/>
              <a:gdLst/>
              <a:ahLst/>
              <a:cxnLst/>
              <a:rect l="l" t="t" r="r" b="b"/>
              <a:pathLst>
                <a:path w="6329680" h="1002029">
                  <a:moveTo>
                    <a:pt x="140081" y="357759"/>
                  </a:moveTo>
                  <a:lnTo>
                    <a:pt x="19812" y="357759"/>
                  </a:lnTo>
                  <a:lnTo>
                    <a:pt x="19812" y="48006"/>
                  </a:lnTo>
                  <a:lnTo>
                    <a:pt x="56642" y="48006"/>
                  </a:lnTo>
                  <a:lnTo>
                    <a:pt x="56642" y="76200"/>
                  </a:lnTo>
                  <a:lnTo>
                    <a:pt x="113030" y="48006"/>
                  </a:lnTo>
                  <a:lnTo>
                    <a:pt x="132842" y="38100"/>
                  </a:lnTo>
                  <a:lnTo>
                    <a:pt x="113030" y="28194"/>
                  </a:lnTo>
                  <a:lnTo>
                    <a:pt x="56642" y="0"/>
                  </a:lnTo>
                  <a:lnTo>
                    <a:pt x="56642" y="28194"/>
                  </a:lnTo>
                  <a:lnTo>
                    <a:pt x="4445" y="28194"/>
                  </a:lnTo>
                  <a:lnTo>
                    <a:pt x="0" y="32639"/>
                  </a:lnTo>
                  <a:lnTo>
                    <a:pt x="0" y="373126"/>
                  </a:lnTo>
                  <a:lnTo>
                    <a:pt x="4445" y="377571"/>
                  </a:lnTo>
                  <a:lnTo>
                    <a:pt x="140081" y="377571"/>
                  </a:lnTo>
                  <a:lnTo>
                    <a:pt x="140081" y="367665"/>
                  </a:lnTo>
                  <a:lnTo>
                    <a:pt x="140081" y="357759"/>
                  </a:lnTo>
                  <a:close/>
                </a:path>
                <a:path w="6329680" h="1002029">
                  <a:moveTo>
                    <a:pt x="149225" y="953643"/>
                  </a:moveTo>
                  <a:lnTo>
                    <a:pt x="28956" y="953643"/>
                  </a:lnTo>
                  <a:lnTo>
                    <a:pt x="28956" y="643890"/>
                  </a:lnTo>
                  <a:lnTo>
                    <a:pt x="65786" y="643890"/>
                  </a:lnTo>
                  <a:lnTo>
                    <a:pt x="65786" y="672084"/>
                  </a:lnTo>
                  <a:lnTo>
                    <a:pt x="122174" y="643890"/>
                  </a:lnTo>
                  <a:lnTo>
                    <a:pt x="141986" y="633984"/>
                  </a:lnTo>
                  <a:lnTo>
                    <a:pt x="122174" y="624078"/>
                  </a:lnTo>
                  <a:lnTo>
                    <a:pt x="65786" y="595884"/>
                  </a:lnTo>
                  <a:lnTo>
                    <a:pt x="65786" y="624078"/>
                  </a:lnTo>
                  <a:lnTo>
                    <a:pt x="13589" y="624078"/>
                  </a:lnTo>
                  <a:lnTo>
                    <a:pt x="9144" y="628523"/>
                  </a:lnTo>
                  <a:lnTo>
                    <a:pt x="9144" y="969010"/>
                  </a:lnTo>
                  <a:lnTo>
                    <a:pt x="13589" y="973455"/>
                  </a:lnTo>
                  <a:lnTo>
                    <a:pt x="149225" y="973455"/>
                  </a:lnTo>
                  <a:lnTo>
                    <a:pt x="149225" y="963549"/>
                  </a:lnTo>
                  <a:lnTo>
                    <a:pt x="149225" y="953643"/>
                  </a:lnTo>
                  <a:close/>
                </a:path>
                <a:path w="6329680" h="1002029">
                  <a:moveTo>
                    <a:pt x="6321679" y="628523"/>
                  </a:moveTo>
                  <a:lnTo>
                    <a:pt x="6317234" y="624078"/>
                  </a:lnTo>
                  <a:lnTo>
                    <a:pt x="6181598" y="624078"/>
                  </a:lnTo>
                  <a:lnTo>
                    <a:pt x="6181598" y="643890"/>
                  </a:lnTo>
                  <a:lnTo>
                    <a:pt x="6301867" y="643890"/>
                  </a:lnTo>
                  <a:lnTo>
                    <a:pt x="6301867" y="953643"/>
                  </a:lnTo>
                  <a:lnTo>
                    <a:pt x="6265037" y="953643"/>
                  </a:lnTo>
                  <a:lnTo>
                    <a:pt x="6265037" y="925449"/>
                  </a:lnTo>
                  <a:lnTo>
                    <a:pt x="6188837" y="963549"/>
                  </a:lnTo>
                  <a:lnTo>
                    <a:pt x="6265037" y="1001649"/>
                  </a:lnTo>
                  <a:lnTo>
                    <a:pt x="6265037" y="973455"/>
                  </a:lnTo>
                  <a:lnTo>
                    <a:pt x="6317234" y="973455"/>
                  </a:lnTo>
                  <a:lnTo>
                    <a:pt x="6321679" y="969010"/>
                  </a:lnTo>
                  <a:lnTo>
                    <a:pt x="6321679" y="963549"/>
                  </a:lnTo>
                  <a:lnTo>
                    <a:pt x="6321679" y="953643"/>
                  </a:lnTo>
                  <a:lnTo>
                    <a:pt x="6321679" y="643890"/>
                  </a:lnTo>
                  <a:lnTo>
                    <a:pt x="6321679" y="633984"/>
                  </a:lnTo>
                  <a:lnTo>
                    <a:pt x="6321679" y="628523"/>
                  </a:lnTo>
                  <a:close/>
                </a:path>
                <a:path w="6329680" h="1002029">
                  <a:moveTo>
                    <a:pt x="6329299" y="32639"/>
                  </a:moveTo>
                  <a:lnTo>
                    <a:pt x="6324854" y="28194"/>
                  </a:lnTo>
                  <a:lnTo>
                    <a:pt x="6189218" y="28194"/>
                  </a:lnTo>
                  <a:lnTo>
                    <a:pt x="6189218" y="48006"/>
                  </a:lnTo>
                  <a:lnTo>
                    <a:pt x="6309487" y="48006"/>
                  </a:lnTo>
                  <a:lnTo>
                    <a:pt x="6309487" y="357759"/>
                  </a:lnTo>
                  <a:lnTo>
                    <a:pt x="6272657" y="357759"/>
                  </a:lnTo>
                  <a:lnTo>
                    <a:pt x="6272657" y="329565"/>
                  </a:lnTo>
                  <a:lnTo>
                    <a:pt x="6196457" y="367665"/>
                  </a:lnTo>
                  <a:lnTo>
                    <a:pt x="6272657" y="405765"/>
                  </a:lnTo>
                  <a:lnTo>
                    <a:pt x="6272657" y="377571"/>
                  </a:lnTo>
                  <a:lnTo>
                    <a:pt x="6324854" y="377571"/>
                  </a:lnTo>
                  <a:lnTo>
                    <a:pt x="6329299" y="373126"/>
                  </a:lnTo>
                  <a:lnTo>
                    <a:pt x="6329299" y="367665"/>
                  </a:lnTo>
                  <a:lnTo>
                    <a:pt x="6329299" y="357759"/>
                  </a:lnTo>
                  <a:lnTo>
                    <a:pt x="6329299" y="48006"/>
                  </a:lnTo>
                  <a:lnTo>
                    <a:pt x="6329299" y="38100"/>
                  </a:lnTo>
                  <a:lnTo>
                    <a:pt x="6329299" y="32639"/>
                  </a:lnTo>
                  <a:close/>
                </a:path>
              </a:pathLst>
            </a:custGeom>
            <a:solidFill>
              <a:srgbClr val="3CCD5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169151" y="3852672"/>
              <a:ext cx="1443355" cy="532130"/>
            </a:xfrm>
            <a:custGeom>
              <a:avLst/>
              <a:gdLst/>
              <a:ahLst/>
              <a:cxnLst/>
              <a:rect l="l" t="t" r="r" b="b"/>
              <a:pathLst>
                <a:path w="1443354" h="532129">
                  <a:moveTo>
                    <a:pt x="1443227" y="0"/>
                  </a:moveTo>
                  <a:lnTo>
                    <a:pt x="0" y="0"/>
                  </a:lnTo>
                  <a:lnTo>
                    <a:pt x="0" y="531876"/>
                  </a:lnTo>
                  <a:lnTo>
                    <a:pt x="1443227" y="531876"/>
                  </a:lnTo>
                  <a:lnTo>
                    <a:pt x="1443227" y="0"/>
                  </a:lnTo>
                  <a:close/>
                </a:path>
              </a:pathLst>
            </a:custGeom>
            <a:solidFill>
              <a:srgbClr val="3CCD57">
                <a:alpha val="799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0501883" y="3906012"/>
              <a:ext cx="321564" cy="23469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8036051" y="3877056"/>
              <a:ext cx="292607" cy="29260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9909047" y="3884676"/>
              <a:ext cx="292607" cy="29413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9930383" y="3939540"/>
              <a:ext cx="252983" cy="13106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object 25"/>
          <p:cNvSpPr txBox="1"/>
          <p:nvPr/>
        </p:nvSpPr>
        <p:spPr>
          <a:xfrm>
            <a:off x="9906889" y="4841240"/>
            <a:ext cx="170815" cy="863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10" normalizeH="0" baseline="0" noProof="0" dirty="0">
                <a:ln>
                  <a:noFill/>
                </a:ln>
                <a:solidFill>
                  <a:srgbClr val="FFFFFF"/>
                </a:solidFill>
                <a:effectLst/>
                <a:uLnTx/>
                <a:uFillTx/>
                <a:latin typeface="Arial"/>
                <a:ea typeface="+mn-ea"/>
                <a:cs typeface="Arial"/>
              </a:rPr>
              <a:t>L</a:t>
            </a:r>
            <a:r>
              <a:rPr kumimoji="0" sz="400" b="0" i="0" u="none" strike="noStrike" kern="1200" cap="none" spc="-25" normalizeH="0" baseline="0" noProof="0" dirty="0">
                <a:ln>
                  <a:noFill/>
                </a:ln>
                <a:solidFill>
                  <a:srgbClr val="FFFFFF"/>
                </a:solidFill>
                <a:effectLst/>
                <a:uLnTx/>
                <a:uFillTx/>
                <a:latin typeface="Arial"/>
                <a:ea typeface="+mn-ea"/>
                <a:cs typeface="Arial"/>
              </a:rPr>
              <a:t>ex</a:t>
            </a:r>
            <a:r>
              <a:rPr kumimoji="0" sz="400" b="0" i="0" u="none" strike="noStrike" kern="1200" cap="none" spc="-10" normalizeH="0" baseline="0" noProof="0" dirty="0">
                <a:ln>
                  <a:noFill/>
                </a:ln>
                <a:solidFill>
                  <a:srgbClr val="FFFFFF"/>
                </a:solidFill>
                <a:effectLst/>
                <a:uLnTx/>
                <a:uFillTx/>
                <a:latin typeface="Arial"/>
                <a:ea typeface="+mn-ea"/>
                <a:cs typeface="Arial"/>
              </a:rPr>
              <a:t>i</a:t>
            </a:r>
            <a:r>
              <a:rPr kumimoji="0" sz="400" b="0" i="0" u="none" strike="noStrike" kern="1200" cap="none" spc="0" normalizeH="0" baseline="0" noProof="0" dirty="0">
                <a:ln>
                  <a:noFill/>
                </a:ln>
                <a:solidFill>
                  <a:srgbClr val="FFFFFF"/>
                </a:solidFill>
                <a:effectLst/>
                <a:uLnTx/>
                <a:uFillTx/>
                <a:latin typeface="Arial"/>
                <a:ea typeface="+mn-ea"/>
                <a:cs typeface="Arial"/>
              </a:rPr>
              <a:t>u</a:t>
            </a:r>
            <a:r>
              <a:rPr kumimoji="0" sz="400" b="0" i="0" u="none" strike="noStrike" kern="1200" cap="none" spc="-5" normalizeH="0" baseline="0" noProof="0" dirty="0">
                <a:ln>
                  <a:noFill/>
                </a:ln>
                <a:solidFill>
                  <a:srgbClr val="FFFFFF"/>
                </a:solidFill>
                <a:effectLst/>
                <a:uLnTx/>
                <a:uFillTx/>
                <a:latin typeface="Arial"/>
                <a:ea typeface="+mn-ea"/>
                <a:cs typeface="Arial"/>
              </a:rPr>
              <a:t>m</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26" name="object 26"/>
          <p:cNvSpPr/>
          <p:nvPr/>
        </p:nvSpPr>
        <p:spPr>
          <a:xfrm>
            <a:off x="9787128" y="4500371"/>
            <a:ext cx="374903" cy="307848"/>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txBox="1"/>
          <p:nvPr/>
        </p:nvSpPr>
        <p:spPr>
          <a:xfrm>
            <a:off x="8883650" y="4861052"/>
            <a:ext cx="147320" cy="863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5" normalizeH="0" baseline="0" noProof="0" dirty="0">
                <a:ln>
                  <a:noFill/>
                </a:ln>
                <a:solidFill>
                  <a:srgbClr val="FFFFFF"/>
                </a:solidFill>
                <a:effectLst/>
                <a:uLnTx/>
                <a:uFillTx/>
                <a:latin typeface="Arial"/>
                <a:ea typeface="+mn-ea"/>
                <a:cs typeface="Arial"/>
              </a:rPr>
              <a:t>A</a:t>
            </a:r>
            <a:r>
              <a:rPr kumimoji="0" sz="400" b="0" i="0" u="none" strike="noStrike" kern="1200" cap="none" spc="-10" normalizeH="0" baseline="0" noProof="0" dirty="0">
                <a:ln>
                  <a:noFill/>
                </a:ln>
                <a:solidFill>
                  <a:srgbClr val="FFFFFF"/>
                </a:solidFill>
                <a:effectLst/>
                <a:uLnTx/>
                <a:uFillTx/>
                <a:latin typeface="Arial"/>
                <a:ea typeface="+mn-ea"/>
                <a:cs typeface="Arial"/>
              </a:rPr>
              <a:t>lti</a:t>
            </a:r>
            <a:r>
              <a:rPr kumimoji="0" sz="400" b="0" i="0" u="none" strike="noStrike" kern="1200" cap="none" spc="-25" normalizeH="0" baseline="0" noProof="0" dirty="0">
                <a:ln>
                  <a:noFill/>
                </a:ln>
                <a:solidFill>
                  <a:srgbClr val="FFFFFF"/>
                </a:solidFill>
                <a:effectLst/>
                <a:uLnTx/>
                <a:uFillTx/>
                <a:latin typeface="Arial"/>
                <a:ea typeface="+mn-ea"/>
                <a:cs typeface="Arial"/>
              </a:rPr>
              <a:t>va</a:t>
            </a:r>
            <a:r>
              <a:rPr kumimoji="0" sz="400" b="0" i="0" u="none" strike="noStrike" kern="1200" cap="none" spc="-5" normalizeH="0" baseline="0" noProof="0" dirty="0">
                <a:ln>
                  <a:noFill/>
                </a:ln>
                <a:solidFill>
                  <a:srgbClr val="FFFFFF"/>
                </a:solidFill>
                <a:effectLst/>
                <a:uLnTx/>
                <a:uFillTx/>
                <a:latin typeface="Arial"/>
                <a:ea typeface="+mn-ea"/>
                <a:cs typeface="Arial"/>
              </a:rPr>
              <a:t>r</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28" name="object 28"/>
          <p:cNvSpPr txBox="1"/>
          <p:nvPr/>
        </p:nvSpPr>
        <p:spPr>
          <a:xfrm>
            <a:off x="8455406" y="4861052"/>
            <a:ext cx="152400" cy="863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0" normalizeH="0" baseline="0" noProof="0" dirty="0">
                <a:ln>
                  <a:noFill/>
                </a:ln>
                <a:solidFill>
                  <a:srgbClr val="FFFFFF"/>
                </a:solidFill>
                <a:effectLst/>
                <a:uLnTx/>
                <a:uFillTx/>
                <a:latin typeface="Arial"/>
                <a:ea typeface="+mn-ea"/>
                <a:cs typeface="Arial"/>
              </a:rPr>
              <a:t>T</a:t>
            </a:r>
            <a:r>
              <a:rPr kumimoji="0" sz="400" b="0" i="0" u="none" strike="noStrike" kern="1200" cap="none" spc="-25" normalizeH="0" baseline="0" noProof="0" dirty="0">
                <a:ln>
                  <a:noFill/>
                </a:ln>
                <a:solidFill>
                  <a:srgbClr val="FFFFFF"/>
                </a:solidFill>
                <a:effectLst/>
                <a:uLnTx/>
                <a:uFillTx/>
                <a:latin typeface="Arial"/>
                <a:ea typeface="+mn-ea"/>
                <a:cs typeface="Arial"/>
              </a:rPr>
              <a:t>e</a:t>
            </a:r>
            <a:r>
              <a:rPr kumimoji="0" sz="400" b="0" i="0" u="none" strike="noStrike" kern="1200" cap="none" spc="-5" normalizeH="0" baseline="0" noProof="0" dirty="0">
                <a:ln>
                  <a:noFill/>
                </a:ln>
                <a:solidFill>
                  <a:srgbClr val="FFFFFF"/>
                </a:solidFill>
                <a:effectLst/>
                <a:uLnTx/>
                <a:uFillTx/>
                <a:latin typeface="Arial"/>
                <a:ea typeface="+mn-ea"/>
                <a:cs typeface="Arial"/>
              </a:rPr>
              <a:t>S</a:t>
            </a:r>
            <a:r>
              <a:rPr kumimoji="0" sz="400" b="0" i="0" u="none" strike="noStrike" kern="1200" cap="none" spc="-25" normalizeH="0" baseline="0" noProof="0" dirty="0">
                <a:ln>
                  <a:noFill/>
                </a:ln>
                <a:solidFill>
                  <a:srgbClr val="FFFFFF"/>
                </a:solidFill>
                <a:effectLst/>
                <a:uLnTx/>
                <a:uFillTx/>
                <a:latin typeface="Arial"/>
                <a:ea typeface="+mn-ea"/>
                <a:cs typeface="Arial"/>
              </a:rPr>
              <a:t>y</a:t>
            </a:r>
            <a:r>
              <a:rPr kumimoji="0" sz="400" b="0" i="0" u="none" strike="noStrike" kern="1200" cap="none" spc="-5" normalizeH="0" baseline="0" noProof="0" dirty="0">
                <a:ln>
                  <a:noFill/>
                </a:ln>
                <a:solidFill>
                  <a:srgbClr val="FFFFFF"/>
                </a:solidFill>
                <a:effectLst/>
                <a:uLnTx/>
                <a:uFillTx/>
                <a:latin typeface="Arial"/>
                <a:ea typeface="+mn-ea"/>
                <a:cs typeface="Arial"/>
              </a:rPr>
              <a:t>s</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29" name="object 29"/>
          <p:cNvSpPr txBox="1"/>
          <p:nvPr/>
        </p:nvSpPr>
        <p:spPr>
          <a:xfrm>
            <a:off x="10321417" y="4861052"/>
            <a:ext cx="561340" cy="863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15" normalizeH="0" baseline="0" noProof="0" dirty="0">
                <a:ln>
                  <a:noFill/>
                </a:ln>
                <a:solidFill>
                  <a:srgbClr val="FFFFFF"/>
                </a:solidFill>
                <a:effectLst/>
                <a:uLnTx/>
                <a:uFillTx/>
                <a:latin typeface="Arial"/>
                <a:ea typeface="+mn-ea"/>
                <a:cs typeface="Arial"/>
              </a:rPr>
              <a:t>Okken </a:t>
            </a:r>
            <a:r>
              <a:rPr kumimoji="0" sz="400" b="0" i="0" u="none" strike="noStrike" kern="1200" cap="none" spc="-5" normalizeH="0" baseline="0" noProof="0" dirty="0">
                <a:ln>
                  <a:noFill/>
                </a:ln>
                <a:solidFill>
                  <a:srgbClr val="FFFFFF"/>
                </a:solidFill>
                <a:effectLst/>
                <a:uLnTx/>
                <a:uFillTx/>
                <a:latin typeface="Arial"/>
                <a:ea typeface="+mn-ea"/>
                <a:cs typeface="Arial"/>
              </a:rPr>
              <a:t>&amp; </a:t>
            </a:r>
            <a:r>
              <a:rPr kumimoji="0" sz="400" b="0" i="0" u="none" strike="noStrike" kern="1200" cap="none" spc="-10" normalizeH="0" baseline="0" noProof="0" dirty="0">
                <a:ln>
                  <a:noFill/>
                </a:ln>
                <a:solidFill>
                  <a:srgbClr val="FFFFFF"/>
                </a:solidFill>
                <a:effectLst/>
                <a:uLnTx/>
                <a:uFillTx/>
                <a:latin typeface="Arial"/>
                <a:ea typeface="+mn-ea"/>
                <a:cs typeface="Arial"/>
              </a:rPr>
              <a:t>Blokset</a:t>
            </a:r>
            <a:r>
              <a:rPr kumimoji="0" sz="400" b="0" i="0" u="none" strike="noStrike" kern="1200" cap="none" spc="-25" normalizeH="0" baseline="0" noProof="0" dirty="0">
                <a:ln>
                  <a:noFill/>
                </a:ln>
                <a:solidFill>
                  <a:srgbClr val="FFFFFF"/>
                </a:solidFill>
                <a:effectLst/>
                <a:uLnTx/>
                <a:uFillTx/>
                <a:latin typeface="Arial"/>
                <a:ea typeface="+mn-ea"/>
                <a:cs typeface="Arial"/>
              </a:rPr>
              <a:t> </a:t>
            </a:r>
            <a:r>
              <a:rPr kumimoji="0" sz="400" b="0" i="0" u="none" strike="noStrike" kern="1200" cap="none" spc="-10" normalizeH="0" baseline="0" noProof="0" dirty="0">
                <a:ln>
                  <a:noFill/>
                </a:ln>
                <a:solidFill>
                  <a:srgbClr val="FFFFFF"/>
                </a:solidFill>
                <a:effectLst/>
                <a:uLnTx/>
                <a:uFillTx/>
                <a:latin typeface="Arial"/>
                <a:ea typeface="+mn-ea"/>
                <a:cs typeface="Arial"/>
              </a:rPr>
              <a:t>iPMCC</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30" name="object 30"/>
          <p:cNvSpPr txBox="1"/>
          <p:nvPr/>
        </p:nvSpPr>
        <p:spPr>
          <a:xfrm>
            <a:off x="7875143" y="4835778"/>
            <a:ext cx="359410" cy="147320"/>
          </a:xfrm>
          <a:prstGeom prst="rect">
            <a:avLst/>
          </a:prstGeom>
        </p:spPr>
        <p:txBody>
          <a:bodyPr vert="horz" wrap="square" lIns="0" tIns="12065" rIns="0" bIns="0" rtlCol="0">
            <a:spAutoFit/>
          </a:bodyPr>
          <a:lstStyle/>
          <a:p>
            <a:pPr marL="0" marR="5080" lvl="0" indent="81915"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10" normalizeH="0" baseline="0" noProof="0" dirty="0">
                <a:ln>
                  <a:noFill/>
                </a:ln>
                <a:solidFill>
                  <a:srgbClr val="FFFFFF"/>
                </a:solidFill>
                <a:effectLst/>
                <a:uLnTx/>
                <a:uFillTx/>
                <a:latin typeface="Arial"/>
                <a:ea typeface="+mn-ea"/>
                <a:cs typeface="Arial"/>
              </a:rPr>
              <a:t>Process  In</a:t>
            </a:r>
            <a:r>
              <a:rPr kumimoji="0" sz="400" b="0" i="0" u="none" strike="noStrike" kern="1200" cap="none" spc="0" normalizeH="0" baseline="0" noProof="0" dirty="0">
                <a:ln>
                  <a:noFill/>
                </a:ln>
                <a:solidFill>
                  <a:srgbClr val="FFFFFF"/>
                </a:solidFill>
                <a:effectLst/>
                <a:uLnTx/>
                <a:uFillTx/>
                <a:latin typeface="Arial"/>
                <a:ea typeface="+mn-ea"/>
                <a:cs typeface="Arial"/>
              </a:rPr>
              <a:t>s</a:t>
            </a:r>
            <a:r>
              <a:rPr kumimoji="0" sz="400" b="0" i="0" u="none" strike="noStrike" kern="1200" cap="none" spc="-10" normalizeH="0" baseline="0" noProof="0" dirty="0">
                <a:ln>
                  <a:noFill/>
                </a:ln>
                <a:solidFill>
                  <a:srgbClr val="FFFFFF"/>
                </a:solidFill>
                <a:effectLst/>
                <a:uLnTx/>
                <a:uFillTx/>
                <a:latin typeface="Arial"/>
                <a:ea typeface="+mn-ea"/>
                <a:cs typeface="Arial"/>
              </a:rPr>
              <a:t>t</a:t>
            </a:r>
            <a:r>
              <a:rPr kumimoji="0" sz="400" b="0" i="0" u="none" strike="noStrike" kern="1200" cap="none" spc="-5" normalizeH="0" baseline="0" noProof="0" dirty="0">
                <a:ln>
                  <a:noFill/>
                </a:ln>
                <a:solidFill>
                  <a:srgbClr val="FFFFFF"/>
                </a:solidFill>
                <a:effectLst/>
                <a:uLnTx/>
                <a:uFillTx/>
                <a:latin typeface="Arial"/>
                <a:ea typeface="+mn-ea"/>
                <a:cs typeface="Arial"/>
              </a:rPr>
              <a:t>r</a:t>
            </a:r>
            <a:r>
              <a:rPr kumimoji="0" sz="400" b="0" i="0" u="none" strike="noStrike" kern="1200" cap="none" spc="-10" normalizeH="0" baseline="0" noProof="0" dirty="0">
                <a:ln>
                  <a:noFill/>
                </a:ln>
                <a:solidFill>
                  <a:srgbClr val="FFFFFF"/>
                </a:solidFill>
                <a:effectLst/>
                <a:uLnTx/>
                <a:uFillTx/>
                <a:latin typeface="Arial"/>
                <a:ea typeface="+mn-ea"/>
                <a:cs typeface="Arial"/>
              </a:rPr>
              <a:t>u</a:t>
            </a:r>
            <a:r>
              <a:rPr kumimoji="0" sz="400" b="0" i="0" u="none" strike="noStrike" kern="1200" cap="none" spc="-15" normalizeH="0" baseline="0" noProof="0" dirty="0">
                <a:ln>
                  <a:noFill/>
                </a:ln>
                <a:solidFill>
                  <a:srgbClr val="FFFFFF"/>
                </a:solidFill>
                <a:effectLst/>
                <a:uLnTx/>
                <a:uFillTx/>
                <a:latin typeface="Arial"/>
                <a:ea typeface="+mn-ea"/>
                <a:cs typeface="Arial"/>
              </a:rPr>
              <a:t>m</a:t>
            </a:r>
            <a:r>
              <a:rPr kumimoji="0" sz="400" b="0" i="0" u="none" strike="noStrike" kern="1200" cap="none" spc="-10" normalizeH="0" baseline="0" noProof="0" dirty="0">
                <a:ln>
                  <a:noFill/>
                </a:ln>
                <a:solidFill>
                  <a:srgbClr val="FFFFFF"/>
                </a:solidFill>
                <a:effectLst/>
                <a:uLnTx/>
                <a:uFillTx/>
                <a:latin typeface="Arial"/>
                <a:ea typeface="+mn-ea"/>
                <a:cs typeface="Arial"/>
              </a:rPr>
              <a:t>en</a:t>
            </a:r>
            <a:r>
              <a:rPr kumimoji="0" sz="400" b="0" i="0" u="none" strike="noStrike" kern="1200" cap="none" spc="0" normalizeH="0" baseline="0" noProof="0" dirty="0">
                <a:ln>
                  <a:noFill/>
                </a:ln>
                <a:solidFill>
                  <a:srgbClr val="FFFFFF"/>
                </a:solidFill>
                <a:effectLst/>
                <a:uLnTx/>
                <a:uFillTx/>
                <a:latin typeface="Arial"/>
                <a:ea typeface="+mn-ea"/>
                <a:cs typeface="Arial"/>
              </a:rPr>
              <a:t>t</a:t>
            </a:r>
            <a:r>
              <a:rPr kumimoji="0" sz="400" b="0" i="0" u="none" strike="noStrike" kern="1200" cap="none" spc="-10" normalizeH="0" baseline="0" noProof="0" dirty="0">
                <a:ln>
                  <a:noFill/>
                </a:ln>
                <a:solidFill>
                  <a:srgbClr val="FFFFFF"/>
                </a:solidFill>
                <a:effectLst/>
                <a:uLnTx/>
                <a:uFillTx/>
                <a:latin typeface="Arial"/>
                <a:ea typeface="+mn-ea"/>
                <a:cs typeface="Arial"/>
              </a:rPr>
              <a:t>a</a:t>
            </a:r>
            <a:r>
              <a:rPr kumimoji="0" sz="400" b="0" i="0" u="none" strike="noStrike" kern="1200" cap="none" spc="0" normalizeH="0" baseline="0" noProof="0" dirty="0">
                <a:ln>
                  <a:noFill/>
                </a:ln>
                <a:solidFill>
                  <a:srgbClr val="FFFFFF"/>
                </a:solidFill>
                <a:effectLst/>
                <a:uLnTx/>
                <a:uFillTx/>
                <a:latin typeface="Arial"/>
                <a:ea typeface="+mn-ea"/>
                <a:cs typeface="Arial"/>
              </a:rPr>
              <a:t>ti</a:t>
            </a:r>
            <a:r>
              <a:rPr kumimoji="0" sz="400" b="0" i="0" u="none" strike="noStrike" kern="1200" cap="none" spc="-10" normalizeH="0" baseline="0" noProof="0" dirty="0">
                <a:ln>
                  <a:noFill/>
                </a:ln>
                <a:solidFill>
                  <a:srgbClr val="FFFFFF"/>
                </a:solidFill>
                <a:effectLst/>
                <a:uLnTx/>
                <a:uFillTx/>
                <a:latin typeface="Arial"/>
                <a:ea typeface="+mn-ea"/>
                <a:cs typeface="Arial"/>
              </a:rPr>
              <a:t>o</a:t>
            </a:r>
            <a:r>
              <a:rPr kumimoji="0" sz="400" b="0" i="0" u="none" strike="noStrike" kern="1200" cap="none" spc="-5" normalizeH="0" baseline="0" noProof="0" dirty="0">
                <a:ln>
                  <a:noFill/>
                </a:ln>
                <a:solidFill>
                  <a:srgbClr val="FFFFFF"/>
                </a:solidFill>
                <a:effectLst/>
                <a:uLnTx/>
                <a:uFillTx/>
                <a:latin typeface="Arial"/>
                <a:ea typeface="+mn-ea"/>
                <a:cs typeface="Arial"/>
              </a:rPr>
              <a:t>n</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31" name="object 31"/>
          <p:cNvSpPr txBox="1"/>
          <p:nvPr/>
        </p:nvSpPr>
        <p:spPr>
          <a:xfrm>
            <a:off x="6357873" y="4835778"/>
            <a:ext cx="181610" cy="147320"/>
          </a:xfrm>
          <a:prstGeom prst="rect">
            <a:avLst/>
          </a:prstGeom>
        </p:spPr>
        <p:txBody>
          <a:bodyPr vert="horz" wrap="square" lIns="0" tIns="12065" rIns="0" bIns="0" rtlCol="0">
            <a:spAutoFit/>
          </a:bodyPr>
          <a:lstStyle/>
          <a:p>
            <a:pPr marL="38100" marR="5080" lvl="0" indent="-3810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15" normalizeH="0" baseline="0" noProof="0" dirty="0">
                <a:ln>
                  <a:noFill/>
                </a:ln>
                <a:solidFill>
                  <a:srgbClr val="FFFFFF"/>
                </a:solidFill>
                <a:effectLst/>
                <a:uLnTx/>
                <a:uFillTx/>
                <a:latin typeface="Arial"/>
                <a:ea typeface="+mn-ea"/>
                <a:cs typeface="Arial"/>
              </a:rPr>
              <a:t>M</a:t>
            </a:r>
            <a:r>
              <a:rPr kumimoji="0" sz="400" b="0" i="0" u="none" strike="noStrike" kern="1200" cap="none" spc="-25" normalizeH="0" baseline="0" noProof="0" dirty="0">
                <a:ln>
                  <a:noFill/>
                </a:ln>
                <a:solidFill>
                  <a:srgbClr val="FFFFFF"/>
                </a:solidFill>
                <a:effectLst/>
                <a:uLnTx/>
                <a:uFillTx/>
                <a:latin typeface="Arial"/>
                <a:ea typeface="+mn-ea"/>
                <a:cs typeface="Arial"/>
              </a:rPr>
              <a:t>a</a:t>
            </a:r>
            <a:r>
              <a:rPr kumimoji="0" sz="400" b="0" i="0" u="none" strike="noStrike" kern="1200" cap="none" spc="-10" normalizeH="0" baseline="0" noProof="0" dirty="0">
                <a:ln>
                  <a:noFill/>
                </a:ln>
                <a:solidFill>
                  <a:srgbClr val="FFFFFF"/>
                </a:solidFill>
                <a:effectLst/>
                <a:uLnTx/>
                <a:uFillTx/>
                <a:latin typeface="Arial"/>
                <a:ea typeface="+mn-ea"/>
                <a:cs typeface="Arial"/>
              </a:rPr>
              <a:t>geli</a:t>
            </a:r>
            <a:r>
              <a:rPr kumimoji="0" sz="400" b="0" i="0" u="none" strike="noStrike" kern="1200" cap="none" spc="-5" normalizeH="0" baseline="0" noProof="0" dirty="0">
                <a:ln>
                  <a:noFill/>
                </a:ln>
                <a:solidFill>
                  <a:srgbClr val="FFFFFF"/>
                </a:solidFill>
                <a:effectLst/>
                <a:uLnTx/>
                <a:uFillTx/>
                <a:latin typeface="Arial"/>
                <a:ea typeface="+mn-ea"/>
                <a:cs typeface="Arial"/>
              </a:rPr>
              <a:t>s  </a:t>
            </a:r>
            <a:r>
              <a:rPr kumimoji="0" sz="400" b="0" i="0" u="none" strike="noStrike" kern="1200" cap="none" spc="-10" normalizeH="0" baseline="0" noProof="0" dirty="0">
                <a:ln>
                  <a:noFill/>
                </a:ln>
                <a:solidFill>
                  <a:srgbClr val="FFFFFF"/>
                </a:solidFill>
                <a:effectLst/>
                <a:uLnTx/>
                <a:uFillTx/>
                <a:latin typeface="Arial"/>
                <a:ea typeface="+mn-ea"/>
                <a:cs typeface="Arial"/>
              </a:rPr>
              <a:t>HMI</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32" name="object 32"/>
          <p:cNvSpPr txBox="1"/>
          <p:nvPr/>
        </p:nvSpPr>
        <p:spPr>
          <a:xfrm>
            <a:off x="7342885" y="4839970"/>
            <a:ext cx="379730" cy="863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10" normalizeH="0" baseline="0" noProof="0" dirty="0">
                <a:ln>
                  <a:noFill/>
                </a:ln>
                <a:solidFill>
                  <a:srgbClr val="FFFFFF"/>
                </a:solidFill>
                <a:effectLst/>
                <a:uLnTx/>
                <a:uFillTx/>
                <a:latin typeface="Arial"/>
                <a:ea typeface="+mn-ea"/>
                <a:cs typeface="Arial"/>
              </a:rPr>
              <a:t>Sensors </a:t>
            </a:r>
            <a:r>
              <a:rPr kumimoji="0" sz="400" b="0" i="0" u="none" strike="noStrike" kern="1200" cap="none" spc="-5" normalizeH="0" baseline="0" noProof="0" dirty="0">
                <a:ln>
                  <a:noFill/>
                </a:ln>
                <a:solidFill>
                  <a:srgbClr val="FFFFFF"/>
                </a:solidFill>
                <a:effectLst/>
                <a:uLnTx/>
                <a:uFillTx/>
                <a:latin typeface="Arial"/>
                <a:ea typeface="+mn-ea"/>
                <a:cs typeface="Arial"/>
              </a:rPr>
              <a:t>&amp;</a:t>
            </a:r>
            <a:r>
              <a:rPr kumimoji="0" sz="400" b="0" i="0" u="none" strike="noStrike" kern="1200" cap="none" spc="5" normalizeH="0" baseline="0" noProof="0" dirty="0">
                <a:ln>
                  <a:noFill/>
                </a:ln>
                <a:solidFill>
                  <a:srgbClr val="FFFFFF"/>
                </a:solidFill>
                <a:effectLst/>
                <a:uLnTx/>
                <a:uFillTx/>
                <a:latin typeface="Arial"/>
                <a:ea typeface="+mn-ea"/>
                <a:cs typeface="Arial"/>
              </a:rPr>
              <a:t> </a:t>
            </a:r>
            <a:r>
              <a:rPr kumimoji="0" sz="400" b="0" i="0" u="none" strike="noStrike" kern="1200" cap="none" spc="-5" normalizeH="0" baseline="0" noProof="0" dirty="0">
                <a:ln>
                  <a:noFill/>
                </a:ln>
                <a:solidFill>
                  <a:srgbClr val="FFFFFF"/>
                </a:solidFill>
                <a:effectLst/>
                <a:uLnTx/>
                <a:uFillTx/>
                <a:latin typeface="Arial"/>
                <a:ea typeface="+mn-ea"/>
                <a:cs typeface="Arial"/>
              </a:rPr>
              <a:t>RFID</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grpSp>
        <p:nvGrpSpPr>
          <p:cNvPr id="33" name="object 33"/>
          <p:cNvGrpSpPr/>
          <p:nvPr/>
        </p:nvGrpSpPr>
        <p:grpSpPr>
          <a:xfrm>
            <a:off x="6239255" y="4491228"/>
            <a:ext cx="4467225" cy="368935"/>
            <a:chOff x="6239255" y="4491228"/>
            <a:chExt cx="4467225" cy="368935"/>
          </a:xfrm>
        </p:grpSpPr>
        <p:sp>
          <p:nvSpPr>
            <p:cNvPr id="34" name="object 34"/>
            <p:cNvSpPr/>
            <p:nvPr/>
          </p:nvSpPr>
          <p:spPr>
            <a:xfrm>
              <a:off x="7860791" y="4530852"/>
              <a:ext cx="355092" cy="26517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8863583" y="4518660"/>
              <a:ext cx="170688" cy="309371"/>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7470647" y="4495800"/>
              <a:ext cx="129540" cy="35356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8458200" y="4500372"/>
              <a:ext cx="141731" cy="307848"/>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10480547" y="4491228"/>
              <a:ext cx="225551" cy="336804"/>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6239255" y="4497324"/>
              <a:ext cx="408431" cy="362712"/>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0" name="object 40"/>
          <p:cNvSpPr txBox="1"/>
          <p:nvPr/>
        </p:nvSpPr>
        <p:spPr>
          <a:xfrm>
            <a:off x="6927215" y="4824729"/>
            <a:ext cx="214629" cy="863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5" normalizeH="0" baseline="0" noProof="0" dirty="0">
                <a:ln>
                  <a:noFill/>
                </a:ln>
                <a:solidFill>
                  <a:srgbClr val="FFFFFF"/>
                </a:solidFill>
                <a:effectLst/>
                <a:uLnTx/>
                <a:uFillTx/>
                <a:latin typeface="Arial"/>
                <a:ea typeface="+mn-ea"/>
                <a:cs typeface="Arial"/>
              </a:rPr>
              <a:t>H</a:t>
            </a:r>
            <a:r>
              <a:rPr kumimoji="0" sz="400" b="0" i="0" u="none" strike="noStrike" kern="1200" cap="none" spc="-25" normalizeH="0" baseline="0" noProof="0" dirty="0">
                <a:ln>
                  <a:noFill/>
                </a:ln>
                <a:solidFill>
                  <a:srgbClr val="FFFFFF"/>
                </a:solidFill>
                <a:effectLst/>
                <a:uLnTx/>
                <a:uFillTx/>
                <a:latin typeface="Arial"/>
                <a:ea typeface="+mn-ea"/>
                <a:cs typeface="Arial"/>
              </a:rPr>
              <a:t>a</a:t>
            </a:r>
            <a:r>
              <a:rPr kumimoji="0" sz="400" b="0" i="0" u="none" strike="noStrike" kern="1200" cap="none" spc="-5" normalizeH="0" baseline="0" noProof="0" dirty="0">
                <a:ln>
                  <a:noFill/>
                </a:ln>
                <a:solidFill>
                  <a:srgbClr val="FFFFFF"/>
                </a:solidFill>
                <a:effectLst/>
                <a:uLnTx/>
                <a:uFillTx/>
                <a:latin typeface="Arial"/>
                <a:ea typeface="+mn-ea"/>
                <a:cs typeface="Arial"/>
              </a:rPr>
              <a:t>r</a:t>
            </a:r>
            <a:r>
              <a:rPr kumimoji="0" sz="400" b="0" i="0" u="none" strike="noStrike" kern="1200" cap="none" spc="-15" normalizeH="0" baseline="0" noProof="0" dirty="0">
                <a:ln>
                  <a:noFill/>
                </a:ln>
                <a:solidFill>
                  <a:srgbClr val="FFFFFF"/>
                </a:solidFill>
                <a:effectLst/>
                <a:uLnTx/>
                <a:uFillTx/>
                <a:latin typeface="Arial"/>
                <a:ea typeface="+mn-ea"/>
                <a:cs typeface="Arial"/>
              </a:rPr>
              <a:t>m</a:t>
            </a:r>
            <a:r>
              <a:rPr kumimoji="0" sz="400" b="0" i="0" u="none" strike="noStrike" kern="1200" cap="none" spc="-10" normalizeH="0" baseline="0" noProof="0" dirty="0">
                <a:ln>
                  <a:noFill/>
                </a:ln>
                <a:solidFill>
                  <a:srgbClr val="FFFFFF"/>
                </a:solidFill>
                <a:effectLst/>
                <a:uLnTx/>
                <a:uFillTx/>
                <a:latin typeface="Arial"/>
                <a:ea typeface="+mn-ea"/>
                <a:cs typeface="Arial"/>
              </a:rPr>
              <a:t>o</a:t>
            </a:r>
            <a:r>
              <a:rPr kumimoji="0" sz="400" b="0" i="0" u="none" strike="noStrike" kern="1200" cap="none" spc="0" normalizeH="0" baseline="0" noProof="0" dirty="0">
                <a:ln>
                  <a:noFill/>
                </a:ln>
                <a:solidFill>
                  <a:srgbClr val="FFFFFF"/>
                </a:solidFill>
                <a:effectLst/>
                <a:uLnTx/>
                <a:uFillTx/>
                <a:latin typeface="Arial"/>
                <a:ea typeface="+mn-ea"/>
                <a:cs typeface="Arial"/>
              </a:rPr>
              <a:t>n</a:t>
            </a:r>
            <a:r>
              <a:rPr kumimoji="0" sz="400" b="0" i="0" u="none" strike="noStrike" kern="1200" cap="none" spc="-5" normalizeH="0" baseline="0" noProof="0" dirty="0">
                <a:ln>
                  <a:noFill/>
                </a:ln>
                <a:solidFill>
                  <a:srgbClr val="FFFFFF"/>
                </a:solidFill>
                <a:effectLst/>
                <a:uLnTx/>
                <a:uFillTx/>
                <a:latin typeface="Arial"/>
                <a:ea typeface="+mn-ea"/>
                <a:cs typeface="Arial"/>
              </a:rPr>
              <a:t>y</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41" name="object 41"/>
          <p:cNvSpPr/>
          <p:nvPr/>
        </p:nvSpPr>
        <p:spPr>
          <a:xfrm>
            <a:off x="6847331" y="4503420"/>
            <a:ext cx="374903" cy="338327"/>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txBox="1"/>
          <p:nvPr/>
        </p:nvSpPr>
        <p:spPr>
          <a:xfrm>
            <a:off x="9345168" y="4841240"/>
            <a:ext cx="211454" cy="863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10" normalizeH="0" baseline="0" noProof="0" dirty="0">
                <a:ln>
                  <a:noFill/>
                </a:ln>
                <a:solidFill>
                  <a:srgbClr val="FFFFFF"/>
                </a:solidFill>
                <a:effectLst/>
                <a:uLnTx/>
                <a:uFillTx/>
                <a:latin typeface="Arial"/>
                <a:ea typeface="+mn-ea"/>
                <a:cs typeface="Arial"/>
              </a:rPr>
              <a:t>Preventa</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43" name="object 43"/>
          <p:cNvSpPr/>
          <p:nvPr/>
        </p:nvSpPr>
        <p:spPr>
          <a:xfrm>
            <a:off x="7380731" y="3916679"/>
            <a:ext cx="362711" cy="266700"/>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txBox="1"/>
          <p:nvPr/>
        </p:nvSpPr>
        <p:spPr>
          <a:xfrm>
            <a:off x="9857485" y="4244466"/>
            <a:ext cx="388620" cy="863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5" normalizeH="0" baseline="0" noProof="0" dirty="0">
                <a:ln>
                  <a:noFill/>
                </a:ln>
                <a:solidFill>
                  <a:srgbClr val="FFFFFF"/>
                </a:solidFill>
                <a:effectLst/>
                <a:uLnTx/>
                <a:uFillTx/>
                <a:latin typeface="Arial"/>
                <a:ea typeface="+mn-ea"/>
                <a:cs typeface="Arial"/>
              </a:rPr>
              <a:t>SCADA</a:t>
            </a:r>
            <a:r>
              <a:rPr kumimoji="0" sz="400" b="0" i="0" u="none" strike="noStrike" kern="1200" cap="none" spc="-45" normalizeH="0" baseline="0" noProof="0" dirty="0">
                <a:ln>
                  <a:noFill/>
                </a:ln>
                <a:solidFill>
                  <a:srgbClr val="FFFFFF"/>
                </a:solidFill>
                <a:effectLst/>
                <a:uLnTx/>
                <a:uFillTx/>
                <a:latin typeface="Arial"/>
                <a:ea typeface="+mn-ea"/>
                <a:cs typeface="Arial"/>
              </a:rPr>
              <a:t> </a:t>
            </a:r>
            <a:r>
              <a:rPr kumimoji="0" sz="400" b="0" i="0" u="none" strike="noStrike" kern="1200" cap="none" spc="-10" normalizeH="0" baseline="0" noProof="0" dirty="0">
                <a:ln>
                  <a:noFill/>
                </a:ln>
                <a:solidFill>
                  <a:srgbClr val="FFFFFF"/>
                </a:solidFill>
                <a:effectLst/>
                <a:uLnTx/>
                <a:uFillTx/>
                <a:latin typeface="Arial"/>
                <a:ea typeface="+mn-ea"/>
                <a:cs typeface="Arial"/>
              </a:rPr>
              <a:t>Systems</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45" name="object 45"/>
          <p:cNvSpPr txBox="1"/>
          <p:nvPr/>
        </p:nvSpPr>
        <p:spPr>
          <a:xfrm>
            <a:off x="8624061" y="4209415"/>
            <a:ext cx="321945" cy="147320"/>
          </a:xfrm>
          <a:prstGeom prst="rect">
            <a:avLst/>
          </a:prstGeom>
        </p:spPr>
        <p:txBody>
          <a:bodyPr vert="horz" wrap="square" lIns="0" tIns="12065" rIns="0" bIns="0" rtlCol="0">
            <a:spAutoFit/>
          </a:bodyPr>
          <a:lstStyle/>
          <a:p>
            <a:pPr marL="0" marR="5080" lvl="0" indent="1778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5" normalizeH="0" baseline="0" noProof="0" dirty="0">
                <a:ln>
                  <a:noFill/>
                </a:ln>
                <a:solidFill>
                  <a:srgbClr val="FFFFFF"/>
                </a:solidFill>
                <a:effectLst/>
                <a:uLnTx/>
                <a:uFillTx/>
                <a:latin typeface="Arial"/>
                <a:ea typeface="+mn-ea"/>
                <a:cs typeface="Arial"/>
              </a:rPr>
              <a:t>EcoStruxure  </a:t>
            </a:r>
            <a:r>
              <a:rPr kumimoji="0" sz="400" b="0" i="0" u="none" strike="noStrike" kern="1200" cap="none" spc="-10" normalizeH="0" baseline="0" noProof="0" dirty="0">
                <a:ln>
                  <a:noFill/>
                </a:ln>
                <a:solidFill>
                  <a:srgbClr val="FFFFFF"/>
                </a:solidFill>
                <a:effectLst/>
                <a:uLnTx/>
                <a:uFillTx/>
                <a:latin typeface="Arial"/>
                <a:ea typeface="+mn-ea"/>
                <a:cs typeface="Arial"/>
              </a:rPr>
              <a:t>Foxboro</a:t>
            </a:r>
            <a:r>
              <a:rPr kumimoji="0" sz="400" b="0" i="0" u="none" strike="noStrike" kern="1200" cap="none" spc="-15" normalizeH="0" baseline="0" noProof="0" dirty="0">
                <a:ln>
                  <a:noFill/>
                </a:ln>
                <a:solidFill>
                  <a:srgbClr val="FFFFFF"/>
                </a:solidFill>
                <a:effectLst/>
                <a:uLnTx/>
                <a:uFillTx/>
                <a:latin typeface="Arial"/>
                <a:ea typeface="+mn-ea"/>
                <a:cs typeface="Arial"/>
              </a:rPr>
              <a:t> </a:t>
            </a:r>
            <a:r>
              <a:rPr kumimoji="0" sz="400" b="0" i="0" u="none" strike="noStrike" kern="1200" cap="none" spc="-5" normalizeH="0" baseline="0" noProof="0" dirty="0">
                <a:ln>
                  <a:noFill/>
                </a:ln>
                <a:solidFill>
                  <a:srgbClr val="FFFFFF"/>
                </a:solidFill>
                <a:effectLst/>
                <a:uLnTx/>
                <a:uFillTx/>
                <a:latin typeface="Arial"/>
                <a:ea typeface="+mn-ea"/>
                <a:cs typeface="Arial"/>
              </a:rPr>
              <a:t>DCS</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46" name="object 46"/>
          <p:cNvSpPr txBox="1"/>
          <p:nvPr/>
        </p:nvSpPr>
        <p:spPr>
          <a:xfrm>
            <a:off x="9166859" y="4214622"/>
            <a:ext cx="513715" cy="147320"/>
          </a:xfrm>
          <a:prstGeom prst="rect">
            <a:avLst/>
          </a:prstGeom>
        </p:spPr>
        <p:txBody>
          <a:bodyPr vert="horz" wrap="square" lIns="0" tIns="12065" rIns="0" bIns="0" rtlCol="0">
            <a:spAutoFit/>
          </a:bodyPr>
          <a:lstStyle/>
          <a:p>
            <a:pPr marL="93980" marR="5080" lvl="0" indent="-94615"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5" normalizeH="0" baseline="0" noProof="0" dirty="0">
                <a:ln>
                  <a:noFill/>
                </a:ln>
                <a:solidFill>
                  <a:srgbClr val="FFFFFF"/>
                </a:solidFill>
                <a:effectLst/>
                <a:uLnTx/>
                <a:uFillTx/>
                <a:latin typeface="Arial"/>
                <a:ea typeface="+mn-ea"/>
                <a:cs typeface="Arial"/>
              </a:rPr>
              <a:t>EcoStruxure </a:t>
            </a:r>
            <a:r>
              <a:rPr kumimoji="0" sz="400" b="0" i="0" u="none" strike="noStrike" kern="1200" cap="none" spc="-10" normalizeH="0" baseline="0" noProof="0" dirty="0">
                <a:ln>
                  <a:noFill/>
                </a:ln>
                <a:solidFill>
                  <a:srgbClr val="FFFFFF"/>
                </a:solidFill>
                <a:effectLst/>
                <a:uLnTx/>
                <a:uFillTx/>
                <a:latin typeface="Arial"/>
                <a:ea typeface="+mn-ea"/>
                <a:cs typeface="Arial"/>
              </a:rPr>
              <a:t>Triconex  Safety</a:t>
            </a:r>
            <a:r>
              <a:rPr kumimoji="0" sz="400" b="0" i="0" u="none" strike="noStrike" kern="1200" cap="none" spc="30" normalizeH="0" baseline="0" noProof="0" dirty="0">
                <a:ln>
                  <a:noFill/>
                </a:ln>
                <a:solidFill>
                  <a:srgbClr val="FFFFFF"/>
                </a:solidFill>
                <a:effectLst/>
                <a:uLnTx/>
                <a:uFillTx/>
                <a:latin typeface="Arial"/>
                <a:ea typeface="+mn-ea"/>
                <a:cs typeface="Arial"/>
              </a:rPr>
              <a:t> </a:t>
            </a:r>
            <a:r>
              <a:rPr kumimoji="0" sz="400" b="0" i="0" u="none" strike="noStrike" kern="1200" cap="none" spc="-10" normalizeH="0" baseline="0" noProof="0" dirty="0">
                <a:ln>
                  <a:noFill/>
                </a:ln>
                <a:solidFill>
                  <a:srgbClr val="FFFFFF"/>
                </a:solidFill>
                <a:effectLst/>
                <a:uLnTx/>
                <a:uFillTx/>
                <a:latin typeface="Arial"/>
                <a:ea typeface="+mn-ea"/>
                <a:cs typeface="Arial"/>
              </a:rPr>
              <a:t>System</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47" name="object 47"/>
          <p:cNvSpPr txBox="1"/>
          <p:nvPr/>
        </p:nvSpPr>
        <p:spPr>
          <a:xfrm>
            <a:off x="8045831" y="4202429"/>
            <a:ext cx="287655" cy="147320"/>
          </a:xfrm>
          <a:prstGeom prst="rect">
            <a:avLst/>
          </a:prstGeom>
        </p:spPr>
        <p:txBody>
          <a:bodyPr vert="horz" wrap="square" lIns="0" tIns="12065" rIns="0" bIns="0" rtlCol="0">
            <a:spAutoFit/>
          </a:bodyPr>
          <a:lstStyle/>
          <a:p>
            <a:pPr marL="1270" marR="5080" lvl="0" indent="-1905"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5" normalizeH="0" baseline="0" noProof="0" dirty="0">
                <a:ln>
                  <a:noFill/>
                </a:ln>
                <a:solidFill>
                  <a:srgbClr val="FFFFFF"/>
                </a:solidFill>
                <a:effectLst/>
                <a:uLnTx/>
                <a:uFillTx/>
                <a:latin typeface="Arial"/>
                <a:ea typeface="+mn-ea"/>
                <a:cs typeface="Arial"/>
              </a:rPr>
              <a:t>E</a:t>
            </a:r>
            <a:r>
              <a:rPr kumimoji="0" sz="400" b="0" i="0" u="none" strike="noStrike" kern="1200" cap="none" spc="0" normalizeH="0" baseline="0" noProof="0" dirty="0">
                <a:ln>
                  <a:noFill/>
                </a:ln>
                <a:solidFill>
                  <a:srgbClr val="FFFFFF"/>
                </a:solidFill>
                <a:effectLst/>
                <a:uLnTx/>
                <a:uFillTx/>
                <a:latin typeface="Arial"/>
                <a:ea typeface="+mn-ea"/>
                <a:cs typeface="Arial"/>
              </a:rPr>
              <a:t>c</a:t>
            </a:r>
            <a:r>
              <a:rPr kumimoji="0" sz="400" b="0" i="0" u="none" strike="noStrike" kern="1200" cap="none" spc="-25" normalizeH="0" baseline="0" noProof="0" dirty="0">
                <a:ln>
                  <a:noFill/>
                </a:ln>
                <a:solidFill>
                  <a:srgbClr val="FFFFFF"/>
                </a:solidFill>
                <a:effectLst/>
                <a:uLnTx/>
                <a:uFillTx/>
                <a:latin typeface="Arial"/>
                <a:ea typeface="+mn-ea"/>
                <a:cs typeface="Arial"/>
              </a:rPr>
              <a:t>o</a:t>
            </a:r>
            <a:r>
              <a:rPr kumimoji="0" sz="400" b="0" i="0" u="none" strike="noStrike" kern="1200" cap="none" spc="-5" normalizeH="0" baseline="0" noProof="0" dirty="0">
                <a:ln>
                  <a:noFill/>
                </a:ln>
                <a:solidFill>
                  <a:srgbClr val="FFFFFF"/>
                </a:solidFill>
                <a:effectLst/>
                <a:uLnTx/>
                <a:uFillTx/>
                <a:latin typeface="Arial"/>
                <a:ea typeface="+mn-ea"/>
                <a:cs typeface="Arial"/>
              </a:rPr>
              <a:t>S</a:t>
            </a:r>
            <a:r>
              <a:rPr kumimoji="0" sz="400" b="0" i="0" u="none" strike="noStrike" kern="1200" cap="none" spc="-10" normalizeH="0" baseline="0" noProof="0" dirty="0">
                <a:ln>
                  <a:noFill/>
                </a:ln>
                <a:solidFill>
                  <a:srgbClr val="FFFFFF"/>
                </a:solidFill>
                <a:effectLst/>
                <a:uLnTx/>
                <a:uFillTx/>
                <a:latin typeface="Arial"/>
                <a:ea typeface="+mn-ea"/>
                <a:cs typeface="Arial"/>
              </a:rPr>
              <a:t>t</a:t>
            </a:r>
            <a:r>
              <a:rPr kumimoji="0" sz="400" b="0" i="0" u="none" strike="noStrike" kern="1200" cap="none" spc="-5" normalizeH="0" baseline="0" noProof="0" dirty="0">
                <a:ln>
                  <a:noFill/>
                </a:ln>
                <a:solidFill>
                  <a:srgbClr val="FFFFFF"/>
                </a:solidFill>
                <a:effectLst/>
                <a:uLnTx/>
                <a:uFillTx/>
                <a:latin typeface="Arial"/>
                <a:ea typeface="+mn-ea"/>
                <a:cs typeface="Arial"/>
              </a:rPr>
              <a:t>r</a:t>
            </a:r>
            <a:r>
              <a:rPr kumimoji="0" sz="400" b="0" i="0" u="none" strike="noStrike" kern="1200" cap="none" spc="-10" normalizeH="0" baseline="0" noProof="0" dirty="0">
                <a:ln>
                  <a:noFill/>
                </a:ln>
                <a:solidFill>
                  <a:srgbClr val="FFFFFF"/>
                </a:solidFill>
                <a:effectLst/>
                <a:uLnTx/>
                <a:uFillTx/>
                <a:latin typeface="Arial"/>
                <a:ea typeface="+mn-ea"/>
                <a:cs typeface="Arial"/>
              </a:rPr>
              <a:t>u</a:t>
            </a:r>
            <a:r>
              <a:rPr kumimoji="0" sz="400" b="0" i="0" u="none" strike="noStrike" kern="1200" cap="none" spc="-25" normalizeH="0" baseline="0" noProof="0" dirty="0">
                <a:ln>
                  <a:noFill/>
                </a:ln>
                <a:solidFill>
                  <a:srgbClr val="FFFFFF"/>
                </a:solidFill>
                <a:effectLst/>
                <a:uLnTx/>
                <a:uFillTx/>
                <a:latin typeface="Arial"/>
                <a:ea typeface="+mn-ea"/>
                <a:cs typeface="Arial"/>
              </a:rPr>
              <a:t>x</a:t>
            </a:r>
            <a:r>
              <a:rPr kumimoji="0" sz="400" b="0" i="0" u="none" strike="noStrike" kern="1200" cap="none" spc="0" normalizeH="0" baseline="0" noProof="0" dirty="0">
                <a:ln>
                  <a:noFill/>
                </a:ln>
                <a:solidFill>
                  <a:srgbClr val="FFFFFF"/>
                </a:solidFill>
                <a:effectLst/>
                <a:uLnTx/>
                <a:uFillTx/>
                <a:latin typeface="Arial"/>
                <a:ea typeface="+mn-ea"/>
                <a:cs typeface="Arial"/>
              </a:rPr>
              <a:t>u</a:t>
            </a:r>
            <a:r>
              <a:rPr kumimoji="0" sz="400" b="0" i="0" u="none" strike="noStrike" kern="1200" cap="none" spc="5" normalizeH="0" baseline="0" noProof="0" dirty="0">
                <a:ln>
                  <a:noFill/>
                </a:ln>
                <a:solidFill>
                  <a:srgbClr val="FFFFFF"/>
                </a:solidFill>
                <a:effectLst/>
                <a:uLnTx/>
                <a:uFillTx/>
                <a:latin typeface="Arial"/>
                <a:ea typeface="+mn-ea"/>
                <a:cs typeface="Arial"/>
              </a:rPr>
              <a:t>r</a:t>
            </a:r>
            <a:r>
              <a:rPr kumimoji="0" sz="400" b="0" i="0" u="none" strike="noStrike" kern="1200" cap="none" spc="-5" normalizeH="0" baseline="0" noProof="0" dirty="0">
                <a:ln>
                  <a:noFill/>
                </a:ln>
                <a:solidFill>
                  <a:srgbClr val="FFFFFF"/>
                </a:solidFill>
                <a:effectLst/>
                <a:uLnTx/>
                <a:uFillTx/>
                <a:latin typeface="Arial"/>
                <a:ea typeface="+mn-ea"/>
                <a:cs typeface="Arial"/>
              </a:rPr>
              <a:t>e  </a:t>
            </a:r>
            <a:r>
              <a:rPr kumimoji="0" sz="400" b="0" i="0" u="none" strike="noStrike" kern="1200" cap="none" spc="-10" normalizeH="0" baseline="0" noProof="0" dirty="0">
                <a:ln>
                  <a:noFill/>
                </a:ln>
                <a:solidFill>
                  <a:srgbClr val="FFFFFF"/>
                </a:solidFill>
                <a:effectLst/>
                <a:uLnTx/>
                <a:uFillTx/>
                <a:latin typeface="Arial"/>
                <a:ea typeface="+mn-ea"/>
                <a:cs typeface="Arial"/>
              </a:rPr>
              <a:t>Hybrid</a:t>
            </a:r>
            <a:r>
              <a:rPr kumimoji="0" sz="400" b="0" i="0" u="none" strike="noStrike" kern="1200" cap="none" spc="-15" normalizeH="0" baseline="0" noProof="0" dirty="0">
                <a:ln>
                  <a:noFill/>
                </a:ln>
                <a:solidFill>
                  <a:srgbClr val="FFFFFF"/>
                </a:solidFill>
                <a:effectLst/>
                <a:uLnTx/>
                <a:uFillTx/>
                <a:latin typeface="Arial"/>
                <a:ea typeface="+mn-ea"/>
                <a:cs typeface="Arial"/>
              </a:rPr>
              <a:t> </a:t>
            </a:r>
            <a:r>
              <a:rPr kumimoji="0" sz="400" b="0" i="0" u="none" strike="noStrike" kern="1200" cap="none" spc="-5" normalizeH="0" baseline="0" noProof="0" dirty="0">
                <a:ln>
                  <a:noFill/>
                </a:ln>
                <a:solidFill>
                  <a:srgbClr val="FFFFFF"/>
                </a:solidFill>
                <a:effectLst/>
                <a:uLnTx/>
                <a:uFillTx/>
                <a:latin typeface="Arial"/>
                <a:ea typeface="+mn-ea"/>
                <a:cs typeface="Arial"/>
              </a:rPr>
              <a:t>DCS</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48" name="object 48"/>
          <p:cNvSpPr txBox="1"/>
          <p:nvPr/>
        </p:nvSpPr>
        <p:spPr>
          <a:xfrm>
            <a:off x="10468356" y="4193540"/>
            <a:ext cx="445770" cy="147320"/>
          </a:xfrm>
          <a:prstGeom prst="rect">
            <a:avLst/>
          </a:prstGeom>
        </p:spPr>
        <p:txBody>
          <a:bodyPr vert="horz" wrap="square" lIns="0" tIns="12065" rIns="0" bIns="0" rtlCol="0">
            <a:spAutoFit/>
          </a:bodyPr>
          <a:lstStyle/>
          <a:p>
            <a:pPr marL="19685" marR="5080" lvl="0" indent="-2032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5" normalizeH="0" baseline="0" noProof="0" dirty="0">
                <a:ln>
                  <a:noFill/>
                </a:ln>
                <a:solidFill>
                  <a:srgbClr val="FFFFFF"/>
                </a:solidFill>
                <a:effectLst/>
                <a:uLnTx/>
                <a:uFillTx/>
                <a:latin typeface="Arial"/>
                <a:ea typeface="+mn-ea"/>
                <a:cs typeface="Arial"/>
              </a:rPr>
              <a:t>EcoStruxure </a:t>
            </a:r>
            <a:r>
              <a:rPr kumimoji="0" sz="400" b="0" i="0" u="none" strike="noStrike" kern="1200" cap="none" spc="-15" normalizeH="0" baseline="0" noProof="0" dirty="0">
                <a:ln>
                  <a:noFill/>
                </a:ln>
                <a:solidFill>
                  <a:srgbClr val="FFFFFF"/>
                </a:solidFill>
                <a:effectLst/>
                <a:uLnTx/>
                <a:uFillTx/>
                <a:latin typeface="Arial"/>
                <a:ea typeface="+mn-ea"/>
                <a:cs typeface="Arial"/>
              </a:rPr>
              <a:t>Power  </a:t>
            </a:r>
            <a:r>
              <a:rPr kumimoji="0" sz="400" b="0" i="0" u="none" strike="noStrike" kern="1200" cap="none" spc="-10" normalizeH="0" baseline="0" noProof="0" dirty="0">
                <a:ln>
                  <a:noFill/>
                </a:ln>
                <a:solidFill>
                  <a:srgbClr val="FFFFFF"/>
                </a:solidFill>
                <a:effectLst/>
                <a:uLnTx/>
                <a:uFillTx/>
                <a:latin typeface="Arial"/>
                <a:ea typeface="+mn-ea"/>
                <a:cs typeface="Arial"/>
              </a:rPr>
              <a:t>Monitoring</a:t>
            </a:r>
            <a:r>
              <a:rPr kumimoji="0" sz="400" b="0" i="0" u="none" strike="noStrike" kern="1200" cap="none" spc="30" normalizeH="0" baseline="0" noProof="0" dirty="0">
                <a:ln>
                  <a:noFill/>
                </a:ln>
                <a:solidFill>
                  <a:srgbClr val="FFFFFF"/>
                </a:solidFill>
                <a:effectLst/>
                <a:uLnTx/>
                <a:uFillTx/>
                <a:latin typeface="Arial"/>
                <a:ea typeface="+mn-ea"/>
                <a:cs typeface="Arial"/>
              </a:rPr>
              <a:t> </a:t>
            </a:r>
            <a:r>
              <a:rPr kumimoji="0" sz="400" b="0" i="0" u="none" strike="noStrike" kern="1200" cap="none" spc="-10" normalizeH="0" baseline="0" noProof="0" dirty="0">
                <a:ln>
                  <a:noFill/>
                </a:ln>
                <a:solidFill>
                  <a:srgbClr val="FFFFFF"/>
                </a:solidFill>
                <a:effectLst/>
                <a:uLnTx/>
                <a:uFillTx/>
                <a:latin typeface="Arial"/>
                <a:ea typeface="+mn-ea"/>
                <a:cs typeface="Arial"/>
              </a:rPr>
              <a:t>Expert</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49" name="object 49"/>
          <p:cNvSpPr/>
          <p:nvPr/>
        </p:nvSpPr>
        <p:spPr>
          <a:xfrm>
            <a:off x="6795516" y="4175759"/>
            <a:ext cx="452755" cy="169545"/>
          </a:xfrm>
          <a:custGeom>
            <a:avLst/>
            <a:gdLst/>
            <a:ahLst/>
            <a:cxnLst/>
            <a:rect l="l" t="t" r="r" b="b"/>
            <a:pathLst>
              <a:path w="452754" h="169545">
                <a:moveTo>
                  <a:pt x="452627" y="0"/>
                </a:moveTo>
                <a:lnTo>
                  <a:pt x="0" y="0"/>
                </a:lnTo>
                <a:lnTo>
                  <a:pt x="0" y="169163"/>
                </a:lnTo>
                <a:lnTo>
                  <a:pt x="452627" y="169163"/>
                </a:lnTo>
                <a:lnTo>
                  <a:pt x="452627" y="0"/>
                </a:lnTo>
                <a:close/>
              </a:path>
            </a:pathLst>
          </a:custGeom>
          <a:solidFill>
            <a:srgbClr val="3CCD5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txBox="1"/>
          <p:nvPr/>
        </p:nvSpPr>
        <p:spPr>
          <a:xfrm>
            <a:off x="6922896" y="4235577"/>
            <a:ext cx="213360" cy="863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5" normalizeH="0" baseline="0" noProof="0" dirty="0">
                <a:ln>
                  <a:noFill/>
                </a:ln>
                <a:solidFill>
                  <a:srgbClr val="FFFFFF"/>
                </a:solidFill>
                <a:effectLst/>
                <a:uLnTx/>
                <a:uFillTx/>
                <a:latin typeface="Arial"/>
                <a:ea typeface="+mn-ea"/>
                <a:cs typeface="Arial"/>
              </a:rPr>
              <a:t>P</a:t>
            </a:r>
            <a:r>
              <a:rPr kumimoji="0" sz="400" b="0" i="0" u="none" strike="noStrike" kern="1200" cap="none" spc="-25" normalizeH="0" baseline="0" noProof="0" dirty="0">
                <a:ln>
                  <a:noFill/>
                </a:ln>
                <a:solidFill>
                  <a:srgbClr val="FFFFFF"/>
                </a:solidFill>
                <a:effectLst/>
                <a:uLnTx/>
                <a:uFillTx/>
                <a:latin typeface="Arial"/>
                <a:ea typeface="+mn-ea"/>
                <a:cs typeface="Arial"/>
              </a:rPr>
              <a:t>a</a:t>
            </a:r>
            <a:r>
              <a:rPr kumimoji="0" sz="400" b="0" i="0" u="none" strike="noStrike" kern="1200" cap="none" spc="0" normalizeH="0" baseline="0" noProof="0" dirty="0">
                <a:ln>
                  <a:noFill/>
                </a:ln>
                <a:solidFill>
                  <a:srgbClr val="FFFFFF"/>
                </a:solidFill>
                <a:effectLst/>
                <a:uLnTx/>
                <a:uFillTx/>
                <a:latin typeface="Arial"/>
                <a:ea typeface="+mn-ea"/>
                <a:cs typeface="Arial"/>
              </a:rPr>
              <a:t>c</a:t>
            </a:r>
            <a:r>
              <a:rPr kumimoji="0" sz="400" b="0" i="0" u="none" strike="noStrike" kern="1200" cap="none" spc="-5" normalizeH="0" baseline="0" noProof="0" dirty="0">
                <a:ln>
                  <a:noFill/>
                </a:ln>
                <a:solidFill>
                  <a:srgbClr val="FFFFFF"/>
                </a:solidFill>
                <a:effectLst/>
                <a:uLnTx/>
                <a:uFillTx/>
                <a:latin typeface="Arial"/>
                <a:ea typeface="+mn-ea"/>
                <a:cs typeface="Arial"/>
              </a:rPr>
              <a:t>Dr</a:t>
            </a:r>
            <a:r>
              <a:rPr kumimoji="0" sz="400" b="0" i="0" u="none" strike="noStrike" kern="1200" cap="none" spc="-10" normalizeH="0" baseline="0" noProof="0" dirty="0">
                <a:ln>
                  <a:noFill/>
                </a:ln>
                <a:solidFill>
                  <a:srgbClr val="FFFFFF"/>
                </a:solidFill>
                <a:effectLst/>
                <a:uLnTx/>
                <a:uFillTx/>
                <a:latin typeface="Arial"/>
                <a:ea typeface="+mn-ea"/>
                <a:cs typeface="Arial"/>
              </a:rPr>
              <a:t>i</a:t>
            </a:r>
            <a:r>
              <a:rPr kumimoji="0" sz="400" b="0" i="0" u="none" strike="noStrike" kern="1200" cap="none" spc="-25" normalizeH="0" baseline="0" noProof="0" dirty="0">
                <a:ln>
                  <a:noFill/>
                </a:ln>
                <a:solidFill>
                  <a:srgbClr val="FFFFFF"/>
                </a:solidFill>
                <a:effectLst/>
                <a:uLnTx/>
                <a:uFillTx/>
                <a:latin typeface="Arial"/>
                <a:ea typeface="+mn-ea"/>
                <a:cs typeface="Arial"/>
              </a:rPr>
              <a:t>v</a:t>
            </a:r>
            <a:r>
              <a:rPr kumimoji="0" sz="400" b="0" i="0" u="none" strike="noStrike" kern="1200" cap="none" spc="-5" normalizeH="0" baseline="0" noProof="0" dirty="0">
                <a:ln>
                  <a:noFill/>
                </a:ln>
                <a:solidFill>
                  <a:srgbClr val="FFFFFF"/>
                </a:solidFill>
                <a:effectLst/>
                <a:uLnTx/>
                <a:uFillTx/>
                <a:latin typeface="Arial"/>
                <a:ea typeface="+mn-ea"/>
                <a:cs typeface="Arial"/>
              </a:rPr>
              <a:t>e</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51" name="object 51"/>
          <p:cNvSpPr txBox="1"/>
          <p:nvPr/>
        </p:nvSpPr>
        <p:spPr>
          <a:xfrm>
            <a:off x="7473060" y="4243832"/>
            <a:ext cx="199390" cy="863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15" normalizeH="0" baseline="0" noProof="0" dirty="0">
                <a:ln>
                  <a:noFill/>
                </a:ln>
                <a:solidFill>
                  <a:srgbClr val="FFFFFF"/>
                </a:solidFill>
                <a:effectLst/>
                <a:uLnTx/>
                <a:uFillTx/>
                <a:latin typeface="Arial"/>
                <a:ea typeface="+mn-ea"/>
                <a:cs typeface="Arial"/>
              </a:rPr>
              <a:t>M</a:t>
            </a:r>
            <a:r>
              <a:rPr kumimoji="0" sz="400" b="0" i="0" u="none" strike="noStrike" kern="1200" cap="none" spc="-25" normalizeH="0" baseline="0" noProof="0" dirty="0">
                <a:ln>
                  <a:noFill/>
                </a:ln>
                <a:solidFill>
                  <a:srgbClr val="FFFFFF"/>
                </a:solidFill>
                <a:effectLst/>
                <a:uLnTx/>
                <a:uFillTx/>
                <a:latin typeface="Arial"/>
                <a:ea typeface="+mn-ea"/>
                <a:cs typeface="Arial"/>
              </a:rPr>
              <a:t>o</a:t>
            </a:r>
            <a:r>
              <a:rPr kumimoji="0" sz="400" b="0" i="0" u="none" strike="noStrike" kern="1200" cap="none" spc="-10" normalizeH="0" baseline="0" noProof="0" dirty="0">
                <a:ln>
                  <a:noFill/>
                </a:ln>
                <a:solidFill>
                  <a:srgbClr val="FFFFFF"/>
                </a:solidFill>
                <a:effectLst/>
                <a:uLnTx/>
                <a:uFillTx/>
                <a:latin typeface="Arial"/>
                <a:ea typeface="+mn-ea"/>
                <a:cs typeface="Arial"/>
              </a:rPr>
              <a:t>di</a:t>
            </a:r>
            <a:r>
              <a:rPr kumimoji="0" sz="400" b="0" i="0" u="none" strike="noStrike" kern="1200" cap="none" spc="0" normalizeH="0" baseline="0" noProof="0" dirty="0">
                <a:ln>
                  <a:noFill/>
                </a:ln>
                <a:solidFill>
                  <a:srgbClr val="FFFFFF"/>
                </a:solidFill>
                <a:effectLst/>
                <a:uLnTx/>
                <a:uFillTx/>
                <a:latin typeface="Arial"/>
                <a:ea typeface="+mn-ea"/>
                <a:cs typeface="Arial"/>
              </a:rPr>
              <a:t>c</a:t>
            </a:r>
            <a:r>
              <a:rPr kumimoji="0" sz="400" b="0" i="0" u="none" strike="noStrike" kern="1200" cap="none" spc="-10" normalizeH="0" baseline="0" noProof="0" dirty="0">
                <a:ln>
                  <a:noFill/>
                </a:ln>
                <a:solidFill>
                  <a:srgbClr val="FFFFFF"/>
                </a:solidFill>
                <a:effectLst/>
                <a:uLnTx/>
                <a:uFillTx/>
                <a:latin typeface="Arial"/>
                <a:ea typeface="+mn-ea"/>
                <a:cs typeface="Arial"/>
              </a:rPr>
              <a:t>o</a:t>
            </a:r>
            <a:r>
              <a:rPr kumimoji="0" sz="400" b="0" i="0" u="none" strike="noStrike" kern="1200" cap="none" spc="-5" normalizeH="0" baseline="0" noProof="0" dirty="0">
                <a:ln>
                  <a:noFill/>
                </a:ln>
                <a:solidFill>
                  <a:srgbClr val="FFFFFF"/>
                </a:solidFill>
                <a:effectLst/>
                <a:uLnTx/>
                <a:uFillTx/>
                <a:latin typeface="Arial"/>
                <a:ea typeface="+mn-ea"/>
                <a:cs typeface="Arial"/>
              </a:rPr>
              <a:t>n</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grpSp>
        <p:nvGrpSpPr>
          <p:cNvPr id="52" name="object 52"/>
          <p:cNvGrpSpPr/>
          <p:nvPr/>
        </p:nvGrpSpPr>
        <p:grpSpPr>
          <a:xfrm>
            <a:off x="6283452" y="3229355"/>
            <a:ext cx="3771900" cy="952500"/>
            <a:chOff x="6283452" y="3229355"/>
            <a:chExt cx="3771900" cy="952500"/>
          </a:xfrm>
        </p:grpSpPr>
        <p:sp>
          <p:nvSpPr>
            <p:cNvPr id="53" name="object 53"/>
            <p:cNvSpPr/>
            <p:nvPr/>
          </p:nvSpPr>
          <p:spPr>
            <a:xfrm>
              <a:off x="6541008" y="3229355"/>
              <a:ext cx="710184" cy="265175"/>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6928104" y="3256787"/>
              <a:ext cx="278892" cy="156972"/>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6574536" y="3259835"/>
              <a:ext cx="288035" cy="155448"/>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9275064" y="3870959"/>
              <a:ext cx="292607" cy="294131"/>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9297924" y="3925823"/>
              <a:ext cx="249935" cy="131063"/>
            </a:xfrm>
            <a:prstGeom prst="rect">
              <a:avLst/>
            </a:prstGeom>
            <a:blipFill>
              <a:blip r:embed="rId1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9174480" y="4000500"/>
              <a:ext cx="207264" cy="143256"/>
            </a:xfrm>
            <a:prstGeom prst="rect">
              <a:avLst/>
            </a:prstGeom>
            <a:blipFill>
              <a:blip r:embed="rId1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8628888" y="3877055"/>
              <a:ext cx="294131" cy="29260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8657844" y="3931921"/>
              <a:ext cx="234696" cy="123442"/>
            </a:xfrm>
            <a:prstGeom prst="rect">
              <a:avLst/>
            </a:prstGeom>
            <a:blipFill>
              <a:blip r:embed="rId2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8566404" y="3994404"/>
              <a:ext cx="158496" cy="187451"/>
            </a:xfrm>
            <a:prstGeom prst="rect">
              <a:avLst/>
            </a:prstGeom>
            <a:blipFill>
              <a:blip r:embed="rId2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6899148" y="3919727"/>
              <a:ext cx="243840" cy="246887"/>
            </a:xfrm>
            <a:prstGeom prst="rect">
              <a:avLst/>
            </a:prstGeom>
            <a:blipFill>
              <a:blip r:embed="rId2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6283452" y="3966972"/>
              <a:ext cx="178308" cy="124968"/>
            </a:xfrm>
            <a:prstGeom prst="rect">
              <a:avLst/>
            </a:prstGeom>
            <a:blipFill>
              <a:blip r:embed="rId2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6423660" y="3979163"/>
              <a:ext cx="228599" cy="144780"/>
            </a:xfrm>
            <a:prstGeom prst="rect">
              <a:avLst/>
            </a:prstGeom>
            <a:blipFill>
              <a:blip r:embed="rId2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9823704" y="3968495"/>
              <a:ext cx="231648" cy="198119"/>
            </a:xfrm>
            <a:prstGeom prst="rect">
              <a:avLst/>
            </a:prstGeom>
            <a:blipFill>
              <a:blip r:embed="rId2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6" name="object 66"/>
          <p:cNvSpPr txBox="1"/>
          <p:nvPr/>
        </p:nvSpPr>
        <p:spPr>
          <a:xfrm>
            <a:off x="6197472" y="4190238"/>
            <a:ext cx="556895" cy="147320"/>
          </a:xfrm>
          <a:prstGeom prst="rect">
            <a:avLst/>
          </a:prstGeom>
        </p:spPr>
        <p:txBody>
          <a:bodyPr vert="horz" wrap="square" lIns="0" tIns="12065" rIns="0" bIns="0" rtlCol="0">
            <a:spAutoFit/>
          </a:bodyPr>
          <a:lstStyle/>
          <a:p>
            <a:pPr marL="0" marR="5080" lvl="0" indent="0" algn="ctr"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10" normalizeH="0" baseline="0" noProof="0" dirty="0">
                <a:ln>
                  <a:noFill/>
                </a:ln>
                <a:solidFill>
                  <a:srgbClr val="FFFFFF"/>
                </a:solidFill>
                <a:effectLst/>
                <a:uLnTx/>
                <a:uFillTx/>
                <a:latin typeface="Arial"/>
                <a:ea typeface="+mn-ea"/>
                <a:cs typeface="Arial"/>
              </a:rPr>
              <a:t>Magelis</a:t>
            </a:r>
            <a:endParaRPr kumimoji="0" sz="400" b="0" i="0" u="none" strike="noStrike" kern="1200" cap="none" spc="0" normalizeH="0" baseline="0" noProof="0">
              <a:ln>
                <a:noFill/>
              </a:ln>
              <a:solidFill>
                <a:prstClr val="black"/>
              </a:solidFill>
              <a:effectLst/>
              <a:uLnTx/>
              <a:uFillTx/>
              <a:latin typeface="Arial"/>
              <a:ea typeface="+mn-ea"/>
              <a:cs typeface="Arial"/>
            </a:endParaRPr>
          </a:p>
          <a:p>
            <a:pPr marL="0" marR="5080" lvl="0" indent="0" algn="ctr" defTabSz="914400" rtl="0" eaLnBrk="1" fontAlgn="auto" latinLnBrk="0" hangingPunct="1">
              <a:lnSpc>
                <a:spcPct val="100000"/>
              </a:lnSpc>
              <a:spcBef>
                <a:spcPts val="0"/>
              </a:spcBef>
              <a:spcAft>
                <a:spcPts val="0"/>
              </a:spcAft>
              <a:buClrTx/>
              <a:buSzTx/>
              <a:buFontTx/>
              <a:buNone/>
              <a:tabLst/>
              <a:defRPr/>
            </a:pPr>
            <a:r>
              <a:rPr kumimoji="0" sz="400" b="0" i="0" u="none" strike="noStrike" kern="1200" cap="none" spc="-10" normalizeH="0" baseline="0" noProof="0" dirty="0">
                <a:ln>
                  <a:noFill/>
                </a:ln>
                <a:solidFill>
                  <a:srgbClr val="FFFFFF"/>
                </a:solidFill>
                <a:effectLst/>
                <a:uLnTx/>
                <a:uFillTx/>
                <a:latin typeface="Arial"/>
                <a:ea typeface="+mn-ea"/>
                <a:cs typeface="Arial"/>
              </a:rPr>
              <a:t>IIoT Box </a:t>
            </a:r>
            <a:r>
              <a:rPr kumimoji="0" sz="400" b="0" i="0" u="none" strike="noStrike" kern="1200" cap="none" spc="-5" normalizeH="0" baseline="0" noProof="0" dirty="0">
                <a:ln>
                  <a:noFill/>
                </a:ln>
                <a:solidFill>
                  <a:srgbClr val="FFFFFF"/>
                </a:solidFill>
                <a:effectLst/>
                <a:uLnTx/>
                <a:uFillTx/>
                <a:latin typeface="Arial"/>
                <a:ea typeface="+mn-ea"/>
                <a:cs typeface="Arial"/>
              </a:rPr>
              <a:t>&amp; </a:t>
            </a:r>
            <a:r>
              <a:rPr kumimoji="0" sz="400" b="0" i="0" u="none" strike="noStrike" kern="1200" cap="none" spc="-10" normalizeH="0" baseline="0" noProof="0" dirty="0">
                <a:ln>
                  <a:noFill/>
                </a:ln>
                <a:solidFill>
                  <a:srgbClr val="FFFFFF"/>
                </a:solidFill>
                <a:effectLst/>
                <a:uLnTx/>
                <a:uFillTx/>
                <a:latin typeface="Arial"/>
                <a:ea typeface="+mn-ea"/>
                <a:cs typeface="Arial"/>
              </a:rPr>
              <a:t>Industrial</a:t>
            </a:r>
            <a:r>
              <a:rPr kumimoji="0" sz="400" b="0" i="0" u="none" strike="noStrike" kern="1200" cap="none" spc="-20" normalizeH="0" baseline="0" noProof="0" dirty="0">
                <a:ln>
                  <a:noFill/>
                </a:ln>
                <a:solidFill>
                  <a:srgbClr val="FFFFFF"/>
                </a:solidFill>
                <a:effectLst/>
                <a:uLnTx/>
                <a:uFillTx/>
                <a:latin typeface="Arial"/>
                <a:ea typeface="+mn-ea"/>
                <a:cs typeface="Arial"/>
              </a:rPr>
              <a:t> </a:t>
            </a:r>
            <a:r>
              <a:rPr kumimoji="0" sz="400" b="0" i="0" u="none" strike="noStrike" kern="1200" cap="none" spc="-5" normalizeH="0" baseline="0" noProof="0" dirty="0">
                <a:ln>
                  <a:noFill/>
                </a:ln>
                <a:solidFill>
                  <a:srgbClr val="FFFFFF"/>
                </a:solidFill>
                <a:effectLst/>
                <a:uLnTx/>
                <a:uFillTx/>
                <a:latin typeface="Arial"/>
                <a:ea typeface="+mn-ea"/>
                <a:cs typeface="Arial"/>
              </a:rPr>
              <a:t>PC</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67" name="object 67"/>
          <p:cNvSpPr txBox="1"/>
          <p:nvPr/>
        </p:nvSpPr>
        <p:spPr>
          <a:xfrm>
            <a:off x="6350253" y="3490341"/>
            <a:ext cx="1149985" cy="243015"/>
          </a:xfrm>
          <a:prstGeom prst="rect">
            <a:avLst/>
          </a:prstGeom>
        </p:spPr>
        <p:txBody>
          <a:bodyPr vert="horz" wrap="square" lIns="0" tIns="12065" rIns="0" bIns="0" rtlCol="0">
            <a:spAutoFit/>
          </a:bodyPr>
          <a:lstStyle/>
          <a:p>
            <a:pPr marL="285750" marR="0" lvl="0" indent="0" algn="l" defTabSz="914400" rtl="0" eaLnBrk="1" fontAlgn="auto" latinLnBrk="0" hangingPunct="1">
              <a:lnSpc>
                <a:spcPct val="100000"/>
              </a:lnSpc>
              <a:spcBef>
                <a:spcPts val="95"/>
              </a:spcBef>
              <a:spcAft>
                <a:spcPts val="0"/>
              </a:spcAft>
              <a:buClrTx/>
              <a:buSzTx/>
              <a:buFontTx/>
              <a:buNone/>
              <a:tabLst/>
              <a:defRPr/>
            </a:pPr>
            <a:r>
              <a:rPr kumimoji="0" sz="400" b="1" i="0" u="none" strike="noStrike" kern="1200" cap="none" spc="-5" normalizeH="0" baseline="0" noProof="0" dirty="0">
                <a:ln>
                  <a:noFill/>
                </a:ln>
                <a:solidFill>
                  <a:srgbClr val="FFFFFF"/>
                </a:solidFill>
                <a:effectLst/>
                <a:uLnTx/>
                <a:uFillTx/>
                <a:latin typeface="Arial"/>
                <a:ea typeface="+mn-ea"/>
                <a:cs typeface="Arial"/>
              </a:rPr>
              <a:t>AVEVA</a:t>
            </a:r>
            <a:r>
              <a:rPr kumimoji="0" sz="400" b="1" i="0" u="none" strike="noStrike" kern="1200" cap="none" spc="5" normalizeH="0" baseline="0" noProof="0" dirty="0">
                <a:ln>
                  <a:noFill/>
                </a:ln>
                <a:solidFill>
                  <a:srgbClr val="FFFFFF"/>
                </a:solidFill>
                <a:effectLst/>
                <a:uLnTx/>
                <a:uFillTx/>
                <a:latin typeface="Arial"/>
                <a:ea typeface="+mn-ea"/>
                <a:cs typeface="Arial"/>
              </a:rPr>
              <a:t> </a:t>
            </a:r>
            <a:r>
              <a:rPr kumimoji="0" sz="400" b="1" i="0" u="none" strike="noStrike" kern="1200" cap="none" spc="-5" normalizeH="0" baseline="0" noProof="0" dirty="0">
                <a:ln>
                  <a:noFill/>
                </a:ln>
                <a:solidFill>
                  <a:srgbClr val="FFFFFF"/>
                </a:solidFill>
                <a:effectLst/>
                <a:uLnTx/>
                <a:uFillTx/>
                <a:latin typeface="Arial"/>
                <a:ea typeface="+mn-ea"/>
                <a:cs typeface="Arial"/>
              </a:rPr>
              <a:t>Software*</a:t>
            </a:r>
            <a:endParaRPr kumimoji="0" sz="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300" b="0" i="0" u="none" strike="noStrike" kern="1200" cap="none" spc="0" normalizeH="0" baseline="0" noProof="0" dirty="0">
              <a:ln>
                <a:noFill/>
              </a:ln>
              <a:solidFill>
                <a:prstClr val="black"/>
              </a:solidFill>
              <a:effectLst/>
              <a:uLnTx/>
              <a:uFillTx/>
              <a:latin typeface="Arial"/>
              <a:ea typeface="+mn-ea"/>
              <a:cs typeface="Arial"/>
            </a:endParaRPr>
          </a:p>
          <a:p>
            <a:pPr marL="0" marR="5080" lvl="0" indent="0" algn="l" defTabSz="914400" rtl="0" eaLnBrk="1" fontAlgn="auto" latinLnBrk="0" hangingPunct="1">
              <a:lnSpc>
                <a:spcPct val="100000"/>
              </a:lnSpc>
              <a:spcBef>
                <a:spcPts val="0"/>
              </a:spcBef>
              <a:spcAft>
                <a:spcPts val="0"/>
              </a:spcAft>
              <a:buClrTx/>
              <a:buSzTx/>
              <a:buFontTx/>
              <a:buNone/>
              <a:tabLst>
                <a:tab pos="624205" algn="l"/>
              </a:tabLst>
              <a:defRPr/>
            </a:pPr>
            <a:r>
              <a:rPr kumimoji="0" sz="600" b="0" i="0" u="none" strike="noStrike" kern="1200" cap="none" spc="-15" normalizeH="0" baseline="6944" noProof="0" dirty="0">
                <a:ln>
                  <a:noFill/>
                </a:ln>
                <a:solidFill>
                  <a:srgbClr val="FFFFFF"/>
                </a:solidFill>
                <a:effectLst/>
                <a:uLnTx/>
                <a:uFillTx/>
                <a:latin typeface="Arial"/>
                <a:ea typeface="+mn-ea"/>
                <a:cs typeface="Arial"/>
              </a:rPr>
              <a:t>Engineering	</a:t>
            </a:r>
            <a:r>
              <a:rPr kumimoji="0" sz="400" b="0" i="0" u="none" strike="noStrike" kern="1200" cap="none" spc="-5" normalizeH="0" baseline="0" noProof="0" dirty="0">
                <a:ln>
                  <a:noFill/>
                </a:ln>
                <a:solidFill>
                  <a:srgbClr val="FFFFFF"/>
                </a:solidFill>
                <a:effectLst/>
                <a:uLnTx/>
                <a:uFillTx/>
                <a:latin typeface="Arial"/>
                <a:ea typeface="+mn-ea"/>
                <a:cs typeface="Arial"/>
              </a:rPr>
              <a:t>Asset Performance  </a:t>
            </a:r>
            <a:r>
              <a:rPr kumimoji="0" sz="600" b="0" i="0" u="none" strike="noStrike" kern="1200" cap="none" spc="-15" normalizeH="0" baseline="6944" noProof="0" dirty="0">
                <a:ln>
                  <a:noFill/>
                </a:ln>
                <a:solidFill>
                  <a:srgbClr val="FFFFFF"/>
                </a:solidFill>
                <a:effectLst/>
                <a:uLnTx/>
                <a:uFillTx/>
                <a:latin typeface="Arial"/>
                <a:ea typeface="+mn-ea"/>
                <a:cs typeface="Arial"/>
              </a:rPr>
              <a:t>Planning </a:t>
            </a:r>
            <a:r>
              <a:rPr kumimoji="0" sz="600" b="0" i="0" u="none" strike="noStrike" kern="1200" cap="none" spc="-7" normalizeH="0" baseline="6944" noProof="0" dirty="0">
                <a:ln>
                  <a:noFill/>
                </a:ln>
                <a:solidFill>
                  <a:srgbClr val="FFFFFF"/>
                </a:solidFill>
                <a:effectLst/>
                <a:uLnTx/>
                <a:uFillTx/>
                <a:latin typeface="Arial"/>
                <a:ea typeface="+mn-ea"/>
                <a:cs typeface="Arial"/>
              </a:rPr>
              <a:t>&amp; </a:t>
            </a:r>
            <a:r>
              <a:rPr kumimoji="0" sz="600" b="0" i="0" u="none" strike="noStrike" kern="1200" cap="none" spc="-15" normalizeH="0" baseline="6944" noProof="0" dirty="0">
                <a:ln>
                  <a:noFill/>
                </a:ln>
                <a:solidFill>
                  <a:srgbClr val="FFFFFF"/>
                </a:solidFill>
                <a:effectLst/>
                <a:uLnTx/>
                <a:uFillTx/>
                <a:latin typeface="Arial"/>
                <a:ea typeface="+mn-ea"/>
                <a:cs typeface="Arial"/>
              </a:rPr>
              <a:t>Operations </a:t>
            </a:r>
            <a:r>
              <a:rPr kumimoji="0" lang="ru-RU" sz="600" b="0" i="0" u="none" strike="noStrike" kern="1200" cap="none" spc="-15" normalizeH="0" baseline="6944" noProof="0" dirty="0">
                <a:ln>
                  <a:noFill/>
                </a:ln>
                <a:solidFill>
                  <a:srgbClr val="FFFFFF"/>
                </a:solidFill>
                <a:effectLst/>
                <a:uLnTx/>
                <a:uFillTx/>
                <a:latin typeface="Arial"/>
                <a:ea typeface="+mn-ea"/>
                <a:cs typeface="Arial"/>
              </a:rPr>
              <a:t>         </a:t>
            </a:r>
            <a:r>
              <a:rPr kumimoji="0" sz="400" b="0" i="0" u="none" strike="noStrike" kern="1200" cap="none" spc="-10" normalizeH="0" baseline="0" noProof="0" dirty="0">
                <a:ln>
                  <a:noFill/>
                </a:ln>
                <a:solidFill>
                  <a:srgbClr val="FFFFFF"/>
                </a:solidFill>
                <a:effectLst/>
                <a:uLnTx/>
                <a:uFillTx/>
                <a:latin typeface="Arial"/>
                <a:ea typeface="+mn-ea"/>
                <a:cs typeface="Arial"/>
              </a:rPr>
              <a:t>Monitoring </a:t>
            </a:r>
            <a:r>
              <a:rPr kumimoji="0" sz="400" b="0" i="0" u="none" strike="noStrike" kern="1200" cap="none" spc="-15" normalizeH="0" baseline="0" noProof="0" dirty="0">
                <a:ln>
                  <a:noFill/>
                </a:ln>
                <a:solidFill>
                  <a:srgbClr val="FFFFFF"/>
                </a:solidFill>
                <a:effectLst/>
                <a:uLnTx/>
                <a:uFillTx/>
                <a:latin typeface="Arial"/>
                <a:ea typeface="+mn-ea"/>
                <a:cs typeface="Arial"/>
              </a:rPr>
              <a:t>and</a:t>
            </a:r>
            <a:r>
              <a:rPr kumimoji="0" sz="400" b="0" i="0" u="none" strike="noStrike" kern="1200" cap="none" spc="-70" normalizeH="0" baseline="0" noProof="0" dirty="0">
                <a:ln>
                  <a:noFill/>
                </a:ln>
                <a:solidFill>
                  <a:srgbClr val="FFFFFF"/>
                </a:solidFill>
                <a:effectLst/>
                <a:uLnTx/>
                <a:uFillTx/>
                <a:latin typeface="Arial"/>
                <a:ea typeface="+mn-ea"/>
                <a:cs typeface="Arial"/>
              </a:rPr>
              <a:t> </a:t>
            </a:r>
            <a:r>
              <a:rPr kumimoji="0" sz="400" b="0" i="0" u="none" strike="noStrike" kern="1200" cap="none" spc="-10" normalizeH="0" baseline="0" noProof="0" dirty="0">
                <a:ln>
                  <a:noFill/>
                </a:ln>
                <a:solidFill>
                  <a:srgbClr val="FFFFFF"/>
                </a:solidFill>
                <a:effectLst/>
                <a:uLnTx/>
                <a:uFillTx/>
                <a:latin typeface="Arial"/>
                <a:ea typeface="+mn-ea"/>
                <a:cs typeface="Arial"/>
              </a:rPr>
              <a:t>Control</a:t>
            </a:r>
            <a:endParaRPr kumimoji="0" sz="4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68" name="object 68"/>
          <p:cNvGrpSpPr/>
          <p:nvPr/>
        </p:nvGrpSpPr>
        <p:grpSpPr>
          <a:xfrm>
            <a:off x="8374380" y="3200400"/>
            <a:ext cx="1955800" cy="1603375"/>
            <a:chOff x="8374380" y="3200400"/>
            <a:chExt cx="1955800" cy="1603375"/>
          </a:xfrm>
        </p:grpSpPr>
        <p:sp>
          <p:nvSpPr>
            <p:cNvPr id="69" name="object 69"/>
            <p:cNvSpPr/>
            <p:nvPr/>
          </p:nvSpPr>
          <p:spPr>
            <a:xfrm>
              <a:off x="10020300" y="3262884"/>
              <a:ext cx="309372" cy="225551"/>
            </a:xfrm>
            <a:prstGeom prst="rect">
              <a:avLst/>
            </a:prstGeom>
            <a:blipFill>
              <a:blip r:embed="rId2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8374380" y="3200400"/>
              <a:ext cx="371855" cy="371855"/>
            </a:xfrm>
            <a:prstGeom prst="rect">
              <a:avLst/>
            </a:prstGeom>
            <a:blipFill>
              <a:blip r:embed="rId2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9307068" y="4573524"/>
              <a:ext cx="254507" cy="230124"/>
            </a:xfrm>
            <a:prstGeom prst="rect">
              <a:avLst/>
            </a:prstGeom>
            <a:blipFill>
              <a:blip r:embed="rId2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2" name="object 72"/>
          <p:cNvSpPr txBox="1"/>
          <p:nvPr/>
        </p:nvSpPr>
        <p:spPr>
          <a:xfrm>
            <a:off x="7917433" y="3551935"/>
            <a:ext cx="1405255" cy="208279"/>
          </a:xfrm>
          <a:prstGeom prst="rect">
            <a:avLst/>
          </a:prstGeom>
        </p:spPr>
        <p:txBody>
          <a:bodyPr vert="horz" wrap="square" lIns="0" tIns="12065" rIns="0" bIns="0" rtlCol="0">
            <a:spAutoFit/>
          </a:bodyPr>
          <a:lstStyle/>
          <a:p>
            <a:pPr marL="0" marR="5080" lvl="0" indent="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5" normalizeH="0" baseline="0" noProof="0" dirty="0">
                <a:ln>
                  <a:noFill/>
                </a:ln>
                <a:solidFill>
                  <a:srgbClr val="FFFFFF"/>
                </a:solidFill>
                <a:effectLst/>
                <a:uLnTx/>
                <a:uFillTx/>
                <a:latin typeface="Arial"/>
                <a:ea typeface="+mn-ea"/>
                <a:cs typeface="Arial"/>
              </a:rPr>
              <a:t>EcoStruxure </a:t>
            </a:r>
            <a:r>
              <a:rPr kumimoji="0" sz="400" b="0" i="0" u="none" strike="noStrike" kern="1200" cap="none" spc="-10" normalizeH="0" baseline="0" noProof="0" dirty="0">
                <a:ln>
                  <a:noFill/>
                </a:ln>
                <a:solidFill>
                  <a:srgbClr val="FFFFFF"/>
                </a:solidFill>
                <a:effectLst/>
                <a:uLnTx/>
                <a:uFillTx/>
                <a:latin typeface="Arial"/>
                <a:ea typeface="+mn-ea"/>
                <a:cs typeface="Arial"/>
              </a:rPr>
              <a:t>Machine Advisor </a:t>
            </a:r>
            <a:r>
              <a:rPr kumimoji="0" sz="400" b="0" i="0" u="none" strike="noStrike" kern="1200" cap="none" spc="-5" normalizeH="0" baseline="0" noProof="0" dirty="0">
                <a:ln>
                  <a:noFill/>
                </a:ln>
                <a:solidFill>
                  <a:srgbClr val="FFFFFF"/>
                </a:solidFill>
                <a:effectLst/>
                <a:uLnTx/>
                <a:uFillTx/>
                <a:latin typeface="Arial"/>
                <a:ea typeface="+mn-ea"/>
                <a:cs typeface="Arial"/>
              </a:rPr>
              <a:t>EcoStruxure Asset </a:t>
            </a:r>
            <a:r>
              <a:rPr kumimoji="0" sz="400" b="0" i="0" u="none" strike="noStrike" kern="1200" cap="none" spc="-10" normalizeH="0" baseline="0" noProof="0" dirty="0">
                <a:ln>
                  <a:noFill/>
                </a:ln>
                <a:solidFill>
                  <a:srgbClr val="FFFFFF"/>
                </a:solidFill>
                <a:effectLst/>
                <a:uLnTx/>
                <a:uFillTx/>
                <a:latin typeface="Arial"/>
                <a:ea typeface="+mn-ea"/>
                <a:cs typeface="Arial"/>
              </a:rPr>
              <a:t>Advisor  </a:t>
            </a:r>
            <a:r>
              <a:rPr kumimoji="0" sz="400" b="0" i="0" u="none" strike="noStrike" kern="1200" cap="none" spc="-5" normalizeH="0" baseline="0" noProof="0" dirty="0">
                <a:ln>
                  <a:noFill/>
                </a:ln>
                <a:solidFill>
                  <a:srgbClr val="FFFFFF"/>
                </a:solidFill>
                <a:effectLst/>
                <a:uLnTx/>
                <a:uFillTx/>
                <a:latin typeface="Arial"/>
                <a:ea typeface="+mn-ea"/>
                <a:cs typeface="Arial"/>
              </a:rPr>
              <a:t>EcoStruxure Profit </a:t>
            </a:r>
            <a:r>
              <a:rPr kumimoji="0" sz="400" b="0" i="0" u="none" strike="noStrike" kern="1200" cap="none" spc="-10" normalizeH="0" baseline="0" noProof="0" dirty="0">
                <a:ln>
                  <a:noFill/>
                </a:ln>
                <a:solidFill>
                  <a:srgbClr val="FFFFFF"/>
                </a:solidFill>
                <a:effectLst/>
                <a:uLnTx/>
                <a:uFillTx/>
                <a:latin typeface="Arial"/>
                <a:ea typeface="+mn-ea"/>
                <a:cs typeface="Arial"/>
              </a:rPr>
              <a:t>Advisor </a:t>
            </a:r>
            <a:r>
              <a:rPr kumimoji="0" sz="400" b="0" i="0" u="none" strike="noStrike" kern="1200" cap="none" spc="-5" normalizeH="0" baseline="0" noProof="0" dirty="0">
                <a:ln>
                  <a:noFill/>
                </a:ln>
                <a:solidFill>
                  <a:srgbClr val="FFFFFF"/>
                </a:solidFill>
                <a:effectLst/>
                <a:uLnTx/>
                <a:uFillTx/>
                <a:latin typeface="Arial"/>
                <a:ea typeface="+mn-ea"/>
                <a:cs typeface="Arial"/>
              </a:rPr>
              <a:t>EcoStruxure </a:t>
            </a:r>
            <a:r>
              <a:rPr kumimoji="0" sz="400" b="0" i="0" u="none" strike="noStrike" kern="1200" cap="none" spc="-15" normalizeH="0" baseline="0" noProof="0" dirty="0">
                <a:ln>
                  <a:noFill/>
                </a:ln>
                <a:solidFill>
                  <a:srgbClr val="FFFFFF"/>
                </a:solidFill>
                <a:effectLst/>
                <a:uLnTx/>
                <a:uFillTx/>
                <a:latin typeface="Arial"/>
                <a:ea typeface="+mn-ea"/>
                <a:cs typeface="Arial"/>
              </a:rPr>
              <a:t>Power </a:t>
            </a:r>
            <a:r>
              <a:rPr kumimoji="0" sz="400" b="0" i="0" u="none" strike="noStrike" kern="1200" cap="none" spc="-10" normalizeH="0" baseline="0" noProof="0" dirty="0">
                <a:ln>
                  <a:noFill/>
                </a:ln>
                <a:solidFill>
                  <a:srgbClr val="FFFFFF"/>
                </a:solidFill>
                <a:effectLst/>
                <a:uLnTx/>
                <a:uFillTx/>
                <a:latin typeface="Arial"/>
                <a:ea typeface="+mn-ea"/>
                <a:cs typeface="Arial"/>
              </a:rPr>
              <a:t>Advisor  </a:t>
            </a:r>
            <a:r>
              <a:rPr kumimoji="0" sz="400" b="0" i="0" u="none" strike="noStrike" kern="1200" cap="none" spc="-5" normalizeH="0" baseline="0" noProof="0" dirty="0">
                <a:ln>
                  <a:noFill/>
                </a:ln>
                <a:solidFill>
                  <a:srgbClr val="FFFFFF"/>
                </a:solidFill>
                <a:effectLst/>
                <a:uLnTx/>
                <a:uFillTx/>
                <a:latin typeface="Arial"/>
                <a:ea typeface="+mn-ea"/>
                <a:cs typeface="Arial"/>
              </a:rPr>
              <a:t>EcoStruxure </a:t>
            </a:r>
            <a:r>
              <a:rPr kumimoji="0" sz="400" b="0" i="0" u="none" strike="noStrike" kern="1200" cap="none" spc="-10" normalizeH="0" baseline="0" noProof="0" dirty="0">
                <a:ln>
                  <a:noFill/>
                </a:ln>
                <a:solidFill>
                  <a:srgbClr val="FFFFFF"/>
                </a:solidFill>
                <a:effectLst/>
                <a:uLnTx/>
                <a:uFillTx/>
                <a:latin typeface="Arial"/>
                <a:ea typeface="+mn-ea"/>
                <a:cs typeface="Arial"/>
              </a:rPr>
              <a:t>Control Advisor </a:t>
            </a:r>
            <a:r>
              <a:rPr kumimoji="0" sz="400" b="0" i="0" u="none" strike="noStrike" kern="1200" cap="none" spc="-5" normalizeH="0" baseline="0" noProof="0" dirty="0">
                <a:ln>
                  <a:noFill/>
                </a:ln>
                <a:solidFill>
                  <a:srgbClr val="FFFFFF"/>
                </a:solidFill>
                <a:effectLst/>
                <a:uLnTx/>
                <a:uFillTx/>
                <a:latin typeface="Arial"/>
                <a:ea typeface="+mn-ea"/>
                <a:cs typeface="Arial"/>
              </a:rPr>
              <a:t>EcoStruxure </a:t>
            </a:r>
            <a:r>
              <a:rPr kumimoji="0" sz="400" b="0" i="0" u="none" strike="noStrike" kern="1200" cap="none" spc="-10" normalizeH="0" baseline="0" noProof="0" dirty="0">
                <a:ln>
                  <a:noFill/>
                </a:ln>
                <a:solidFill>
                  <a:srgbClr val="FFFFFF"/>
                </a:solidFill>
                <a:effectLst/>
                <a:uLnTx/>
                <a:uFillTx/>
                <a:latin typeface="Arial"/>
                <a:ea typeface="+mn-ea"/>
                <a:cs typeface="Arial"/>
              </a:rPr>
              <a:t>Resource</a:t>
            </a:r>
            <a:r>
              <a:rPr kumimoji="0" sz="400" b="0" i="0" u="none" strike="noStrike" kern="1200" cap="none" spc="80" normalizeH="0" baseline="0" noProof="0" dirty="0">
                <a:ln>
                  <a:noFill/>
                </a:ln>
                <a:solidFill>
                  <a:srgbClr val="FFFFFF"/>
                </a:solidFill>
                <a:effectLst/>
                <a:uLnTx/>
                <a:uFillTx/>
                <a:latin typeface="Arial"/>
                <a:ea typeface="+mn-ea"/>
                <a:cs typeface="Arial"/>
              </a:rPr>
              <a:t> </a:t>
            </a:r>
            <a:r>
              <a:rPr kumimoji="0" sz="400" b="0" i="0" u="none" strike="noStrike" kern="1200" cap="none" spc="-10" normalizeH="0" baseline="0" noProof="0" dirty="0">
                <a:ln>
                  <a:noFill/>
                </a:ln>
                <a:solidFill>
                  <a:srgbClr val="FFFFFF"/>
                </a:solidFill>
                <a:effectLst/>
                <a:uLnTx/>
                <a:uFillTx/>
                <a:latin typeface="Arial"/>
                <a:ea typeface="+mn-ea"/>
                <a:cs typeface="Arial"/>
              </a:rPr>
              <a:t>Advisor</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73" name="object 73"/>
          <p:cNvSpPr txBox="1"/>
          <p:nvPr/>
        </p:nvSpPr>
        <p:spPr>
          <a:xfrm>
            <a:off x="9684384" y="3585464"/>
            <a:ext cx="964565" cy="863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400" b="0" i="0" u="none" strike="noStrike" kern="1200" cap="none" spc="-5" normalizeH="0" baseline="0" noProof="0" dirty="0">
                <a:ln>
                  <a:noFill/>
                </a:ln>
                <a:solidFill>
                  <a:srgbClr val="FFFFFF"/>
                </a:solidFill>
                <a:effectLst/>
                <a:uLnTx/>
                <a:uFillTx/>
                <a:latin typeface="Arial"/>
                <a:ea typeface="+mn-ea"/>
                <a:cs typeface="Arial"/>
              </a:rPr>
              <a:t>EcoStruxure </a:t>
            </a:r>
            <a:r>
              <a:rPr kumimoji="0" sz="400" b="0" i="0" u="none" strike="noStrike" kern="1200" cap="none" spc="-10" normalizeH="0" baseline="0" noProof="0" dirty="0">
                <a:ln>
                  <a:noFill/>
                </a:ln>
                <a:solidFill>
                  <a:srgbClr val="FFFFFF"/>
                </a:solidFill>
                <a:effectLst/>
                <a:uLnTx/>
                <a:uFillTx/>
                <a:latin typeface="Arial"/>
                <a:ea typeface="+mn-ea"/>
                <a:cs typeface="Arial"/>
              </a:rPr>
              <a:t>Augmented Operator</a:t>
            </a:r>
            <a:r>
              <a:rPr kumimoji="0" sz="400" b="0" i="0" u="none" strike="noStrike" kern="1200" cap="none" spc="-55" normalizeH="0" baseline="0" noProof="0" dirty="0">
                <a:ln>
                  <a:noFill/>
                </a:ln>
                <a:solidFill>
                  <a:srgbClr val="FFFFFF"/>
                </a:solidFill>
                <a:effectLst/>
                <a:uLnTx/>
                <a:uFillTx/>
                <a:latin typeface="Arial"/>
                <a:ea typeface="+mn-ea"/>
                <a:cs typeface="Arial"/>
              </a:rPr>
              <a:t> </a:t>
            </a:r>
            <a:r>
              <a:rPr kumimoji="0" sz="400" b="0" i="0" u="none" strike="noStrike" kern="1200" cap="none" spc="-10" normalizeH="0" baseline="0" noProof="0" dirty="0">
                <a:ln>
                  <a:noFill/>
                </a:ln>
                <a:solidFill>
                  <a:srgbClr val="FFFFFF"/>
                </a:solidFill>
                <a:effectLst/>
                <a:uLnTx/>
                <a:uFillTx/>
                <a:latin typeface="Arial"/>
                <a:ea typeface="+mn-ea"/>
                <a:cs typeface="Arial"/>
              </a:rPr>
              <a:t>Advisor</a:t>
            </a:r>
            <a:endParaRPr kumimoji="0" sz="400" b="0" i="0" u="none" strike="noStrike" kern="1200" cap="none" spc="0" normalizeH="0" baseline="0" noProof="0">
              <a:ln>
                <a:noFill/>
              </a:ln>
              <a:solidFill>
                <a:prstClr val="black"/>
              </a:solidFill>
              <a:effectLst/>
              <a:uLnTx/>
              <a:uFillTx/>
              <a:latin typeface="Arial"/>
              <a:ea typeface="+mn-ea"/>
              <a:cs typeface="Arial"/>
            </a:endParaRPr>
          </a:p>
        </p:txBody>
      </p:sp>
      <p:sp>
        <p:nvSpPr>
          <p:cNvPr id="74" name="object 74"/>
          <p:cNvSpPr/>
          <p:nvPr/>
        </p:nvSpPr>
        <p:spPr>
          <a:xfrm>
            <a:off x="6245097" y="3177039"/>
            <a:ext cx="1310640" cy="605155"/>
          </a:xfrm>
          <a:custGeom>
            <a:avLst/>
            <a:gdLst/>
            <a:ahLst/>
            <a:cxnLst/>
            <a:rect l="l" t="t" r="r" b="b"/>
            <a:pathLst>
              <a:path w="1310640" h="605154">
                <a:moveTo>
                  <a:pt x="0" y="100837"/>
                </a:moveTo>
                <a:lnTo>
                  <a:pt x="7915" y="61561"/>
                </a:lnTo>
                <a:lnTo>
                  <a:pt x="29511" y="29511"/>
                </a:lnTo>
                <a:lnTo>
                  <a:pt x="61561" y="7915"/>
                </a:lnTo>
                <a:lnTo>
                  <a:pt x="100837" y="0"/>
                </a:lnTo>
                <a:lnTo>
                  <a:pt x="1209802" y="0"/>
                </a:lnTo>
                <a:lnTo>
                  <a:pt x="1249078" y="7915"/>
                </a:lnTo>
                <a:lnTo>
                  <a:pt x="1281128" y="29511"/>
                </a:lnTo>
                <a:lnTo>
                  <a:pt x="1302724" y="61561"/>
                </a:lnTo>
                <a:lnTo>
                  <a:pt x="1310639" y="100837"/>
                </a:lnTo>
                <a:lnTo>
                  <a:pt x="1310639" y="504189"/>
                </a:lnTo>
                <a:lnTo>
                  <a:pt x="1302724" y="543466"/>
                </a:lnTo>
                <a:lnTo>
                  <a:pt x="1281128" y="575516"/>
                </a:lnTo>
                <a:lnTo>
                  <a:pt x="1249078" y="597112"/>
                </a:lnTo>
                <a:lnTo>
                  <a:pt x="1209802" y="605027"/>
                </a:lnTo>
                <a:lnTo>
                  <a:pt x="100837" y="605027"/>
                </a:lnTo>
                <a:lnTo>
                  <a:pt x="61561" y="597112"/>
                </a:lnTo>
                <a:lnTo>
                  <a:pt x="29511" y="575516"/>
                </a:lnTo>
                <a:lnTo>
                  <a:pt x="7915" y="543466"/>
                </a:lnTo>
                <a:lnTo>
                  <a:pt x="0" y="504189"/>
                </a:lnTo>
                <a:lnTo>
                  <a:pt x="0" y="100837"/>
                </a:lnTo>
                <a:close/>
              </a:path>
            </a:pathLst>
          </a:custGeom>
          <a:ln w="38100">
            <a:solidFill>
              <a:srgbClr val="6F2F9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5" name="object 75"/>
          <p:cNvGrpSpPr/>
          <p:nvPr/>
        </p:nvGrpSpPr>
        <p:grpSpPr>
          <a:xfrm>
            <a:off x="289559" y="1616963"/>
            <a:ext cx="10747375" cy="4234180"/>
            <a:chOff x="289559" y="1616963"/>
            <a:chExt cx="10747375" cy="4234180"/>
          </a:xfrm>
        </p:grpSpPr>
        <p:sp>
          <p:nvSpPr>
            <p:cNvPr id="76" name="object 76"/>
            <p:cNvSpPr/>
            <p:nvPr/>
          </p:nvSpPr>
          <p:spPr>
            <a:xfrm>
              <a:off x="10922507" y="3563874"/>
              <a:ext cx="114300" cy="1089660"/>
            </a:xfrm>
            <a:custGeom>
              <a:avLst/>
              <a:gdLst/>
              <a:ahLst/>
              <a:cxnLst/>
              <a:rect l="l" t="t" r="r" b="b"/>
              <a:pathLst>
                <a:path w="114300" h="1089660">
                  <a:moveTo>
                    <a:pt x="38100" y="975232"/>
                  </a:moveTo>
                  <a:lnTo>
                    <a:pt x="0" y="975232"/>
                  </a:lnTo>
                  <a:lnTo>
                    <a:pt x="57150" y="1089533"/>
                  </a:lnTo>
                  <a:lnTo>
                    <a:pt x="104775" y="994282"/>
                  </a:lnTo>
                  <a:lnTo>
                    <a:pt x="38100" y="994282"/>
                  </a:lnTo>
                  <a:lnTo>
                    <a:pt x="38100" y="975232"/>
                  </a:lnTo>
                  <a:close/>
                </a:path>
                <a:path w="114300" h="1089660">
                  <a:moveTo>
                    <a:pt x="76200" y="95250"/>
                  </a:moveTo>
                  <a:lnTo>
                    <a:pt x="38100" y="95250"/>
                  </a:lnTo>
                  <a:lnTo>
                    <a:pt x="38100" y="994282"/>
                  </a:lnTo>
                  <a:lnTo>
                    <a:pt x="76200" y="994282"/>
                  </a:lnTo>
                  <a:lnTo>
                    <a:pt x="76200" y="95250"/>
                  </a:lnTo>
                  <a:close/>
                </a:path>
                <a:path w="114300" h="1089660">
                  <a:moveTo>
                    <a:pt x="114300" y="975232"/>
                  </a:moveTo>
                  <a:lnTo>
                    <a:pt x="76200" y="975232"/>
                  </a:lnTo>
                  <a:lnTo>
                    <a:pt x="76200" y="994282"/>
                  </a:lnTo>
                  <a:lnTo>
                    <a:pt x="104775" y="994282"/>
                  </a:lnTo>
                  <a:lnTo>
                    <a:pt x="114300" y="975232"/>
                  </a:lnTo>
                  <a:close/>
                </a:path>
                <a:path w="114300" h="1089660">
                  <a:moveTo>
                    <a:pt x="57150" y="0"/>
                  </a:moveTo>
                  <a:lnTo>
                    <a:pt x="0" y="114300"/>
                  </a:lnTo>
                  <a:lnTo>
                    <a:pt x="38100" y="114300"/>
                  </a:lnTo>
                  <a:lnTo>
                    <a:pt x="38100" y="95250"/>
                  </a:lnTo>
                  <a:lnTo>
                    <a:pt x="104775" y="95250"/>
                  </a:lnTo>
                  <a:lnTo>
                    <a:pt x="57150" y="0"/>
                  </a:lnTo>
                  <a:close/>
                </a:path>
                <a:path w="114300" h="1089660">
                  <a:moveTo>
                    <a:pt x="104775" y="95250"/>
                  </a:moveTo>
                  <a:lnTo>
                    <a:pt x="76200" y="95250"/>
                  </a:lnTo>
                  <a:lnTo>
                    <a:pt x="76200" y="114300"/>
                  </a:lnTo>
                  <a:lnTo>
                    <a:pt x="114300" y="114300"/>
                  </a:lnTo>
                  <a:lnTo>
                    <a:pt x="104775" y="9525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289559" y="1616963"/>
              <a:ext cx="4116324" cy="4233672"/>
            </a:xfrm>
            <a:prstGeom prst="rect">
              <a:avLst/>
            </a:prstGeom>
            <a:blipFill>
              <a:blip r:embed="rId2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8" name="TextBox 77">
            <a:extLst>
              <a:ext uri="{FF2B5EF4-FFF2-40B4-BE49-F238E27FC236}">
                <a16:creationId xmlns:a16="http://schemas.microsoft.com/office/drawing/2014/main" id="{2DAA5FEE-3757-4BAC-9B1D-A8A39037D55A}"/>
              </a:ext>
            </a:extLst>
          </p:cNvPr>
          <p:cNvSpPr txBox="1"/>
          <p:nvPr/>
        </p:nvSpPr>
        <p:spPr>
          <a:xfrm>
            <a:off x="1573594" y="2496425"/>
            <a:ext cx="1882521" cy="307777"/>
          </a:xfrm>
          <a:prstGeom prst="rect">
            <a:avLst/>
          </a:prstGeom>
          <a:noFill/>
        </p:spPr>
        <p:txBody>
          <a:bodyPr wrap="square" rtlCol="0">
            <a:spAutoFit/>
          </a:bodyPr>
          <a:lstStyle/>
          <a:p>
            <a:r>
              <a:rPr lang="ru-RU" sz="1400" dirty="0">
                <a:solidFill>
                  <a:schemeClr val="bg1"/>
                </a:solidFill>
                <a:latin typeface="Arial" panose="020B0604020202020204" pitchFamily="34" charset="0"/>
                <a:cs typeface="Arial" panose="020B0604020202020204" pitchFamily="34" charset="0"/>
              </a:rPr>
              <a:t>Эффективность</a:t>
            </a:r>
            <a:endParaRPr lang="en-US" sz="1400" dirty="0">
              <a:solidFill>
                <a:schemeClr val="bg1"/>
              </a:solidFill>
              <a:latin typeface="Arial" panose="020B0604020202020204" pitchFamily="34" charset="0"/>
              <a:cs typeface="Arial" panose="020B0604020202020204" pitchFamily="34" charset="0"/>
            </a:endParaRPr>
          </a:p>
        </p:txBody>
      </p:sp>
      <p:sp>
        <p:nvSpPr>
          <p:cNvPr id="79" name="TextBox 78">
            <a:extLst>
              <a:ext uri="{FF2B5EF4-FFF2-40B4-BE49-F238E27FC236}">
                <a16:creationId xmlns:a16="http://schemas.microsoft.com/office/drawing/2014/main" id="{D65E1C27-343A-481A-8D24-F93781038B99}"/>
              </a:ext>
            </a:extLst>
          </p:cNvPr>
          <p:cNvSpPr txBox="1"/>
          <p:nvPr/>
        </p:nvSpPr>
        <p:spPr>
          <a:xfrm>
            <a:off x="2566130" y="4360995"/>
            <a:ext cx="1882521" cy="307777"/>
          </a:xfrm>
          <a:prstGeom prst="rect">
            <a:avLst/>
          </a:prstGeom>
          <a:noFill/>
        </p:spPr>
        <p:txBody>
          <a:bodyPr wrap="square" rtlCol="0">
            <a:spAutoFit/>
          </a:bodyPr>
          <a:lstStyle/>
          <a:p>
            <a:r>
              <a:rPr lang="ru-RU" sz="1400" dirty="0">
                <a:solidFill>
                  <a:schemeClr val="bg1"/>
                </a:solidFill>
                <a:latin typeface="Arial" panose="020B0604020202020204" pitchFamily="34" charset="0"/>
                <a:cs typeface="Arial" panose="020B0604020202020204" pitchFamily="34" charset="0"/>
              </a:rPr>
              <a:t>Проектирование</a:t>
            </a:r>
            <a:endParaRPr lang="en-US" sz="1400" dirty="0">
              <a:solidFill>
                <a:schemeClr val="bg1"/>
              </a:solidFill>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BBE5012B-3AEB-4DE8-B162-A71A9B85D308}"/>
              </a:ext>
            </a:extLst>
          </p:cNvPr>
          <p:cNvSpPr txBox="1"/>
          <p:nvPr/>
        </p:nvSpPr>
        <p:spPr>
          <a:xfrm>
            <a:off x="754761" y="4372891"/>
            <a:ext cx="1882521" cy="307777"/>
          </a:xfrm>
          <a:prstGeom prst="rect">
            <a:avLst/>
          </a:prstGeom>
          <a:noFill/>
        </p:spPr>
        <p:txBody>
          <a:bodyPr wrap="square" rtlCol="0">
            <a:spAutoFit/>
          </a:bodyPr>
          <a:lstStyle/>
          <a:p>
            <a:r>
              <a:rPr lang="ru-RU" sz="1400" dirty="0">
                <a:solidFill>
                  <a:schemeClr val="bg1"/>
                </a:solidFill>
                <a:latin typeface="Arial" panose="020B0604020202020204" pitchFamily="34" charset="0"/>
                <a:cs typeface="Arial" panose="020B0604020202020204" pitchFamily="34" charset="0"/>
              </a:rPr>
              <a:t>Эксплуатация</a:t>
            </a:r>
            <a:endParaRPr lang="en-US" sz="1400" dirty="0">
              <a:solidFill>
                <a:schemeClr val="bg1"/>
              </a:solidFill>
              <a:latin typeface="Arial" panose="020B0604020202020204" pitchFamily="34" charset="0"/>
              <a:cs typeface="Arial" panose="020B0604020202020204" pitchFamily="34" charset="0"/>
            </a:endParaRPr>
          </a:p>
        </p:txBody>
      </p:sp>
      <p:sp>
        <p:nvSpPr>
          <p:cNvPr id="85" name="Footer Placeholder 3">
            <a:extLst>
              <a:ext uri="{FF2B5EF4-FFF2-40B4-BE49-F238E27FC236}">
                <a16:creationId xmlns:a16="http://schemas.microsoft.com/office/drawing/2014/main" id="{F2DA6AD2-C886-4DB9-B798-EE367D21CB69}"/>
              </a:ext>
            </a:extLst>
          </p:cNvPr>
          <p:cNvSpPr txBox="1">
            <a:spLocks/>
          </p:cNvSpPr>
          <p:nvPr/>
        </p:nvSpPr>
        <p:spPr>
          <a:xfrm>
            <a:off x="336553" y="6476226"/>
            <a:ext cx="2013023"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8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45454"/>
                </a:solidFill>
                <a:effectLst/>
                <a:uLnTx/>
                <a:uFillTx/>
                <a:latin typeface="Arial"/>
                <a:ea typeface="+mn-ea"/>
                <a:cs typeface="Arial"/>
              </a:rPr>
              <a:t>Confidential Property of Schneider Electric |</a:t>
            </a:r>
            <a:endParaRPr kumimoji="0" lang="en-US" sz="800" b="0" i="0" u="none" strike="noStrike" kern="1200" cap="none" spc="0" normalizeH="0" baseline="0" noProof="0" dirty="0">
              <a:ln>
                <a:noFill/>
              </a:ln>
              <a:solidFill>
                <a:srgbClr val="545454"/>
              </a:solidFill>
              <a:effectLst/>
              <a:uLnTx/>
              <a:uFillTx/>
              <a:latin typeface="Arial"/>
              <a:ea typeface="+mn-ea"/>
              <a:cs typeface="Arial"/>
            </a:endParaRPr>
          </a:p>
        </p:txBody>
      </p:sp>
      <p:sp>
        <p:nvSpPr>
          <p:cNvPr id="87" name="Slide Number Placeholder 6">
            <a:extLst>
              <a:ext uri="{FF2B5EF4-FFF2-40B4-BE49-F238E27FC236}">
                <a16:creationId xmlns:a16="http://schemas.microsoft.com/office/drawing/2014/main" id="{5B444285-4EDA-4322-B9BA-76B9D67E335E}"/>
              </a:ext>
            </a:extLst>
          </p:cNvPr>
          <p:cNvSpPr txBox="1">
            <a:spLocks/>
          </p:cNvSpPr>
          <p:nvPr/>
        </p:nvSpPr>
        <p:spPr>
          <a:xfrm>
            <a:off x="2330523" y="6476226"/>
            <a:ext cx="700920" cy="123111"/>
          </a:xfrm>
          <a:prstGeom prst="rect">
            <a:avLst/>
          </a:prstGeom>
        </p:spPr>
        <p:txBody>
          <a:bodyPr vert="horz" lIns="0" tIns="0" rIns="0" bIns="0" rtlCol="0" anchor="ctr">
            <a:spAutoFit/>
          </a:bodyPr>
          <a:lstStyle>
            <a:defPPr>
              <a:defRPr lang="en-US"/>
            </a:defPPr>
            <a:lvl1pPr marL="0" algn="l" defTabSz="914400" rtl="0" eaLnBrk="1" latinLnBrk="0" hangingPunct="1">
              <a:defRPr sz="800" kern="1200">
                <a:solidFill>
                  <a:schemeClr val="bg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3DCD58"/>
              </a:solidFill>
              <a:effectLst/>
              <a:uLnTx/>
              <a:uFillTx/>
              <a:latin typeface="Arial"/>
              <a:ea typeface="+mn-ea"/>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38657"/>
            <a:ext cx="11652250" cy="505908"/>
          </a:xfrm>
          <a:prstGeom prst="rect">
            <a:avLst/>
          </a:prstGeom>
        </p:spPr>
        <p:txBody>
          <a:bodyPr vert="horz" wrap="square" lIns="0" tIns="13335" rIns="0" bIns="0" rtlCol="0">
            <a:spAutoFit/>
          </a:bodyPr>
          <a:lstStyle/>
          <a:p>
            <a:pPr marL="12700">
              <a:lnSpc>
                <a:spcPct val="100000"/>
              </a:lnSpc>
              <a:spcBef>
                <a:spcPts val="105"/>
              </a:spcBef>
            </a:pPr>
            <a:r>
              <a:rPr sz="3200" spc="-100" dirty="0">
                <a:solidFill>
                  <a:srgbClr val="3DCD58"/>
                </a:solidFill>
              </a:rPr>
              <a:t>AVEVA</a:t>
            </a:r>
            <a:r>
              <a:rPr lang="en-US" sz="3200" spc="-100" dirty="0">
                <a:solidFill>
                  <a:srgbClr val="3DCD58"/>
                </a:solidFill>
              </a:rPr>
              <a:t> &amp; Schneider Electric –</a:t>
            </a:r>
            <a:r>
              <a:rPr lang="ru-RU" sz="3200" spc="-100" dirty="0">
                <a:solidFill>
                  <a:srgbClr val="3DCD58"/>
                </a:solidFill>
              </a:rPr>
              <a:t> объединение возможностей</a:t>
            </a:r>
            <a:endParaRPr sz="3200" dirty="0">
              <a:solidFill>
                <a:srgbClr val="3DCD58"/>
              </a:solidFill>
            </a:endParaRPr>
          </a:p>
        </p:txBody>
      </p:sp>
      <p:sp>
        <p:nvSpPr>
          <p:cNvPr id="3" name="object 3"/>
          <p:cNvSpPr/>
          <p:nvPr/>
        </p:nvSpPr>
        <p:spPr>
          <a:xfrm>
            <a:off x="392939" y="1733579"/>
            <a:ext cx="3910507" cy="3911674"/>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5070475" y="1367154"/>
            <a:ext cx="2591435" cy="873957"/>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ru-RU" sz="1400" b="0" i="0" u="none" strike="noStrike" kern="1200" cap="none" spc="-5" normalizeH="0" baseline="0" noProof="0" dirty="0">
                <a:ln>
                  <a:noFill/>
                </a:ln>
                <a:solidFill>
                  <a:srgbClr val="404040"/>
                </a:solidFill>
                <a:effectLst/>
                <a:uLnTx/>
                <a:uFillTx/>
                <a:latin typeface="Arial" panose="020B0604020202020204" pitchFamily="34" charset="0"/>
                <a:cs typeface="Arial" panose="020B0604020202020204" pitchFamily="34" charset="0"/>
              </a:rPr>
              <a:t>Гибкость в оптимизации цепочек поставок – критически важна для </a:t>
            </a:r>
            <a:r>
              <a:rPr lang="ru-RU" sz="1400" spc="-5" dirty="0">
                <a:solidFill>
                  <a:srgbClr val="404040"/>
                </a:solidFill>
                <a:latin typeface="Arial" panose="020B0604020202020204" pitchFamily="34" charset="0"/>
                <a:cs typeface="Arial" panose="020B0604020202020204" pitchFamily="34" charset="0"/>
              </a:rPr>
              <a:t>итоговой прибыльности предприятия</a:t>
            </a:r>
            <a:endParaRPr kumimoji="0" sz="14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endParaRPr>
          </a:p>
        </p:txBody>
      </p:sp>
      <p:sp>
        <p:nvSpPr>
          <p:cNvPr id="5" name="object 5"/>
          <p:cNvSpPr txBox="1"/>
          <p:nvPr/>
        </p:nvSpPr>
        <p:spPr>
          <a:xfrm>
            <a:off x="5070475" y="4730622"/>
            <a:ext cx="2700020" cy="873957"/>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lang="ru-RU" sz="1400" spc="-5" dirty="0">
                <a:solidFill>
                  <a:srgbClr val="404040"/>
                </a:solidFill>
                <a:latin typeface="Arial" panose="020B0604020202020204" pitchFamily="34" charset="0"/>
                <a:cs typeface="Arial" panose="020B0604020202020204" pitchFamily="34" charset="0"/>
              </a:rPr>
              <a:t>«Удаленным» работникам требуется вся необходимая информация для совместной качественной работы</a:t>
            </a:r>
            <a:endParaRPr kumimoji="0" sz="14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endParaRPr>
          </a:p>
        </p:txBody>
      </p:sp>
      <p:sp>
        <p:nvSpPr>
          <p:cNvPr id="6" name="object 6"/>
          <p:cNvSpPr txBox="1"/>
          <p:nvPr/>
        </p:nvSpPr>
        <p:spPr>
          <a:xfrm>
            <a:off x="5070475" y="2570479"/>
            <a:ext cx="2645410" cy="873957"/>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ru-RU" sz="1400" b="0" i="0" u="none" strike="noStrike" kern="1200" cap="none" spc="-5" normalizeH="0" baseline="0" noProof="0" dirty="0">
                <a:ln>
                  <a:noFill/>
                </a:ln>
                <a:solidFill>
                  <a:srgbClr val="404040"/>
                </a:solidFill>
                <a:effectLst/>
                <a:uLnTx/>
                <a:uFillTx/>
                <a:latin typeface="Arial" panose="020B0604020202020204" pitchFamily="34" charset="0"/>
                <a:cs typeface="Arial" panose="020B0604020202020204" pitchFamily="34" charset="0"/>
              </a:rPr>
              <a:t>Критические активы предприятия должны быть защищенными и обладать высокой степенью надежности</a:t>
            </a:r>
            <a:endParaRPr kumimoji="0" sz="14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endParaRPr>
          </a:p>
        </p:txBody>
      </p:sp>
      <p:sp>
        <p:nvSpPr>
          <p:cNvPr id="7" name="object 7"/>
          <p:cNvSpPr txBox="1"/>
          <p:nvPr/>
        </p:nvSpPr>
        <p:spPr>
          <a:xfrm>
            <a:off x="3918203" y="3866514"/>
            <a:ext cx="3739515" cy="504625"/>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tab pos="1130300" algn="l"/>
              </a:tabLst>
              <a:defRPr/>
            </a:pPr>
            <a:r>
              <a:rPr kumimoji="0" sz="1600" b="0" i="0" u="heavy" strike="noStrike" kern="1200" cap="none" spc="-5" normalizeH="0" baseline="0" noProof="0" dirty="0">
                <a:ln>
                  <a:noFill/>
                </a:ln>
                <a:solidFill>
                  <a:prstClr val="black"/>
                </a:solidFill>
                <a:effectLst/>
                <a:uLnTx/>
                <a:uFill>
                  <a:solidFill>
                    <a:srgbClr val="96A0AF"/>
                  </a:solidFill>
                </a:uFill>
                <a:latin typeface="Calibri"/>
                <a:cs typeface="Calibri"/>
              </a:rPr>
              <a:t> 	</a:t>
            </a:r>
            <a:r>
              <a:rPr kumimoji="0" sz="1600" b="0" i="0" u="none" strike="noStrike" kern="1200" cap="none" spc="75" normalizeH="0" baseline="0" noProof="0" dirty="0">
                <a:ln>
                  <a:noFill/>
                </a:ln>
                <a:solidFill>
                  <a:prstClr val="black"/>
                </a:solidFill>
                <a:effectLst/>
                <a:uLnTx/>
                <a:uFillTx/>
                <a:latin typeface="Calibri"/>
                <a:cs typeface="Calibri"/>
              </a:rPr>
              <a:t> </a:t>
            </a:r>
            <a:r>
              <a:rPr kumimoji="0" sz="1600" b="0" i="0" u="none" strike="noStrike" kern="1200" cap="none" spc="-10" normalizeH="0" baseline="0" noProof="0" dirty="0">
                <a:ln>
                  <a:noFill/>
                </a:ln>
                <a:solidFill>
                  <a:prstClr val="black"/>
                </a:solidFill>
                <a:effectLst/>
                <a:uLnTx/>
                <a:uFillTx/>
                <a:latin typeface="Calibri"/>
                <a:cs typeface="Calibri"/>
              </a:rPr>
              <a:t>Reduced </a:t>
            </a:r>
            <a:r>
              <a:rPr kumimoji="0" sz="1600" b="0" i="0" u="none" strike="noStrike" kern="1200" cap="none" spc="-5" normalizeH="0" baseline="0" noProof="0" dirty="0">
                <a:ln>
                  <a:noFill/>
                </a:ln>
                <a:solidFill>
                  <a:prstClr val="black"/>
                </a:solidFill>
                <a:effectLst/>
                <a:uLnTx/>
                <a:uFillTx/>
                <a:latin typeface="Calibri"/>
                <a:cs typeface="Calibri"/>
              </a:rPr>
              <a:t>CapEx </a:t>
            </a:r>
            <a:r>
              <a:rPr kumimoji="0" sz="1600" b="0" i="0" u="none" strike="noStrike" kern="1200" cap="none" spc="-10" normalizeH="0" baseline="0" noProof="0" dirty="0">
                <a:ln>
                  <a:noFill/>
                </a:ln>
                <a:solidFill>
                  <a:prstClr val="black"/>
                </a:solidFill>
                <a:effectLst/>
                <a:uLnTx/>
                <a:uFillTx/>
                <a:latin typeface="Calibri"/>
                <a:cs typeface="Calibri"/>
              </a:rPr>
              <a:t>demands</a:t>
            </a:r>
            <a:r>
              <a:rPr kumimoji="0" sz="1600" b="0" i="0" u="none" strike="noStrike" kern="1200" cap="none" spc="20" normalizeH="0" baseline="0" noProof="0" dirty="0">
                <a:ln>
                  <a:noFill/>
                </a:ln>
                <a:solidFill>
                  <a:prstClr val="black"/>
                </a:solidFill>
                <a:effectLst/>
                <a:uLnTx/>
                <a:uFillTx/>
                <a:latin typeface="Calibri"/>
                <a:cs typeface="Calibri"/>
              </a:rPr>
              <a:t> </a:t>
            </a:r>
            <a:r>
              <a:rPr kumimoji="0" sz="1600" b="0" i="0" u="none" strike="noStrike" kern="1200" cap="none" spc="-5" normalizeH="0" baseline="0" noProof="0" dirty="0">
                <a:ln>
                  <a:noFill/>
                </a:ln>
                <a:solidFill>
                  <a:prstClr val="black"/>
                </a:solidFill>
                <a:effectLst/>
                <a:uLnTx/>
                <a:uFillTx/>
                <a:latin typeface="Calibri"/>
                <a:cs typeface="Calibri"/>
              </a:rPr>
              <a:t>high</a:t>
            </a:r>
            <a:endParaRPr kumimoji="0" lang="en-US" sz="1600" b="0" i="0" u="none" strike="noStrike" kern="1200" cap="none" spc="0" normalizeH="0" baseline="0" noProof="0" dirty="0">
              <a:ln>
                <a:noFill/>
              </a:ln>
              <a:solidFill>
                <a:prstClr val="black"/>
              </a:solidFill>
              <a:effectLst/>
              <a:uLnTx/>
              <a:uFillTx/>
              <a:latin typeface="Calibri"/>
              <a:cs typeface="Calibri"/>
            </a:endParaRPr>
          </a:p>
          <a:p>
            <a:pPr marL="1185545"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 normalizeH="0" baseline="0" noProof="0" dirty="0">
                <a:ln>
                  <a:noFill/>
                </a:ln>
                <a:solidFill>
                  <a:prstClr val="black"/>
                </a:solidFill>
                <a:effectLst/>
                <a:uLnTx/>
                <a:uFillTx/>
                <a:latin typeface="Calibri"/>
                <a:cs typeface="Calibri"/>
              </a:rPr>
              <a:t>levels of engineering</a:t>
            </a:r>
            <a:r>
              <a:rPr kumimoji="0" lang="en-US" sz="1600" b="0" i="0" u="none" strike="noStrike" kern="1200" cap="none" spc="-20" normalizeH="0" baseline="0" noProof="0" dirty="0">
                <a:ln>
                  <a:noFill/>
                </a:ln>
                <a:solidFill>
                  <a:prstClr val="black"/>
                </a:solidFill>
                <a:effectLst/>
                <a:uLnTx/>
                <a:uFillTx/>
                <a:latin typeface="Calibri"/>
                <a:cs typeface="Calibri"/>
              </a:rPr>
              <a:t> </a:t>
            </a:r>
            <a:r>
              <a:rPr kumimoji="0" lang="en-US" sz="1600" b="0" i="0" u="none" strike="noStrike" kern="1200" cap="none" spc="-5" normalizeH="0" baseline="0" noProof="0" dirty="0">
                <a:ln>
                  <a:noFill/>
                </a:ln>
                <a:solidFill>
                  <a:prstClr val="black"/>
                </a:solidFill>
                <a:effectLst/>
                <a:uLnTx/>
                <a:uFillTx/>
                <a:latin typeface="Calibri"/>
                <a:cs typeface="Calibri"/>
              </a:rPr>
              <a:t>efficiency</a:t>
            </a:r>
            <a:endParaRPr kumimoji="0" lang="en-US" sz="1600" b="0" i="0" u="none" strike="noStrike" kern="1200" cap="none" spc="0" normalizeH="0" baseline="0" noProof="0" dirty="0">
              <a:ln>
                <a:noFill/>
              </a:ln>
              <a:solidFill>
                <a:prstClr val="black"/>
              </a:solidFill>
              <a:effectLst/>
              <a:uLnTx/>
              <a:uFillTx/>
              <a:latin typeface="Calibri"/>
              <a:cs typeface="Calibri"/>
            </a:endParaRPr>
          </a:p>
        </p:txBody>
      </p:sp>
      <p:grpSp>
        <p:nvGrpSpPr>
          <p:cNvPr id="8" name="object 8"/>
          <p:cNvGrpSpPr/>
          <p:nvPr/>
        </p:nvGrpSpPr>
        <p:grpSpPr>
          <a:xfrm>
            <a:off x="1738883" y="1752600"/>
            <a:ext cx="3262629" cy="3382645"/>
            <a:chOff x="1738883" y="1752600"/>
            <a:chExt cx="3262629" cy="3382645"/>
          </a:xfrm>
        </p:grpSpPr>
        <p:sp>
          <p:nvSpPr>
            <p:cNvPr id="9" name="object 9"/>
            <p:cNvSpPr/>
            <p:nvPr/>
          </p:nvSpPr>
          <p:spPr>
            <a:xfrm>
              <a:off x="3368801" y="1762505"/>
              <a:ext cx="1622425" cy="598805"/>
            </a:xfrm>
            <a:custGeom>
              <a:avLst/>
              <a:gdLst/>
              <a:ahLst/>
              <a:cxnLst/>
              <a:rect l="l" t="t" r="r" b="b"/>
              <a:pathLst>
                <a:path w="1622425" h="598805">
                  <a:moveTo>
                    <a:pt x="0" y="598551"/>
                  </a:moveTo>
                  <a:lnTo>
                    <a:pt x="0" y="0"/>
                  </a:lnTo>
                  <a:lnTo>
                    <a:pt x="1622425" y="0"/>
                  </a:lnTo>
                </a:path>
              </a:pathLst>
            </a:custGeom>
            <a:ln w="19812">
              <a:solidFill>
                <a:srgbClr val="96A0A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820417" y="4993385"/>
              <a:ext cx="3171190" cy="132080"/>
            </a:xfrm>
            <a:custGeom>
              <a:avLst/>
              <a:gdLst/>
              <a:ahLst/>
              <a:cxnLst/>
              <a:rect l="l" t="t" r="r" b="b"/>
              <a:pathLst>
                <a:path w="3171190" h="132079">
                  <a:moveTo>
                    <a:pt x="0" y="0"/>
                  </a:moveTo>
                  <a:lnTo>
                    <a:pt x="0" y="131571"/>
                  </a:lnTo>
                  <a:lnTo>
                    <a:pt x="3171190" y="131571"/>
                  </a:lnTo>
                </a:path>
              </a:pathLst>
            </a:custGeom>
            <a:ln w="19812">
              <a:solidFill>
                <a:srgbClr val="96A0A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3288791" y="2360676"/>
              <a:ext cx="160020" cy="15849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3756660" y="4008120"/>
              <a:ext cx="161543" cy="15849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1738883" y="4834127"/>
              <a:ext cx="161544" cy="15849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3368801" y="2519933"/>
              <a:ext cx="1622425" cy="445770"/>
            </a:xfrm>
            <a:custGeom>
              <a:avLst/>
              <a:gdLst/>
              <a:ahLst/>
              <a:cxnLst/>
              <a:rect l="l" t="t" r="r" b="b"/>
              <a:pathLst>
                <a:path w="1622425" h="445769">
                  <a:moveTo>
                    <a:pt x="0" y="0"/>
                  </a:moveTo>
                  <a:lnTo>
                    <a:pt x="0" y="445642"/>
                  </a:lnTo>
                  <a:lnTo>
                    <a:pt x="1622425" y="445642"/>
                  </a:lnTo>
                </a:path>
              </a:pathLst>
            </a:custGeom>
            <a:ln w="19811">
              <a:solidFill>
                <a:srgbClr val="96A0A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object 15"/>
          <p:cNvGrpSpPr/>
          <p:nvPr/>
        </p:nvGrpSpPr>
        <p:grpSpPr>
          <a:xfrm>
            <a:off x="8816340" y="1215007"/>
            <a:ext cx="650875" cy="650875"/>
            <a:chOff x="8816340" y="1450847"/>
            <a:chExt cx="650875" cy="650875"/>
          </a:xfrm>
        </p:grpSpPr>
        <p:sp>
          <p:nvSpPr>
            <p:cNvPr id="16" name="object 16"/>
            <p:cNvSpPr/>
            <p:nvPr/>
          </p:nvSpPr>
          <p:spPr>
            <a:xfrm>
              <a:off x="8816340" y="1450847"/>
              <a:ext cx="650875" cy="650875"/>
            </a:xfrm>
            <a:custGeom>
              <a:avLst/>
              <a:gdLst/>
              <a:ahLst/>
              <a:cxnLst/>
              <a:rect l="l" t="t" r="r" b="b"/>
              <a:pathLst>
                <a:path w="650875" h="650875">
                  <a:moveTo>
                    <a:pt x="325374" y="0"/>
                  </a:moveTo>
                  <a:lnTo>
                    <a:pt x="277291" y="3527"/>
                  </a:lnTo>
                  <a:lnTo>
                    <a:pt x="231399" y="13775"/>
                  </a:lnTo>
                  <a:lnTo>
                    <a:pt x="188201" y="30240"/>
                  </a:lnTo>
                  <a:lnTo>
                    <a:pt x="148201" y="52418"/>
                  </a:lnTo>
                  <a:lnTo>
                    <a:pt x="111902" y="79806"/>
                  </a:lnTo>
                  <a:lnTo>
                    <a:pt x="79806" y="111902"/>
                  </a:lnTo>
                  <a:lnTo>
                    <a:pt x="52418" y="148201"/>
                  </a:lnTo>
                  <a:lnTo>
                    <a:pt x="30240" y="188201"/>
                  </a:lnTo>
                  <a:lnTo>
                    <a:pt x="13775" y="231399"/>
                  </a:lnTo>
                  <a:lnTo>
                    <a:pt x="3527" y="277291"/>
                  </a:lnTo>
                  <a:lnTo>
                    <a:pt x="0" y="325374"/>
                  </a:lnTo>
                  <a:lnTo>
                    <a:pt x="3527" y="373456"/>
                  </a:lnTo>
                  <a:lnTo>
                    <a:pt x="13775" y="419348"/>
                  </a:lnTo>
                  <a:lnTo>
                    <a:pt x="30240" y="462546"/>
                  </a:lnTo>
                  <a:lnTo>
                    <a:pt x="52418" y="502546"/>
                  </a:lnTo>
                  <a:lnTo>
                    <a:pt x="79806" y="538845"/>
                  </a:lnTo>
                  <a:lnTo>
                    <a:pt x="111902" y="570941"/>
                  </a:lnTo>
                  <a:lnTo>
                    <a:pt x="148201" y="598329"/>
                  </a:lnTo>
                  <a:lnTo>
                    <a:pt x="188201" y="620507"/>
                  </a:lnTo>
                  <a:lnTo>
                    <a:pt x="231399" y="636972"/>
                  </a:lnTo>
                  <a:lnTo>
                    <a:pt x="277291" y="647220"/>
                  </a:lnTo>
                  <a:lnTo>
                    <a:pt x="325374" y="650748"/>
                  </a:lnTo>
                  <a:lnTo>
                    <a:pt x="373456" y="647220"/>
                  </a:lnTo>
                  <a:lnTo>
                    <a:pt x="419348" y="636972"/>
                  </a:lnTo>
                  <a:lnTo>
                    <a:pt x="462546" y="620507"/>
                  </a:lnTo>
                  <a:lnTo>
                    <a:pt x="502546" y="598329"/>
                  </a:lnTo>
                  <a:lnTo>
                    <a:pt x="538845" y="570941"/>
                  </a:lnTo>
                  <a:lnTo>
                    <a:pt x="570941" y="538845"/>
                  </a:lnTo>
                  <a:lnTo>
                    <a:pt x="598329" y="502546"/>
                  </a:lnTo>
                  <a:lnTo>
                    <a:pt x="620507" y="462546"/>
                  </a:lnTo>
                  <a:lnTo>
                    <a:pt x="636972" y="419348"/>
                  </a:lnTo>
                  <a:lnTo>
                    <a:pt x="647220" y="373456"/>
                  </a:lnTo>
                  <a:lnTo>
                    <a:pt x="650748" y="325374"/>
                  </a:lnTo>
                  <a:lnTo>
                    <a:pt x="647220" y="277291"/>
                  </a:lnTo>
                  <a:lnTo>
                    <a:pt x="636972" y="231399"/>
                  </a:lnTo>
                  <a:lnTo>
                    <a:pt x="620507" y="188201"/>
                  </a:lnTo>
                  <a:lnTo>
                    <a:pt x="598329" y="148201"/>
                  </a:lnTo>
                  <a:lnTo>
                    <a:pt x="570941" y="111902"/>
                  </a:lnTo>
                  <a:lnTo>
                    <a:pt x="538845" y="79806"/>
                  </a:lnTo>
                  <a:lnTo>
                    <a:pt x="502546" y="52418"/>
                  </a:lnTo>
                  <a:lnTo>
                    <a:pt x="462546" y="30240"/>
                  </a:lnTo>
                  <a:lnTo>
                    <a:pt x="419348" y="13775"/>
                  </a:lnTo>
                  <a:lnTo>
                    <a:pt x="373456" y="3527"/>
                  </a:lnTo>
                  <a:lnTo>
                    <a:pt x="325374" y="0"/>
                  </a:lnTo>
                  <a:close/>
                </a:path>
              </a:pathLst>
            </a:custGeom>
            <a:solidFill>
              <a:srgbClr val="92A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8944356" y="1571243"/>
              <a:ext cx="449579" cy="44957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object 18"/>
          <p:cNvGrpSpPr/>
          <p:nvPr/>
        </p:nvGrpSpPr>
        <p:grpSpPr>
          <a:xfrm>
            <a:off x="8814816" y="2027299"/>
            <a:ext cx="649605" cy="650875"/>
            <a:chOff x="8814816" y="2263139"/>
            <a:chExt cx="649605" cy="650875"/>
          </a:xfrm>
        </p:grpSpPr>
        <p:sp>
          <p:nvSpPr>
            <p:cNvPr id="19" name="object 19"/>
            <p:cNvSpPr/>
            <p:nvPr/>
          </p:nvSpPr>
          <p:spPr>
            <a:xfrm>
              <a:off x="8814816" y="2263139"/>
              <a:ext cx="649605" cy="650875"/>
            </a:xfrm>
            <a:custGeom>
              <a:avLst/>
              <a:gdLst/>
              <a:ahLst/>
              <a:cxnLst/>
              <a:rect l="l" t="t" r="r" b="b"/>
              <a:pathLst>
                <a:path w="649604" h="650875">
                  <a:moveTo>
                    <a:pt x="324611" y="0"/>
                  </a:moveTo>
                  <a:lnTo>
                    <a:pt x="276632" y="3527"/>
                  </a:lnTo>
                  <a:lnTo>
                    <a:pt x="230843" y="13775"/>
                  </a:lnTo>
                  <a:lnTo>
                    <a:pt x="187743" y="30240"/>
                  </a:lnTo>
                  <a:lnTo>
                    <a:pt x="147837" y="52418"/>
                  </a:lnTo>
                  <a:lnTo>
                    <a:pt x="111624" y="79806"/>
                  </a:lnTo>
                  <a:lnTo>
                    <a:pt x="79606" y="111902"/>
                  </a:lnTo>
                  <a:lnTo>
                    <a:pt x="52285" y="148201"/>
                  </a:lnTo>
                  <a:lnTo>
                    <a:pt x="30162" y="188201"/>
                  </a:lnTo>
                  <a:lnTo>
                    <a:pt x="13740" y="231399"/>
                  </a:lnTo>
                  <a:lnTo>
                    <a:pt x="3518" y="277291"/>
                  </a:lnTo>
                  <a:lnTo>
                    <a:pt x="0" y="325374"/>
                  </a:lnTo>
                  <a:lnTo>
                    <a:pt x="3518" y="373456"/>
                  </a:lnTo>
                  <a:lnTo>
                    <a:pt x="13740" y="419348"/>
                  </a:lnTo>
                  <a:lnTo>
                    <a:pt x="30162" y="462546"/>
                  </a:lnTo>
                  <a:lnTo>
                    <a:pt x="52285" y="502546"/>
                  </a:lnTo>
                  <a:lnTo>
                    <a:pt x="79606" y="538845"/>
                  </a:lnTo>
                  <a:lnTo>
                    <a:pt x="111624" y="570941"/>
                  </a:lnTo>
                  <a:lnTo>
                    <a:pt x="147837" y="598329"/>
                  </a:lnTo>
                  <a:lnTo>
                    <a:pt x="187743" y="620507"/>
                  </a:lnTo>
                  <a:lnTo>
                    <a:pt x="230843" y="636972"/>
                  </a:lnTo>
                  <a:lnTo>
                    <a:pt x="276632" y="647220"/>
                  </a:lnTo>
                  <a:lnTo>
                    <a:pt x="324611" y="650748"/>
                  </a:lnTo>
                  <a:lnTo>
                    <a:pt x="372591" y="647220"/>
                  </a:lnTo>
                  <a:lnTo>
                    <a:pt x="418380" y="636972"/>
                  </a:lnTo>
                  <a:lnTo>
                    <a:pt x="461480" y="620507"/>
                  </a:lnTo>
                  <a:lnTo>
                    <a:pt x="501386" y="598329"/>
                  </a:lnTo>
                  <a:lnTo>
                    <a:pt x="537599" y="570941"/>
                  </a:lnTo>
                  <a:lnTo>
                    <a:pt x="569617" y="538845"/>
                  </a:lnTo>
                  <a:lnTo>
                    <a:pt x="596938" y="502546"/>
                  </a:lnTo>
                  <a:lnTo>
                    <a:pt x="619061" y="462546"/>
                  </a:lnTo>
                  <a:lnTo>
                    <a:pt x="635483" y="419348"/>
                  </a:lnTo>
                  <a:lnTo>
                    <a:pt x="645705" y="373456"/>
                  </a:lnTo>
                  <a:lnTo>
                    <a:pt x="649224" y="325374"/>
                  </a:lnTo>
                  <a:lnTo>
                    <a:pt x="645705" y="277291"/>
                  </a:lnTo>
                  <a:lnTo>
                    <a:pt x="635483" y="231399"/>
                  </a:lnTo>
                  <a:lnTo>
                    <a:pt x="619061" y="188201"/>
                  </a:lnTo>
                  <a:lnTo>
                    <a:pt x="596938" y="148201"/>
                  </a:lnTo>
                  <a:lnTo>
                    <a:pt x="569617" y="111902"/>
                  </a:lnTo>
                  <a:lnTo>
                    <a:pt x="537599" y="79806"/>
                  </a:lnTo>
                  <a:lnTo>
                    <a:pt x="501386" y="52418"/>
                  </a:lnTo>
                  <a:lnTo>
                    <a:pt x="461480" y="30240"/>
                  </a:lnTo>
                  <a:lnTo>
                    <a:pt x="418380" y="13775"/>
                  </a:lnTo>
                  <a:lnTo>
                    <a:pt x="372591" y="3527"/>
                  </a:lnTo>
                  <a:lnTo>
                    <a:pt x="324611" y="0"/>
                  </a:lnTo>
                  <a:close/>
                </a:path>
              </a:pathLst>
            </a:custGeom>
            <a:solidFill>
              <a:srgbClr val="BB11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8915400" y="2371343"/>
              <a:ext cx="448055" cy="44805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object 21"/>
          <p:cNvGrpSpPr/>
          <p:nvPr/>
        </p:nvGrpSpPr>
        <p:grpSpPr>
          <a:xfrm>
            <a:off x="8814816" y="2775583"/>
            <a:ext cx="649605" cy="649605"/>
            <a:chOff x="8814816" y="3011423"/>
            <a:chExt cx="649605" cy="649605"/>
          </a:xfrm>
        </p:grpSpPr>
        <p:sp>
          <p:nvSpPr>
            <p:cNvPr id="22" name="object 22"/>
            <p:cNvSpPr/>
            <p:nvPr/>
          </p:nvSpPr>
          <p:spPr>
            <a:xfrm>
              <a:off x="8814816" y="3011423"/>
              <a:ext cx="649605" cy="649605"/>
            </a:xfrm>
            <a:custGeom>
              <a:avLst/>
              <a:gdLst/>
              <a:ahLst/>
              <a:cxnLst/>
              <a:rect l="l" t="t" r="r" b="b"/>
              <a:pathLst>
                <a:path w="649604" h="649604">
                  <a:moveTo>
                    <a:pt x="324611" y="0"/>
                  </a:moveTo>
                  <a:lnTo>
                    <a:pt x="276632" y="3518"/>
                  </a:lnTo>
                  <a:lnTo>
                    <a:pt x="230843" y="13740"/>
                  </a:lnTo>
                  <a:lnTo>
                    <a:pt x="187743" y="30162"/>
                  </a:lnTo>
                  <a:lnTo>
                    <a:pt x="147837" y="52285"/>
                  </a:lnTo>
                  <a:lnTo>
                    <a:pt x="111624" y="79606"/>
                  </a:lnTo>
                  <a:lnTo>
                    <a:pt x="79606" y="111624"/>
                  </a:lnTo>
                  <a:lnTo>
                    <a:pt x="52285" y="147837"/>
                  </a:lnTo>
                  <a:lnTo>
                    <a:pt x="30162" y="187743"/>
                  </a:lnTo>
                  <a:lnTo>
                    <a:pt x="13740" y="230843"/>
                  </a:lnTo>
                  <a:lnTo>
                    <a:pt x="3518" y="276632"/>
                  </a:lnTo>
                  <a:lnTo>
                    <a:pt x="0" y="324612"/>
                  </a:lnTo>
                  <a:lnTo>
                    <a:pt x="3518" y="372591"/>
                  </a:lnTo>
                  <a:lnTo>
                    <a:pt x="13740" y="418380"/>
                  </a:lnTo>
                  <a:lnTo>
                    <a:pt x="30162" y="461480"/>
                  </a:lnTo>
                  <a:lnTo>
                    <a:pt x="52285" y="501386"/>
                  </a:lnTo>
                  <a:lnTo>
                    <a:pt x="79606" y="537599"/>
                  </a:lnTo>
                  <a:lnTo>
                    <a:pt x="111624" y="569617"/>
                  </a:lnTo>
                  <a:lnTo>
                    <a:pt x="147837" y="596938"/>
                  </a:lnTo>
                  <a:lnTo>
                    <a:pt x="187743" y="619061"/>
                  </a:lnTo>
                  <a:lnTo>
                    <a:pt x="230843" y="635483"/>
                  </a:lnTo>
                  <a:lnTo>
                    <a:pt x="276632" y="645705"/>
                  </a:lnTo>
                  <a:lnTo>
                    <a:pt x="324611" y="649224"/>
                  </a:lnTo>
                  <a:lnTo>
                    <a:pt x="372591" y="645705"/>
                  </a:lnTo>
                  <a:lnTo>
                    <a:pt x="418380" y="635483"/>
                  </a:lnTo>
                  <a:lnTo>
                    <a:pt x="461480" y="619061"/>
                  </a:lnTo>
                  <a:lnTo>
                    <a:pt x="501386" y="596938"/>
                  </a:lnTo>
                  <a:lnTo>
                    <a:pt x="537599" y="569617"/>
                  </a:lnTo>
                  <a:lnTo>
                    <a:pt x="569617" y="537599"/>
                  </a:lnTo>
                  <a:lnTo>
                    <a:pt x="596938" y="501386"/>
                  </a:lnTo>
                  <a:lnTo>
                    <a:pt x="619061" y="461480"/>
                  </a:lnTo>
                  <a:lnTo>
                    <a:pt x="635483" y="418380"/>
                  </a:lnTo>
                  <a:lnTo>
                    <a:pt x="645705" y="372591"/>
                  </a:lnTo>
                  <a:lnTo>
                    <a:pt x="649224" y="324612"/>
                  </a:lnTo>
                  <a:lnTo>
                    <a:pt x="645705" y="276632"/>
                  </a:lnTo>
                  <a:lnTo>
                    <a:pt x="635483" y="230843"/>
                  </a:lnTo>
                  <a:lnTo>
                    <a:pt x="619061" y="187743"/>
                  </a:lnTo>
                  <a:lnTo>
                    <a:pt x="596938" y="147837"/>
                  </a:lnTo>
                  <a:lnTo>
                    <a:pt x="569617" y="111624"/>
                  </a:lnTo>
                  <a:lnTo>
                    <a:pt x="537599" y="79606"/>
                  </a:lnTo>
                  <a:lnTo>
                    <a:pt x="501386" y="52285"/>
                  </a:lnTo>
                  <a:lnTo>
                    <a:pt x="461480" y="30162"/>
                  </a:lnTo>
                  <a:lnTo>
                    <a:pt x="418380" y="13740"/>
                  </a:lnTo>
                  <a:lnTo>
                    <a:pt x="372591" y="3518"/>
                  </a:lnTo>
                  <a:lnTo>
                    <a:pt x="324611" y="0"/>
                  </a:lnTo>
                  <a:close/>
                </a:path>
              </a:pathLst>
            </a:custGeom>
            <a:solidFill>
              <a:srgbClr val="6A77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8915400" y="3110483"/>
              <a:ext cx="448055" cy="44957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object 24"/>
          <p:cNvGrpSpPr/>
          <p:nvPr/>
        </p:nvGrpSpPr>
        <p:grpSpPr>
          <a:xfrm>
            <a:off x="8817864" y="3523868"/>
            <a:ext cx="650875" cy="650875"/>
            <a:chOff x="8817864" y="3759708"/>
            <a:chExt cx="650875" cy="650875"/>
          </a:xfrm>
        </p:grpSpPr>
        <p:sp>
          <p:nvSpPr>
            <p:cNvPr id="25" name="object 25"/>
            <p:cNvSpPr/>
            <p:nvPr/>
          </p:nvSpPr>
          <p:spPr>
            <a:xfrm>
              <a:off x="8817864" y="3759708"/>
              <a:ext cx="650875" cy="650875"/>
            </a:xfrm>
            <a:custGeom>
              <a:avLst/>
              <a:gdLst/>
              <a:ahLst/>
              <a:cxnLst/>
              <a:rect l="l" t="t" r="r" b="b"/>
              <a:pathLst>
                <a:path w="650875" h="650875">
                  <a:moveTo>
                    <a:pt x="325374" y="0"/>
                  </a:moveTo>
                  <a:lnTo>
                    <a:pt x="277291" y="3527"/>
                  </a:lnTo>
                  <a:lnTo>
                    <a:pt x="231399" y="13775"/>
                  </a:lnTo>
                  <a:lnTo>
                    <a:pt x="188201" y="30240"/>
                  </a:lnTo>
                  <a:lnTo>
                    <a:pt x="148201" y="52418"/>
                  </a:lnTo>
                  <a:lnTo>
                    <a:pt x="111902" y="79806"/>
                  </a:lnTo>
                  <a:lnTo>
                    <a:pt x="79806" y="111902"/>
                  </a:lnTo>
                  <a:lnTo>
                    <a:pt x="52418" y="148201"/>
                  </a:lnTo>
                  <a:lnTo>
                    <a:pt x="30240" y="188201"/>
                  </a:lnTo>
                  <a:lnTo>
                    <a:pt x="13775" y="231399"/>
                  </a:lnTo>
                  <a:lnTo>
                    <a:pt x="3527" y="277291"/>
                  </a:lnTo>
                  <a:lnTo>
                    <a:pt x="0" y="325374"/>
                  </a:lnTo>
                  <a:lnTo>
                    <a:pt x="3527" y="373456"/>
                  </a:lnTo>
                  <a:lnTo>
                    <a:pt x="13775" y="419348"/>
                  </a:lnTo>
                  <a:lnTo>
                    <a:pt x="30240" y="462546"/>
                  </a:lnTo>
                  <a:lnTo>
                    <a:pt x="52418" y="502546"/>
                  </a:lnTo>
                  <a:lnTo>
                    <a:pt x="79806" y="538845"/>
                  </a:lnTo>
                  <a:lnTo>
                    <a:pt x="111902" y="570941"/>
                  </a:lnTo>
                  <a:lnTo>
                    <a:pt x="148201" y="598329"/>
                  </a:lnTo>
                  <a:lnTo>
                    <a:pt x="188201" y="620507"/>
                  </a:lnTo>
                  <a:lnTo>
                    <a:pt x="231399" y="636972"/>
                  </a:lnTo>
                  <a:lnTo>
                    <a:pt x="277291" y="647220"/>
                  </a:lnTo>
                  <a:lnTo>
                    <a:pt x="325374" y="650748"/>
                  </a:lnTo>
                  <a:lnTo>
                    <a:pt x="373456" y="647220"/>
                  </a:lnTo>
                  <a:lnTo>
                    <a:pt x="419348" y="636972"/>
                  </a:lnTo>
                  <a:lnTo>
                    <a:pt x="462546" y="620507"/>
                  </a:lnTo>
                  <a:lnTo>
                    <a:pt x="502546" y="598329"/>
                  </a:lnTo>
                  <a:lnTo>
                    <a:pt x="538845" y="570941"/>
                  </a:lnTo>
                  <a:lnTo>
                    <a:pt x="570941" y="538845"/>
                  </a:lnTo>
                  <a:lnTo>
                    <a:pt x="598329" y="502546"/>
                  </a:lnTo>
                  <a:lnTo>
                    <a:pt x="620507" y="462546"/>
                  </a:lnTo>
                  <a:lnTo>
                    <a:pt x="636972" y="419348"/>
                  </a:lnTo>
                  <a:lnTo>
                    <a:pt x="647220" y="373456"/>
                  </a:lnTo>
                  <a:lnTo>
                    <a:pt x="650747" y="325374"/>
                  </a:lnTo>
                  <a:lnTo>
                    <a:pt x="647220" y="277291"/>
                  </a:lnTo>
                  <a:lnTo>
                    <a:pt x="636972" y="231399"/>
                  </a:lnTo>
                  <a:lnTo>
                    <a:pt x="620507" y="188201"/>
                  </a:lnTo>
                  <a:lnTo>
                    <a:pt x="598329" y="148201"/>
                  </a:lnTo>
                  <a:lnTo>
                    <a:pt x="570941" y="111902"/>
                  </a:lnTo>
                  <a:lnTo>
                    <a:pt x="538845" y="79806"/>
                  </a:lnTo>
                  <a:lnTo>
                    <a:pt x="502546" y="52418"/>
                  </a:lnTo>
                  <a:lnTo>
                    <a:pt x="462546" y="30240"/>
                  </a:lnTo>
                  <a:lnTo>
                    <a:pt x="419348" y="13775"/>
                  </a:lnTo>
                  <a:lnTo>
                    <a:pt x="373456" y="3527"/>
                  </a:lnTo>
                  <a:lnTo>
                    <a:pt x="325374" y="0"/>
                  </a:lnTo>
                  <a:close/>
                </a:path>
              </a:pathLst>
            </a:custGeom>
            <a:solidFill>
              <a:srgbClr val="4D69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8932164" y="3901440"/>
              <a:ext cx="414527" cy="414528"/>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object 27"/>
          <p:cNvGrpSpPr/>
          <p:nvPr/>
        </p:nvGrpSpPr>
        <p:grpSpPr>
          <a:xfrm>
            <a:off x="8816340" y="4273675"/>
            <a:ext cx="650875" cy="649605"/>
            <a:chOff x="8816340" y="4509515"/>
            <a:chExt cx="650875" cy="649605"/>
          </a:xfrm>
        </p:grpSpPr>
        <p:sp>
          <p:nvSpPr>
            <p:cNvPr id="28" name="object 28"/>
            <p:cNvSpPr/>
            <p:nvPr/>
          </p:nvSpPr>
          <p:spPr>
            <a:xfrm>
              <a:off x="8816340" y="4509515"/>
              <a:ext cx="650875" cy="649605"/>
            </a:xfrm>
            <a:custGeom>
              <a:avLst/>
              <a:gdLst/>
              <a:ahLst/>
              <a:cxnLst/>
              <a:rect l="l" t="t" r="r" b="b"/>
              <a:pathLst>
                <a:path w="650875" h="649604">
                  <a:moveTo>
                    <a:pt x="325374" y="0"/>
                  </a:moveTo>
                  <a:lnTo>
                    <a:pt x="277291" y="3518"/>
                  </a:lnTo>
                  <a:lnTo>
                    <a:pt x="231399" y="13740"/>
                  </a:lnTo>
                  <a:lnTo>
                    <a:pt x="188201" y="30162"/>
                  </a:lnTo>
                  <a:lnTo>
                    <a:pt x="148201" y="52285"/>
                  </a:lnTo>
                  <a:lnTo>
                    <a:pt x="111902" y="79606"/>
                  </a:lnTo>
                  <a:lnTo>
                    <a:pt x="79806" y="111624"/>
                  </a:lnTo>
                  <a:lnTo>
                    <a:pt x="52418" y="147837"/>
                  </a:lnTo>
                  <a:lnTo>
                    <a:pt x="30240" y="187743"/>
                  </a:lnTo>
                  <a:lnTo>
                    <a:pt x="13775" y="230843"/>
                  </a:lnTo>
                  <a:lnTo>
                    <a:pt x="3527" y="276632"/>
                  </a:lnTo>
                  <a:lnTo>
                    <a:pt x="0" y="324611"/>
                  </a:lnTo>
                  <a:lnTo>
                    <a:pt x="3527" y="372591"/>
                  </a:lnTo>
                  <a:lnTo>
                    <a:pt x="13775" y="418380"/>
                  </a:lnTo>
                  <a:lnTo>
                    <a:pt x="30240" y="461480"/>
                  </a:lnTo>
                  <a:lnTo>
                    <a:pt x="52418" y="501386"/>
                  </a:lnTo>
                  <a:lnTo>
                    <a:pt x="79806" y="537599"/>
                  </a:lnTo>
                  <a:lnTo>
                    <a:pt x="111902" y="569617"/>
                  </a:lnTo>
                  <a:lnTo>
                    <a:pt x="148201" y="596938"/>
                  </a:lnTo>
                  <a:lnTo>
                    <a:pt x="188201" y="619061"/>
                  </a:lnTo>
                  <a:lnTo>
                    <a:pt x="231399" y="635483"/>
                  </a:lnTo>
                  <a:lnTo>
                    <a:pt x="277291" y="645705"/>
                  </a:lnTo>
                  <a:lnTo>
                    <a:pt x="325374" y="649223"/>
                  </a:lnTo>
                  <a:lnTo>
                    <a:pt x="373456" y="645705"/>
                  </a:lnTo>
                  <a:lnTo>
                    <a:pt x="419348" y="635483"/>
                  </a:lnTo>
                  <a:lnTo>
                    <a:pt x="462546" y="619061"/>
                  </a:lnTo>
                  <a:lnTo>
                    <a:pt x="502546" y="596938"/>
                  </a:lnTo>
                  <a:lnTo>
                    <a:pt x="538845" y="569617"/>
                  </a:lnTo>
                  <a:lnTo>
                    <a:pt x="570941" y="537599"/>
                  </a:lnTo>
                  <a:lnTo>
                    <a:pt x="598329" y="501386"/>
                  </a:lnTo>
                  <a:lnTo>
                    <a:pt x="620507" y="461480"/>
                  </a:lnTo>
                  <a:lnTo>
                    <a:pt x="636972" y="418380"/>
                  </a:lnTo>
                  <a:lnTo>
                    <a:pt x="647220" y="372591"/>
                  </a:lnTo>
                  <a:lnTo>
                    <a:pt x="650748" y="324611"/>
                  </a:lnTo>
                  <a:lnTo>
                    <a:pt x="647220" y="276632"/>
                  </a:lnTo>
                  <a:lnTo>
                    <a:pt x="636972" y="230843"/>
                  </a:lnTo>
                  <a:lnTo>
                    <a:pt x="620507" y="187743"/>
                  </a:lnTo>
                  <a:lnTo>
                    <a:pt x="598329" y="147837"/>
                  </a:lnTo>
                  <a:lnTo>
                    <a:pt x="570941" y="111624"/>
                  </a:lnTo>
                  <a:lnTo>
                    <a:pt x="538845" y="79606"/>
                  </a:lnTo>
                  <a:lnTo>
                    <a:pt x="502546" y="52285"/>
                  </a:lnTo>
                  <a:lnTo>
                    <a:pt x="462546" y="30162"/>
                  </a:lnTo>
                  <a:lnTo>
                    <a:pt x="419348" y="13740"/>
                  </a:lnTo>
                  <a:lnTo>
                    <a:pt x="373456" y="3518"/>
                  </a:lnTo>
                  <a:lnTo>
                    <a:pt x="325374" y="0"/>
                  </a:lnTo>
                  <a:close/>
                </a:path>
              </a:pathLst>
            </a:custGeom>
            <a:solidFill>
              <a:srgbClr val="6B04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8915400" y="4597907"/>
              <a:ext cx="448055" cy="449580"/>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object 30"/>
          <p:cNvGrpSpPr/>
          <p:nvPr/>
        </p:nvGrpSpPr>
        <p:grpSpPr>
          <a:xfrm>
            <a:off x="8817864" y="5053963"/>
            <a:ext cx="650875" cy="649605"/>
            <a:chOff x="8817864" y="5289803"/>
            <a:chExt cx="650875" cy="649605"/>
          </a:xfrm>
        </p:grpSpPr>
        <p:sp>
          <p:nvSpPr>
            <p:cNvPr id="31" name="object 31"/>
            <p:cNvSpPr/>
            <p:nvPr/>
          </p:nvSpPr>
          <p:spPr>
            <a:xfrm>
              <a:off x="8817864" y="5289803"/>
              <a:ext cx="650875" cy="649605"/>
            </a:xfrm>
            <a:custGeom>
              <a:avLst/>
              <a:gdLst/>
              <a:ahLst/>
              <a:cxnLst/>
              <a:rect l="l" t="t" r="r" b="b"/>
              <a:pathLst>
                <a:path w="650875" h="649604">
                  <a:moveTo>
                    <a:pt x="325374" y="0"/>
                  </a:moveTo>
                  <a:lnTo>
                    <a:pt x="277291" y="3518"/>
                  </a:lnTo>
                  <a:lnTo>
                    <a:pt x="231399" y="13740"/>
                  </a:lnTo>
                  <a:lnTo>
                    <a:pt x="188201" y="30162"/>
                  </a:lnTo>
                  <a:lnTo>
                    <a:pt x="148201" y="52285"/>
                  </a:lnTo>
                  <a:lnTo>
                    <a:pt x="111902" y="79606"/>
                  </a:lnTo>
                  <a:lnTo>
                    <a:pt x="79806" y="111624"/>
                  </a:lnTo>
                  <a:lnTo>
                    <a:pt x="52418" y="147837"/>
                  </a:lnTo>
                  <a:lnTo>
                    <a:pt x="30240" y="187743"/>
                  </a:lnTo>
                  <a:lnTo>
                    <a:pt x="13775" y="230843"/>
                  </a:lnTo>
                  <a:lnTo>
                    <a:pt x="3527" y="276632"/>
                  </a:lnTo>
                  <a:lnTo>
                    <a:pt x="0" y="324612"/>
                  </a:lnTo>
                  <a:lnTo>
                    <a:pt x="3527" y="372579"/>
                  </a:lnTo>
                  <a:lnTo>
                    <a:pt x="13775" y="418362"/>
                  </a:lnTo>
                  <a:lnTo>
                    <a:pt x="30240" y="461458"/>
                  </a:lnTo>
                  <a:lnTo>
                    <a:pt x="52418" y="501364"/>
                  </a:lnTo>
                  <a:lnTo>
                    <a:pt x="79806" y="537579"/>
                  </a:lnTo>
                  <a:lnTo>
                    <a:pt x="111902" y="569600"/>
                  </a:lnTo>
                  <a:lnTo>
                    <a:pt x="148201" y="596925"/>
                  </a:lnTo>
                  <a:lnTo>
                    <a:pt x="188201" y="619052"/>
                  </a:lnTo>
                  <a:lnTo>
                    <a:pt x="231399" y="635479"/>
                  </a:lnTo>
                  <a:lnTo>
                    <a:pt x="277291" y="645704"/>
                  </a:lnTo>
                  <a:lnTo>
                    <a:pt x="325374" y="649224"/>
                  </a:lnTo>
                  <a:lnTo>
                    <a:pt x="373456" y="645704"/>
                  </a:lnTo>
                  <a:lnTo>
                    <a:pt x="419348" y="635479"/>
                  </a:lnTo>
                  <a:lnTo>
                    <a:pt x="462546" y="619052"/>
                  </a:lnTo>
                  <a:lnTo>
                    <a:pt x="502546" y="596925"/>
                  </a:lnTo>
                  <a:lnTo>
                    <a:pt x="538845" y="569600"/>
                  </a:lnTo>
                  <a:lnTo>
                    <a:pt x="570941" y="537579"/>
                  </a:lnTo>
                  <a:lnTo>
                    <a:pt x="598329" y="501364"/>
                  </a:lnTo>
                  <a:lnTo>
                    <a:pt x="620507" y="461458"/>
                  </a:lnTo>
                  <a:lnTo>
                    <a:pt x="636972" y="418362"/>
                  </a:lnTo>
                  <a:lnTo>
                    <a:pt x="647220" y="372579"/>
                  </a:lnTo>
                  <a:lnTo>
                    <a:pt x="650747" y="324612"/>
                  </a:lnTo>
                  <a:lnTo>
                    <a:pt x="647220" y="276632"/>
                  </a:lnTo>
                  <a:lnTo>
                    <a:pt x="636972" y="230843"/>
                  </a:lnTo>
                  <a:lnTo>
                    <a:pt x="620507" y="187743"/>
                  </a:lnTo>
                  <a:lnTo>
                    <a:pt x="598329" y="147837"/>
                  </a:lnTo>
                  <a:lnTo>
                    <a:pt x="570941" y="111624"/>
                  </a:lnTo>
                  <a:lnTo>
                    <a:pt x="538845" y="79606"/>
                  </a:lnTo>
                  <a:lnTo>
                    <a:pt x="502546" y="52285"/>
                  </a:lnTo>
                  <a:lnTo>
                    <a:pt x="462546" y="30162"/>
                  </a:lnTo>
                  <a:lnTo>
                    <a:pt x="419348" y="13740"/>
                  </a:lnTo>
                  <a:lnTo>
                    <a:pt x="373456" y="3518"/>
                  </a:lnTo>
                  <a:lnTo>
                    <a:pt x="325374" y="0"/>
                  </a:lnTo>
                  <a:close/>
                </a:path>
              </a:pathLst>
            </a:custGeom>
            <a:solidFill>
              <a:srgbClr val="3A1F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8947404" y="5520377"/>
              <a:ext cx="366694" cy="161300"/>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9034396" y="5446606"/>
              <a:ext cx="273050" cy="352425"/>
            </a:xfrm>
            <a:custGeom>
              <a:avLst/>
              <a:gdLst/>
              <a:ahLst/>
              <a:cxnLst/>
              <a:rect l="l" t="t" r="r" b="b"/>
              <a:pathLst>
                <a:path w="273050" h="352425">
                  <a:moveTo>
                    <a:pt x="0" y="227914"/>
                  </a:moveTo>
                  <a:lnTo>
                    <a:pt x="5963" y="254596"/>
                  </a:lnTo>
                  <a:lnTo>
                    <a:pt x="12597" y="276222"/>
                  </a:lnTo>
                  <a:lnTo>
                    <a:pt x="19126" y="293099"/>
                  </a:lnTo>
                  <a:lnTo>
                    <a:pt x="24776" y="305538"/>
                  </a:lnTo>
                  <a:lnTo>
                    <a:pt x="27527" y="311594"/>
                  </a:lnTo>
                  <a:lnTo>
                    <a:pt x="34688" y="314897"/>
                  </a:lnTo>
                  <a:lnTo>
                    <a:pt x="41298" y="313245"/>
                  </a:lnTo>
                  <a:lnTo>
                    <a:pt x="96353" y="301134"/>
                  </a:lnTo>
                  <a:lnTo>
                    <a:pt x="110667" y="352332"/>
                  </a:lnTo>
                  <a:lnTo>
                    <a:pt x="242810" y="301134"/>
                  </a:lnTo>
                  <a:lnTo>
                    <a:pt x="228496" y="249936"/>
                  </a:lnTo>
                  <a:lnTo>
                    <a:pt x="232125" y="224139"/>
                  </a:lnTo>
                  <a:lnTo>
                    <a:pt x="247629" y="198394"/>
                  </a:lnTo>
                  <a:lnTo>
                    <a:pt x="264578" y="167179"/>
                  </a:lnTo>
                  <a:lnTo>
                    <a:pt x="272546" y="124971"/>
                  </a:lnTo>
                  <a:lnTo>
                    <a:pt x="263657" y="75402"/>
                  </a:lnTo>
                  <a:lnTo>
                    <a:pt x="240285" y="39838"/>
                  </a:lnTo>
                  <a:lnTo>
                    <a:pt x="207372" y="16560"/>
                  </a:lnTo>
                  <a:lnTo>
                    <a:pt x="169860" y="3854"/>
                  </a:lnTo>
                  <a:lnTo>
                    <a:pt x="132692" y="0"/>
                  </a:lnTo>
                  <a:lnTo>
                    <a:pt x="97007" y="3742"/>
                  </a:lnTo>
                  <a:lnTo>
                    <a:pt x="60704" y="16723"/>
                  </a:lnTo>
                  <a:lnTo>
                    <a:pt x="28324" y="41575"/>
                  </a:lnTo>
                  <a:lnTo>
                    <a:pt x="4409" y="80928"/>
                  </a:lnTo>
                </a:path>
              </a:pathLst>
            </a:custGeom>
            <a:ln w="1431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8990900" y="5527534"/>
              <a:ext cx="0" cy="147320"/>
            </a:xfrm>
            <a:custGeom>
              <a:avLst/>
              <a:gdLst/>
              <a:ahLst/>
              <a:cxnLst/>
              <a:rect l="l" t="t" r="r" b="b"/>
              <a:pathLst>
                <a:path h="147320">
                  <a:moveTo>
                    <a:pt x="0" y="0"/>
                  </a:moveTo>
                  <a:lnTo>
                    <a:pt x="0" y="0"/>
                  </a:lnTo>
                  <a:lnTo>
                    <a:pt x="0" y="146986"/>
                  </a:lnTo>
                </a:path>
              </a:pathLst>
            </a:custGeom>
            <a:ln w="1431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object 35"/>
          <p:cNvSpPr txBox="1"/>
          <p:nvPr/>
        </p:nvSpPr>
        <p:spPr>
          <a:xfrm>
            <a:off x="9730231" y="1367154"/>
            <a:ext cx="1366394"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ru-RU" sz="1800" b="0" i="0" u="none" strike="noStrike" kern="1200" cap="none" spc="-10" normalizeH="0" baseline="0" noProof="0" dirty="0">
                <a:ln>
                  <a:noFill/>
                </a:ln>
                <a:solidFill>
                  <a:srgbClr val="363C42"/>
                </a:solidFill>
                <a:effectLst/>
                <a:uLnTx/>
                <a:uFillTx/>
                <a:latin typeface="Calibri"/>
                <a:ea typeface="+mn-ea"/>
                <a:cs typeface="Calibri"/>
              </a:rPr>
              <a:t>Облачные технологии</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6" name="object 36"/>
          <p:cNvSpPr txBox="1"/>
          <p:nvPr/>
        </p:nvSpPr>
        <p:spPr>
          <a:xfrm>
            <a:off x="9730231" y="2083813"/>
            <a:ext cx="1671194" cy="551433"/>
          </a:xfrm>
          <a:prstGeom prst="rect">
            <a:avLst/>
          </a:prstGeom>
        </p:spPr>
        <p:txBody>
          <a:bodyPr vert="horz" wrap="square" lIns="0" tIns="38100" rIns="0" bIns="0" rtlCol="0">
            <a:spAutoFit/>
          </a:bodyPr>
          <a:lstStyle/>
          <a:p>
            <a:pPr marL="12700" marR="5080" lvl="0" indent="0" algn="l" defTabSz="914400" rtl="0" eaLnBrk="1" fontAlgn="auto" latinLnBrk="0" hangingPunct="1">
              <a:lnSpc>
                <a:spcPts val="2000"/>
              </a:lnSpc>
              <a:spcBef>
                <a:spcPts val="300"/>
              </a:spcBef>
              <a:spcAft>
                <a:spcPts val="0"/>
              </a:spcAft>
              <a:buClrTx/>
              <a:buSzTx/>
              <a:buFontTx/>
              <a:buNone/>
              <a:tabLst/>
              <a:defRPr/>
            </a:pPr>
            <a:r>
              <a:rPr kumimoji="0" lang="ru-RU" sz="1800" b="0" i="0" u="none" strike="noStrike" kern="1200" cap="none" spc="0" normalizeH="0" baseline="0" noProof="0" dirty="0">
                <a:ln>
                  <a:noFill/>
                </a:ln>
                <a:solidFill>
                  <a:srgbClr val="363C42"/>
                </a:solidFill>
                <a:effectLst/>
                <a:uLnTx/>
                <a:uFillTx/>
                <a:latin typeface="Calibri"/>
                <a:ea typeface="+mn-ea"/>
                <a:cs typeface="Calibri"/>
              </a:rPr>
              <a:t>Промышленный интернет вещей</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7" name="object 37"/>
          <p:cNvSpPr txBox="1"/>
          <p:nvPr/>
        </p:nvSpPr>
        <p:spPr>
          <a:xfrm>
            <a:off x="9730231" y="2820746"/>
            <a:ext cx="1013969"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ru-RU" sz="1800" b="0" i="0" u="none" strike="noStrike" kern="1200" cap="none" spc="0" normalizeH="0" baseline="0" noProof="0" dirty="0">
                <a:ln>
                  <a:noFill/>
                </a:ln>
                <a:solidFill>
                  <a:srgbClr val="363C42"/>
                </a:solidFill>
                <a:effectLst/>
                <a:uLnTx/>
                <a:uFillTx/>
                <a:latin typeface="Calibri"/>
                <a:ea typeface="+mn-ea"/>
                <a:cs typeface="Calibri"/>
              </a:rPr>
              <a:t>Большие данные</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8" name="object 38"/>
          <p:cNvSpPr txBox="1"/>
          <p:nvPr/>
        </p:nvSpPr>
        <p:spPr>
          <a:xfrm>
            <a:off x="9730231" y="3547489"/>
            <a:ext cx="1261619" cy="551433"/>
          </a:xfrm>
          <a:prstGeom prst="rect">
            <a:avLst/>
          </a:prstGeom>
        </p:spPr>
        <p:txBody>
          <a:bodyPr vert="horz" wrap="square" lIns="0" tIns="38100" rIns="0" bIns="0" rtlCol="0">
            <a:spAutoFit/>
          </a:bodyPr>
          <a:lstStyle/>
          <a:p>
            <a:pPr marL="12700" marR="5080" lvl="0" indent="0" algn="l" defTabSz="914400" rtl="0" eaLnBrk="1" fontAlgn="auto" latinLnBrk="0" hangingPunct="1">
              <a:lnSpc>
                <a:spcPts val="2000"/>
              </a:lnSpc>
              <a:spcBef>
                <a:spcPts val="300"/>
              </a:spcBef>
              <a:spcAft>
                <a:spcPts val="0"/>
              </a:spcAft>
              <a:buClrTx/>
              <a:buSzTx/>
              <a:buFontTx/>
              <a:buNone/>
              <a:tabLst/>
              <a:defRPr/>
            </a:pPr>
            <a:r>
              <a:rPr kumimoji="0" lang="ru-RU" sz="1800" b="0" i="0" u="none" strike="noStrike" kern="1200" cap="none" spc="-5" normalizeH="0" baseline="0" noProof="0" dirty="0">
                <a:ln>
                  <a:noFill/>
                </a:ln>
                <a:solidFill>
                  <a:srgbClr val="363C42"/>
                </a:solidFill>
                <a:effectLst/>
                <a:uLnTx/>
                <a:uFillTx/>
                <a:latin typeface="Calibri"/>
                <a:ea typeface="+mn-ea"/>
                <a:cs typeface="Calibri"/>
              </a:rPr>
              <a:t>Цифровой двойник</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9" name="object 39"/>
          <p:cNvSpPr txBox="1"/>
          <p:nvPr/>
        </p:nvSpPr>
        <p:spPr>
          <a:xfrm>
            <a:off x="9730231" y="4328362"/>
            <a:ext cx="1575944" cy="551433"/>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085"/>
              </a:lnSpc>
              <a:spcBef>
                <a:spcPts val="100"/>
              </a:spcBef>
              <a:spcAft>
                <a:spcPts val="0"/>
              </a:spcAft>
              <a:buClrTx/>
              <a:buSzTx/>
              <a:buFontTx/>
              <a:buNone/>
              <a:tabLst/>
              <a:defRPr/>
            </a:pPr>
            <a:r>
              <a:rPr kumimoji="0" lang="ru-RU" sz="1800" b="0" i="0" u="none" strike="noStrike" kern="1200" cap="none" spc="-5" normalizeH="0" baseline="0" noProof="0" dirty="0">
                <a:ln>
                  <a:noFill/>
                </a:ln>
                <a:solidFill>
                  <a:srgbClr val="363C42"/>
                </a:solidFill>
                <a:effectLst/>
                <a:uLnTx/>
                <a:uFillTx/>
                <a:latin typeface="Calibri"/>
                <a:ea typeface="+mn-ea"/>
                <a:cs typeface="Calibri"/>
              </a:rPr>
              <a:t>Искусственный интеллект</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0" name="object 40"/>
          <p:cNvSpPr txBox="1"/>
          <p:nvPr/>
        </p:nvSpPr>
        <p:spPr>
          <a:xfrm>
            <a:off x="9730231" y="5125465"/>
            <a:ext cx="2068830"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ru-RU" sz="1800" b="0" i="0" u="none" strike="noStrike" kern="1200" cap="none" spc="0" normalizeH="0" baseline="0" noProof="0" dirty="0">
                <a:ln>
                  <a:noFill/>
                </a:ln>
                <a:solidFill>
                  <a:srgbClr val="363C42"/>
                </a:solidFill>
                <a:effectLst/>
                <a:uLnTx/>
                <a:uFillTx/>
                <a:latin typeface="Calibri"/>
                <a:ea typeface="+mn-ea"/>
                <a:cs typeface="Calibri"/>
              </a:rPr>
              <a:t>Расширенная реальность</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5" name="TextBox 44">
            <a:extLst>
              <a:ext uri="{FF2B5EF4-FFF2-40B4-BE49-F238E27FC236}">
                <a16:creationId xmlns:a16="http://schemas.microsoft.com/office/drawing/2014/main" id="{7DEB46FC-5F9D-431C-9AC0-9B0217201EEC}"/>
              </a:ext>
            </a:extLst>
          </p:cNvPr>
          <p:cNvSpPr txBox="1"/>
          <p:nvPr/>
        </p:nvSpPr>
        <p:spPr>
          <a:xfrm>
            <a:off x="1585825" y="2464706"/>
            <a:ext cx="1882521" cy="307777"/>
          </a:xfrm>
          <a:prstGeom prst="rect">
            <a:avLst/>
          </a:prstGeom>
          <a:noFill/>
        </p:spPr>
        <p:txBody>
          <a:bodyPr wrap="square" rtlCol="0">
            <a:spAutoFit/>
          </a:bodyPr>
          <a:lstStyle/>
          <a:p>
            <a:r>
              <a:rPr lang="ru-RU" sz="1400" dirty="0">
                <a:solidFill>
                  <a:schemeClr val="bg1"/>
                </a:solidFill>
                <a:latin typeface="Arial" panose="020B0604020202020204" pitchFamily="34" charset="0"/>
                <a:cs typeface="Arial" panose="020B0604020202020204" pitchFamily="34" charset="0"/>
              </a:rPr>
              <a:t>Эффективность</a:t>
            </a:r>
            <a:endParaRPr lang="en-US" sz="1400" dirty="0">
              <a:solidFill>
                <a:schemeClr val="bg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9152C4FE-E4CA-43CD-A3B2-8FB4309AC28B}"/>
              </a:ext>
            </a:extLst>
          </p:cNvPr>
          <p:cNvSpPr txBox="1"/>
          <p:nvPr/>
        </p:nvSpPr>
        <p:spPr>
          <a:xfrm>
            <a:off x="2582468" y="4377349"/>
            <a:ext cx="1882521" cy="307777"/>
          </a:xfrm>
          <a:prstGeom prst="rect">
            <a:avLst/>
          </a:prstGeom>
          <a:noFill/>
        </p:spPr>
        <p:txBody>
          <a:bodyPr wrap="square" rtlCol="0">
            <a:spAutoFit/>
          </a:bodyPr>
          <a:lstStyle/>
          <a:p>
            <a:r>
              <a:rPr lang="ru-RU" sz="1400" dirty="0">
                <a:solidFill>
                  <a:schemeClr val="bg1"/>
                </a:solidFill>
                <a:latin typeface="Arial" panose="020B0604020202020204" pitchFamily="34" charset="0"/>
                <a:cs typeface="Arial" panose="020B0604020202020204" pitchFamily="34" charset="0"/>
              </a:rPr>
              <a:t>Проектирование</a:t>
            </a:r>
            <a:endParaRPr lang="en-US" sz="1400" dirty="0">
              <a:solidFill>
                <a:schemeClr val="bg1"/>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993B26AA-8B74-4423-83A9-185C555B7E3C}"/>
              </a:ext>
            </a:extLst>
          </p:cNvPr>
          <p:cNvSpPr txBox="1"/>
          <p:nvPr/>
        </p:nvSpPr>
        <p:spPr>
          <a:xfrm>
            <a:off x="756578" y="4370906"/>
            <a:ext cx="1882521" cy="307777"/>
          </a:xfrm>
          <a:prstGeom prst="rect">
            <a:avLst/>
          </a:prstGeom>
          <a:noFill/>
        </p:spPr>
        <p:txBody>
          <a:bodyPr wrap="square" rtlCol="0">
            <a:spAutoFit/>
          </a:bodyPr>
          <a:lstStyle/>
          <a:p>
            <a:r>
              <a:rPr lang="ru-RU" sz="1400" dirty="0">
                <a:solidFill>
                  <a:schemeClr val="bg1"/>
                </a:solidFill>
                <a:latin typeface="Arial" panose="020B0604020202020204" pitchFamily="34" charset="0"/>
                <a:cs typeface="Arial" panose="020B0604020202020204" pitchFamily="34" charset="0"/>
              </a:rPr>
              <a:t>Эксплуатация</a:t>
            </a:r>
            <a:endParaRPr lang="en-US" sz="1400" dirty="0">
              <a:solidFill>
                <a:schemeClr val="bg1"/>
              </a:solidFill>
              <a:latin typeface="Arial" panose="020B0604020202020204" pitchFamily="34" charset="0"/>
              <a:cs typeface="Arial" panose="020B0604020202020204" pitchFamily="34" charset="0"/>
            </a:endParaRPr>
          </a:p>
        </p:txBody>
      </p:sp>
      <p:sp>
        <p:nvSpPr>
          <p:cNvPr id="48" name="object 5">
            <a:extLst>
              <a:ext uri="{FF2B5EF4-FFF2-40B4-BE49-F238E27FC236}">
                <a16:creationId xmlns:a16="http://schemas.microsoft.com/office/drawing/2014/main" id="{5513D40F-B5F0-4B30-A463-A41595478279}"/>
              </a:ext>
            </a:extLst>
          </p:cNvPr>
          <p:cNvSpPr txBox="1"/>
          <p:nvPr/>
        </p:nvSpPr>
        <p:spPr>
          <a:xfrm>
            <a:off x="5088444" y="3823205"/>
            <a:ext cx="2700020" cy="658514"/>
          </a:xfrm>
          <a:prstGeom prst="rect">
            <a:avLst/>
          </a:prstGeom>
          <a:solidFill>
            <a:schemeClr val="bg1"/>
          </a:solidFill>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lang="ru-RU" sz="1400" b="0" i="0" u="none" strike="noStrike" kern="1200" cap="none" spc="-5" normalizeH="0" baseline="0" noProof="0" dirty="0">
                <a:ln>
                  <a:noFill/>
                </a:ln>
                <a:solidFill>
                  <a:srgbClr val="404040"/>
                </a:solidFill>
                <a:effectLst/>
                <a:uLnTx/>
                <a:uFillTx/>
                <a:latin typeface="Arial" panose="020B0604020202020204" pitchFamily="34" charset="0"/>
                <a:cs typeface="Arial" panose="020B0604020202020204" pitchFamily="34" charset="0"/>
              </a:rPr>
              <a:t>Снижение капитальных затрат требует эффективного инжиниринга</a:t>
            </a:r>
            <a:endParaRPr kumimoji="0" sz="14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endParaRPr>
          </a:p>
        </p:txBody>
      </p:sp>
      <p:sp>
        <p:nvSpPr>
          <p:cNvPr id="52" name="Footer Placeholder 3">
            <a:extLst>
              <a:ext uri="{FF2B5EF4-FFF2-40B4-BE49-F238E27FC236}">
                <a16:creationId xmlns:a16="http://schemas.microsoft.com/office/drawing/2014/main" id="{693FE8F2-4101-4D50-909B-3A90A5C9BD28}"/>
              </a:ext>
            </a:extLst>
          </p:cNvPr>
          <p:cNvSpPr txBox="1">
            <a:spLocks/>
          </p:cNvSpPr>
          <p:nvPr/>
        </p:nvSpPr>
        <p:spPr>
          <a:xfrm>
            <a:off x="336553" y="6476226"/>
            <a:ext cx="2013023"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8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45454"/>
                </a:solidFill>
                <a:effectLst/>
                <a:uLnTx/>
                <a:uFillTx/>
                <a:latin typeface="Arial"/>
                <a:ea typeface="+mn-ea"/>
                <a:cs typeface="Arial"/>
              </a:rPr>
              <a:t>Confidential Property of Schneider Electric |</a:t>
            </a:r>
          </a:p>
        </p:txBody>
      </p:sp>
      <p:sp>
        <p:nvSpPr>
          <p:cNvPr id="53" name="Slide Number Placeholder 6">
            <a:extLst>
              <a:ext uri="{FF2B5EF4-FFF2-40B4-BE49-F238E27FC236}">
                <a16:creationId xmlns:a16="http://schemas.microsoft.com/office/drawing/2014/main" id="{6B5CF790-03F7-407F-A478-7E219440CA0A}"/>
              </a:ext>
            </a:extLst>
          </p:cNvPr>
          <p:cNvSpPr txBox="1">
            <a:spLocks/>
          </p:cNvSpPr>
          <p:nvPr/>
        </p:nvSpPr>
        <p:spPr>
          <a:xfrm>
            <a:off x="2330523" y="6476226"/>
            <a:ext cx="700920" cy="123111"/>
          </a:xfrm>
          <a:prstGeom prst="rect">
            <a:avLst/>
          </a:prstGeom>
        </p:spPr>
        <p:txBody>
          <a:bodyPr vert="horz" lIns="0" tIns="0" rIns="0" bIns="0" rtlCol="0" anchor="ctr">
            <a:spAutoFit/>
          </a:bodyPr>
          <a:lstStyle>
            <a:defPPr>
              <a:defRPr lang="en-US"/>
            </a:defPPr>
            <a:lvl1pPr marL="0" algn="l" defTabSz="914400" rtl="0" eaLnBrk="1" latinLnBrk="0" hangingPunct="1">
              <a:defRPr sz="800" kern="1200">
                <a:solidFill>
                  <a:schemeClr val="bg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srgbClr val="3DCD58"/>
              </a:solidFill>
              <a:effectLst/>
              <a:uLnTx/>
              <a:uFillTx/>
              <a:latin typeface="Arial"/>
              <a:ea typeface="+mn-ea"/>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a:extLst>
              <a:ext uri="{FF2B5EF4-FFF2-40B4-BE49-F238E27FC236}">
                <a16:creationId xmlns:a16="http://schemas.microsoft.com/office/drawing/2014/main" id="{91D69638-CD99-4293-A0F0-FD658E7E0FA3}"/>
              </a:ext>
            </a:extLst>
          </p:cNvPr>
          <p:cNvPicPr>
            <a:picLocks noChangeAspect="1"/>
          </p:cNvPicPr>
          <p:nvPr/>
        </p:nvPicPr>
        <p:blipFill>
          <a:blip r:embed="rId3"/>
          <a:stretch>
            <a:fillRect/>
          </a:stretch>
        </p:blipFill>
        <p:spPr>
          <a:xfrm>
            <a:off x="9279014" y="6128949"/>
            <a:ext cx="1343025" cy="619125"/>
          </a:xfrm>
          <a:prstGeom prst="rect">
            <a:avLst/>
          </a:prstGeom>
        </p:spPr>
      </p:pic>
      <p:pic>
        <p:nvPicPr>
          <p:cNvPr id="4" name="Picture 3">
            <a:extLst>
              <a:ext uri="{FF2B5EF4-FFF2-40B4-BE49-F238E27FC236}">
                <a16:creationId xmlns:a16="http://schemas.microsoft.com/office/drawing/2014/main" id="{AEC4C4EC-2168-47FC-9DDA-9E621BA0E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7859" y="2161745"/>
            <a:ext cx="535367" cy="199112"/>
          </a:xfrm>
          <a:prstGeom prst="rect">
            <a:avLst/>
          </a:prstGeom>
        </p:spPr>
      </p:pic>
      <p:sp>
        <p:nvSpPr>
          <p:cNvPr id="5" name="Rectangle 4">
            <a:extLst>
              <a:ext uri="{FF2B5EF4-FFF2-40B4-BE49-F238E27FC236}">
                <a16:creationId xmlns:a16="http://schemas.microsoft.com/office/drawing/2014/main" id="{EE92DB8B-2E69-4083-9FA3-318906DF5C8A}"/>
              </a:ext>
            </a:extLst>
          </p:cNvPr>
          <p:cNvSpPr/>
          <p:nvPr/>
        </p:nvSpPr>
        <p:spPr>
          <a:xfrm>
            <a:off x="5356536" y="1011782"/>
            <a:ext cx="6240182" cy="3596511"/>
          </a:xfrm>
          <a:prstGeom prst="rect">
            <a:avLst/>
          </a:prstGeom>
          <a:solidFill>
            <a:srgbClr val="7030A0">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Ins="239939" bIns="239939" rtlCol="0" anchor="b"/>
          <a:lstStyle/>
          <a:p>
            <a:pPr algn="r" defTabSz="609411">
              <a:defRPr/>
            </a:pPr>
            <a:endParaRPr lang="en-AU" sz="800" dirty="0">
              <a:solidFill>
                <a:srgbClr val="626469"/>
              </a:solidFill>
              <a:latin typeface="Arial"/>
            </a:endParaRPr>
          </a:p>
        </p:txBody>
      </p:sp>
      <p:sp>
        <p:nvSpPr>
          <p:cNvPr id="6" name="Rectangle 5">
            <a:extLst>
              <a:ext uri="{FF2B5EF4-FFF2-40B4-BE49-F238E27FC236}">
                <a16:creationId xmlns:a16="http://schemas.microsoft.com/office/drawing/2014/main" id="{DF59836E-F347-4E1F-BA45-5EF7AEAF3767}"/>
              </a:ext>
            </a:extLst>
          </p:cNvPr>
          <p:cNvSpPr/>
          <p:nvPr/>
        </p:nvSpPr>
        <p:spPr>
          <a:xfrm>
            <a:off x="82748" y="1978043"/>
            <a:ext cx="5265792" cy="3814087"/>
          </a:xfrm>
          <a:prstGeom prst="rect">
            <a:avLst/>
          </a:pr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411">
              <a:defRPr/>
            </a:pPr>
            <a:endParaRPr lang="en-AU" sz="2399" dirty="0">
              <a:solidFill>
                <a:prstClr val="white"/>
              </a:solidFill>
              <a:latin typeface="Arial"/>
            </a:endParaRPr>
          </a:p>
        </p:txBody>
      </p:sp>
      <p:grpSp>
        <p:nvGrpSpPr>
          <p:cNvPr id="7" name="Group 6">
            <a:extLst>
              <a:ext uri="{FF2B5EF4-FFF2-40B4-BE49-F238E27FC236}">
                <a16:creationId xmlns:a16="http://schemas.microsoft.com/office/drawing/2014/main" id="{E9BFF5CC-82D3-4FFC-A02D-1FE83E24E546}"/>
              </a:ext>
            </a:extLst>
          </p:cNvPr>
          <p:cNvGrpSpPr/>
          <p:nvPr/>
        </p:nvGrpSpPr>
        <p:grpSpPr>
          <a:xfrm>
            <a:off x="584469" y="861993"/>
            <a:ext cx="11607531" cy="5340271"/>
            <a:chOff x="410509" y="1164688"/>
            <a:chExt cx="8707915" cy="4006248"/>
          </a:xfrm>
        </p:grpSpPr>
        <p:grpSp>
          <p:nvGrpSpPr>
            <p:cNvPr id="8" name="Group 7">
              <a:extLst>
                <a:ext uri="{FF2B5EF4-FFF2-40B4-BE49-F238E27FC236}">
                  <a16:creationId xmlns:a16="http://schemas.microsoft.com/office/drawing/2014/main" id="{162DD5AD-777D-4599-927A-A69FFF6C5AFB}"/>
                </a:ext>
              </a:extLst>
            </p:cNvPr>
            <p:cNvGrpSpPr>
              <a:grpSpLocks noChangeAspect="1"/>
            </p:cNvGrpSpPr>
            <p:nvPr/>
          </p:nvGrpSpPr>
          <p:grpSpPr>
            <a:xfrm>
              <a:off x="410509" y="1525251"/>
              <a:ext cx="8279996" cy="3645685"/>
              <a:chOff x="237865" y="1320636"/>
              <a:chExt cx="8362749" cy="3682118"/>
            </a:xfrm>
          </p:grpSpPr>
          <p:grpSp>
            <p:nvGrpSpPr>
              <p:cNvPr id="15" name="Group 14">
                <a:extLst>
                  <a:ext uri="{FF2B5EF4-FFF2-40B4-BE49-F238E27FC236}">
                    <a16:creationId xmlns:a16="http://schemas.microsoft.com/office/drawing/2014/main" id="{62BA0E1D-1B9B-4A78-975B-9A687617C3FD}"/>
                  </a:ext>
                </a:extLst>
              </p:cNvPr>
              <p:cNvGrpSpPr/>
              <p:nvPr/>
            </p:nvGrpSpPr>
            <p:grpSpPr>
              <a:xfrm>
                <a:off x="237865" y="1320636"/>
                <a:ext cx="8362749" cy="3384902"/>
                <a:chOff x="237865" y="1320636"/>
                <a:chExt cx="8362749" cy="3384902"/>
              </a:xfrm>
            </p:grpSpPr>
            <p:cxnSp>
              <p:nvCxnSpPr>
                <p:cNvPr id="19" name="Straight Arrow Connector 18">
                  <a:extLst>
                    <a:ext uri="{FF2B5EF4-FFF2-40B4-BE49-F238E27FC236}">
                      <a16:creationId xmlns:a16="http://schemas.microsoft.com/office/drawing/2014/main" id="{962EF41A-361C-4620-B232-62529F7AFA4E}"/>
                    </a:ext>
                  </a:extLst>
                </p:cNvPr>
                <p:cNvCxnSpPr/>
                <p:nvPr/>
              </p:nvCxnSpPr>
              <p:spPr>
                <a:xfrm>
                  <a:off x="237865" y="4705538"/>
                  <a:ext cx="27720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908664F-640A-43AF-96D7-4D8686EE96E8}"/>
                    </a:ext>
                  </a:extLst>
                </p:cNvPr>
                <p:cNvCxnSpPr/>
                <p:nvPr/>
              </p:nvCxnSpPr>
              <p:spPr>
                <a:xfrm>
                  <a:off x="4650028" y="4705538"/>
                  <a:ext cx="3926858"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4FEF684-639D-4101-8126-B0EA31ED5AA4}"/>
                    </a:ext>
                  </a:extLst>
                </p:cNvPr>
                <p:cNvCxnSpPr/>
                <p:nvPr/>
              </p:nvCxnSpPr>
              <p:spPr>
                <a:xfrm>
                  <a:off x="3032538" y="4705538"/>
                  <a:ext cx="1599830" cy="0"/>
                </a:xfrm>
                <a:prstGeom prst="straightConnector1">
                  <a:avLst/>
                </a:prstGeom>
                <a:ln>
                  <a:solidFill>
                    <a:schemeClr val="accent3"/>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04F97FA4-760A-4E29-906F-125B2EE16F7D}"/>
                    </a:ext>
                  </a:extLst>
                </p:cNvPr>
                <p:cNvCxnSpPr>
                  <a:cxnSpLocks/>
                </p:cNvCxnSpPr>
                <p:nvPr/>
              </p:nvCxnSpPr>
              <p:spPr>
                <a:xfrm rot="5400000">
                  <a:off x="6908614" y="3012636"/>
                  <a:ext cx="3384000" cy="0"/>
                </a:xfrm>
                <a:prstGeom prst="straightConnector1">
                  <a:avLst/>
                </a:prstGeom>
                <a:ln>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724C281-687E-467D-9D73-4CC9B05416E3}"/>
                    </a:ext>
                  </a:extLst>
                </p:cNvPr>
                <p:cNvCxnSpPr/>
                <p:nvPr/>
              </p:nvCxnSpPr>
              <p:spPr>
                <a:xfrm flipV="1">
                  <a:off x="247909" y="1336372"/>
                  <a:ext cx="8351304" cy="3368264"/>
                </a:xfrm>
                <a:prstGeom prst="line">
                  <a:avLst/>
                </a:prstGeom>
                <a:ln w="15875">
                  <a:solidFill>
                    <a:schemeClr val="accent2">
                      <a:alpha val="55000"/>
                    </a:schemeClr>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16" name="TextBox 15">
                <a:extLst>
                  <a:ext uri="{FF2B5EF4-FFF2-40B4-BE49-F238E27FC236}">
                    <a16:creationId xmlns:a16="http://schemas.microsoft.com/office/drawing/2014/main" id="{F22E65F2-42DC-4C4E-877C-65383DA16457}"/>
                  </a:ext>
                </a:extLst>
              </p:cNvPr>
              <p:cNvSpPr txBox="1"/>
              <p:nvPr/>
            </p:nvSpPr>
            <p:spPr>
              <a:xfrm>
                <a:off x="1046500" y="4719075"/>
                <a:ext cx="1152000" cy="283679"/>
              </a:xfrm>
              <a:prstGeom prst="rect">
                <a:avLst/>
              </a:prstGeom>
              <a:noFill/>
            </p:spPr>
            <p:txBody>
              <a:bodyPr wrap="square" bIns="0" rtlCol="0">
                <a:spAutoFit/>
              </a:bodyPr>
              <a:lstStyle/>
              <a:p>
                <a:pPr algn="ctr" defTabSz="609411">
                  <a:defRPr/>
                </a:pPr>
                <a:r>
                  <a:rPr lang="ru-RU" sz="1200" dirty="0">
                    <a:solidFill>
                      <a:srgbClr val="626469"/>
                    </a:solidFill>
                    <a:latin typeface="Arial Rounded MT Bold" panose="020F0704030504030204" pitchFamily="34" charset="0"/>
                  </a:rPr>
                  <a:t>HMI</a:t>
                </a:r>
                <a:br>
                  <a:rPr lang="ru-RU" sz="1200" dirty="0">
                    <a:solidFill>
                      <a:srgbClr val="626469"/>
                    </a:solidFill>
                    <a:latin typeface="Arial Rounded MT Bold" panose="020F0704030504030204" pitchFamily="34" charset="0"/>
                  </a:rPr>
                </a:br>
                <a:r>
                  <a:rPr lang="ru-RU" sz="933" dirty="0">
                    <a:solidFill>
                      <a:srgbClr val="626469"/>
                    </a:solidFill>
                    <a:latin typeface="Arial Narrow" panose="020B0606020202030204" pitchFamily="34" charset="0"/>
                  </a:rPr>
                  <a:t>(локальная панель)</a:t>
                </a:r>
              </a:p>
            </p:txBody>
          </p:sp>
          <p:sp>
            <p:nvSpPr>
              <p:cNvPr id="17" name="TextBox 16">
                <a:extLst>
                  <a:ext uri="{FF2B5EF4-FFF2-40B4-BE49-F238E27FC236}">
                    <a16:creationId xmlns:a16="http://schemas.microsoft.com/office/drawing/2014/main" id="{9646F678-51D5-42E3-9747-B927E46E40A7}"/>
                  </a:ext>
                </a:extLst>
              </p:cNvPr>
              <p:cNvSpPr txBox="1"/>
              <p:nvPr/>
            </p:nvSpPr>
            <p:spPr>
              <a:xfrm>
                <a:off x="3122637" y="4719075"/>
                <a:ext cx="1473702" cy="283679"/>
              </a:xfrm>
              <a:prstGeom prst="rect">
                <a:avLst/>
              </a:prstGeom>
              <a:noFill/>
            </p:spPr>
            <p:txBody>
              <a:bodyPr wrap="square" bIns="0" rtlCol="0">
                <a:spAutoFit/>
              </a:bodyPr>
              <a:lstStyle/>
              <a:p>
                <a:pPr algn="ctr" defTabSz="609411">
                  <a:defRPr/>
                </a:pPr>
                <a:r>
                  <a:rPr lang="ru-RU" sz="1200" dirty="0">
                    <a:solidFill>
                      <a:srgbClr val="FFD100"/>
                    </a:solidFill>
                    <a:latin typeface="Arial Rounded MT Bold" panose="020F0704030504030204" pitchFamily="34" charset="0"/>
                  </a:rPr>
                  <a:t>Облегченная SCADA</a:t>
                </a:r>
              </a:p>
              <a:p>
                <a:pPr algn="ctr" defTabSz="609411">
                  <a:defRPr/>
                </a:pPr>
                <a:r>
                  <a:rPr lang="ru-RU" sz="933" dirty="0">
                    <a:solidFill>
                      <a:srgbClr val="FFD100"/>
                    </a:solidFill>
                    <a:latin typeface="Arial Narrow" panose="020B0606020202030204" pitchFamily="34" charset="0"/>
                    <a:cs typeface="Arial" panose="020B0604020202020204" pitchFamily="34" charset="0"/>
                  </a:rPr>
                  <a:t>(панель на производственной линии)</a:t>
                </a:r>
              </a:p>
            </p:txBody>
          </p:sp>
          <p:sp>
            <p:nvSpPr>
              <p:cNvPr id="18" name="TextBox 17">
                <a:extLst>
                  <a:ext uri="{FF2B5EF4-FFF2-40B4-BE49-F238E27FC236}">
                    <a16:creationId xmlns:a16="http://schemas.microsoft.com/office/drawing/2014/main" id="{F141154D-834D-4969-B580-029DC3D5AE5D}"/>
                  </a:ext>
                </a:extLst>
              </p:cNvPr>
              <p:cNvSpPr txBox="1"/>
              <p:nvPr/>
            </p:nvSpPr>
            <p:spPr>
              <a:xfrm>
                <a:off x="5736560" y="4719075"/>
                <a:ext cx="1885962" cy="283679"/>
              </a:xfrm>
              <a:prstGeom prst="rect">
                <a:avLst/>
              </a:prstGeom>
              <a:noFill/>
            </p:spPr>
            <p:txBody>
              <a:bodyPr wrap="square" bIns="0" rtlCol="0">
                <a:spAutoFit/>
              </a:bodyPr>
              <a:lstStyle/>
              <a:p>
                <a:pPr algn="ctr" defTabSz="609411">
                  <a:defRPr/>
                </a:pPr>
                <a:r>
                  <a:rPr lang="ru-RU" sz="1200" dirty="0">
                    <a:solidFill>
                      <a:srgbClr val="0070C0"/>
                    </a:solidFill>
                    <a:latin typeface="Arial Rounded MT Bold" panose="020F0704030504030204" pitchFamily="34" charset="0"/>
                  </a:rPr>
                  <a:t>SCADA</a:t>
                </a:r>
                <a:br>
                  <a:rPr lang="ru-RU" sz="1200" dirty="0">
                    <a:solidFill>
                      <a:srgbClr val="0070C0"/>
                    </a:solidFill>
                    <a:latin typeface="Arial Rounded MT Bold" panose="020F0704030504030204" pitchFamily="34" charset="0"/>
                  </a:rPr>
                </a:br>
                <a:r>
                  <a:rPr lang="ru-RU" sz="933" dirty="0">
                    <a:solidFill>
                      <a:srgbClr val="0070C0"/>
                    </a:solidFill>
                    <a:latin typeface="Arial Narrow" panose="020B0606020202030204" pitchFamily="34" charset="0"/>
                  </a:rPr>
                  <a:t>(панель в аппаратной, диспетчерский зал)</a:t>
                </a:r>
              </a:p>
            </p:txBody>
          </p:sp>
        </p:grpSp>
        <p:sp>
          <p:nvSpPr>
            <p:cNvPr id="9" name="TextBox 8">
              <a:extLst>
                <a:ext uri="{FF2B5EF4-FFF2-40B4-BE49-F238E27FC236}">
                  <a16:creationId xmlns:a16="http://schemas.microsoft.com/office/drawing/2014/main" id="{180068CD-14B4-44AA-94D2-8D3CD283610E}"/>
                </a:ext>
              </a:extLst>
            </p:cNvPr>
            <p:cNvSpPr txBox="1"/>
            <p:nvPr/>
          </p:nvSpPr>
          <p:spPr>
            <a:xfrm>
              <a:off x="8658089" y="1164688"/>
              <a:ext cx="451599" cy="314014"/>
            </a:xfrm>
            <a:prstGeom prst="rect">
              <a:avLst/>
            </a:prstGeom>
            <a:noFill/>
          </p:spPr>
          <p:txBody>
            <a:bodyPr wrap="square" lIns="0" tIns="0" rIns="0" bIns="0" rtlCol="0">
              <a:spAutoFit/>
            </a:bodyPr>
            <a:lstStyle/>
            <a:p>
              <a:pPr algn="ctr" defTabSz="609411">
                <a:lnSpc>
                  <a:spcPct val="85000"/>
                </a:lnSpc>
                <a:defRPr/>
              </a:pPr>
              <a:r>
                <a:rPr lang="ru-RU" sz="933" dirty="0">
                  <a:solidFill>
                    <a:srgbClr val="626469"/>
                  </a:solidFill>
                  <a:latin typeface="Arial Rounded MT Bold" panose="020F0704030504030204" pitchFamily="34" charset="0"/>
                </a:rPr>
                <a:t>Количество тегов </a:t>
              </a:r>
              <a:r>
                <a:rPr lang="ru-RU" sz="667" dirty="0">
                  <a:solidFill>
                    <a:srgbClr val="626469"/>
                  </a:solidFill>
                  <a:latin typeface="Arial Rounded MT Bold" panose="020F0704030504030204" pitchFamily="34" charset="0"/>
                </a:rPr>
                <a:t>(сложность приложения)</a:t>
              </a:r>
            </a:p>
          </p:txBody>
        </p:sp>
        <p:sp>
          <p:nvSpPr>
            <p:cNvPr id="10" name="TextBox 9">
              <a:extLst>
                <a:ext uri="{FF2B5EF4-FFF2-40B4-BE49-F238E27FC236}">
                  <a16:creationId xmlns:a16="http://schemas.microsoft.com/office/drawing/2014/main" id="{A67878C4-27F6-4CAE-AD2C-44507D9DE4BF}"/>
                </a:ext>
              </a:extLst>
            </p:cNvPr>
            <p:cNvSpPr txBox="1"/>
            <p:nvPr/>
          </p:nvSpPr>
          <p:spPr>
            <a:xfrm>
              <a:off x="8727822" y="3680247"/>
              <a:ext cx="324000" cy="107702"/>
            </a:xfrm>
            <a:prstGeom prst="rect">
              <a:avLst/>
            </a:prstGeom>
            <a:noFill/>
          </p:spPr>
          <p:txBody>
            <a:bodyPr wrap="square" lIns="0" tIns="0" rIns="0" bIns="0" rtlCol="0">
              <a:spAutoFit/>
            </a:bodyPr>
            <a:lstStyle/>
            <a:p>
              <a:pPr defTabSz="609411">
                <a:defRPr/>
              </a:pPr>
              <a:r>
                <a:rPr lang="ru-RU" sz="933" dirty="0">
                  <a:solidFill>
                    <a:srgbClr val="626469"/>
                  </a:solidFill>
                  <a:latin typeface="Arial Narrow" panose="020B0606020202030204" pitchFamily="34" charset="0"/>
                </a:rPr>
                <a:t>10 000</a:t>
              </a:r>
            </a:p>
          </p:txBody>
        </p:sp>
        <p:sp>
          <p:nvSpPr>
            <p:cNvPr id="11" name="TextBox 10">
              <a:extLst>
                <a:ext uri="{FF2B5EF4-FFF2-40B4-BE49-F238E27FC236}">
                  <a16:creationId xmlns:a16="http://schemas.microsoft.com/office/drawing/2014/main" id="{F76F5AD7-A6AD-4B01-8140-1413B9A9E299}"/>
                </a:ext>
              </a:extLst>
            </p:cNvPr>
            <p:cNvSpPr txBox="1"/>
            <p:nvPr/>
          </p:nvSpPr>
          <p:spPr>
            <a:xfrm>
              <a:off x="8727822" y="4370256"/>
              <a:ext cx="324000" cy="107702"/>
            </a:xfrm>
            <a:prstGeom prst="rect">
              <a:avLst/>
            </a:prstGeom>
            <a:noFill/>
          </p:spPr>
          <p:txBody>
            <a:bodyPr wrap="square" lIns="0" tIns="0" rIns="0" bIns="0" rtlCol="0">
              <a:spAutoFit/>
            </a:bodyPr>
            <a:lstStyle/>
            <a:p>
              <a:pPr defTabSz="609411">
                <a:defRPr/>
              </a:pPr>
              <a:r>
                <a:rPr lang="ru-RU" sz="933">
                  <a:solidFill>
                    <a:srgbClr val="626469"/>
                  </a:solidFill>
                  <a:latin typeface="Arial Narrow" panose="020B0606020202030204" pitchFamily="34" charset="0"/>
                </a:rPr>
                <a:t>1000</a:t>
              </a:r>
            </a:p>
          </p:txBody>
        </p:sp>
        <p:sp>
          <p:nvSpPr>
            <p:cNvPr id="12" name="TextBox 11">
              <a:extLst>
                <a:ext uri="{FF2B5EF4-FFF2-40B4-BE49-F238E27FC236}">
                  <a16:creationId xmlns:a16="http://schemas.microsoft.com/office/drawing/2014/main" id="{01E29BF2-3748-4AC9-930F-4A165716DCDF}"/>
                </a:ext>
              </a:extLst>
            </p:cNvPr>
            <p:cNvSpPr txBox="1"/>
            <p:nvPr/>
          </p:nvSpPr>
          <p:spPr>
            <a:xfrm>
              <a:off x="8727822" y="3098509"/>
              <a:ext cx="324000" cy="107702"/>
            </a:xfrm>
            <a:prstGeom prst="rect">
              <a:avLst/>
            </a:prstGeom>
            <a:noFill/>
          </p:spPr>
          <p:txBody>
            <a:bodyPr wrap="square" lIns="0" tIns="0" rIns="0" bIns="0" rtlCol="0">
              <a:spAutoFit/>
            </a:bodyPr>
            <a:lstStyle/>
            <a:p>
              <a:pPr defTabSz="609411">
                <a:defRPr/>
              </a:pPr>
              <a:r>
                <a:rPr lang="ru-RU" sz="933" dirty="0">
                  <a:solidFill>
                    <a:srgbClr val="626469"/>
                  </a:solidFill>
                  <a:latin typeface="Arial Narrow" panose="020B0606020202030204" pitchFamily="34" charset="0"/>
                </a:rPr>
                <a:t>50 000</a:t>
              </a:r>
            </a:p>
          </p:txBody>
        </p:sp>
        <p:sp>
          <p:nvSpPr>
            <p:cNvPr id="13" name="TextBox 12">
              <a:extLst>
                <a:ext uri="{FF2B5EF4-FFF2-40B4-BE49-F238E27FC236}">
                  <a16:creationId xmlns:a16="http://schemas.microsoft.com/office/drawing/2014/main" id="{13917D89-7B03-4FFE-9EE7-4FD46BD84F6E}"/>
                </a:ext>
              </a:extLst>
            </p:cNvPr>
            <p:cNvSpPr txBox="1"/>
            <p:nvPr/>
          </p:nvSpPr>
          <p:spPr>
            <a:xfrm>
              <a:off x="8727822" y="1780093"/>
              <a:ext cx="390602" cy="107702"/>
            </a:xfrm>
            <a:prstGeom prst="rect">
              <a:avLst/>
            </a:prstGeom>
            <a:noFill/>
          </p:spPr>
          <p:txBody>
            <a:bodyPr wrap="square" lIns="0" tIns="0" rIns="0" bIns="0" rtlCol="0">
              <a:spAutoFit/>
            </a:bodyPr>
            <a:lstStyle/>
            <a:p>
              <a:pPr defTabSz="609411">
                <a:defRPr/>
              </a:pPr>
              <a:r>
                <a:rPr lang="ru-RU" sz="933" dirty="0">
                  <a:solidFill>
                    <a:srgbClr val="626469"/>
                  </a:solidFill>
                  <a:latin typeface="Arial Narrow" panose="020B0606020202030204" pitchFamily="34" charset="0"/>
                </a:rPr>
                <a:t>1 000 000</a:t>
              </a:r>
            </a:p>
          </p:txBody>
        </p:sp>
        <p:sp>
          <p:nvSpPr>
            <p:cNvPr id="14" name="TextBox 13">
              <a:extLst>
                <a:ext uri="{FF2B5EF4-FFF2-40B4-BE49-F238E27FC236}">
                  <a16:creationId xmlns:a16="http://schemas.microsoft.com/office/drawing/2014/main" id="{CAA5FC3C-CA8F-49E9-88C8-A7423639D31A}"/>
                </a:ext>
              </a:extLst>
            </p:cNvPr>
            <p:cNvSpPr txBox="1"/>
            <p:nvPr/>
          </p:nvSpPr>
          <p:spPr>
            <a:xfrm>
              <a:off x="8727822" y="2263111"/>
              <a:ext cx="324000" cy="107702"/>
            </a:xfrm>
            <a:prstGeom prst="rect">
              <a:avLst/>
            </a:prstGeom>
            <a:noFill/>
          </p:spPr>
          <p:txBody>
            <a:bodyPr wrap="square" lIns="0" tIns="0" rIns="0" bIns="0" rtlCol="0">
              <a:spAutoFit/>
            </a:bodyPr>
            <a:lstStyle/>
            <a:p>
              <a:pPr defTabSz="609411">
                <a:defRPr/>
              </a:pPr>
              <a:r>
                <a:rPr lang="ru-RU" sz="933" dirty="0">
                  <a:solidFill>
                    <a:srgbClr val="626469"/>
                  </a:solidFill>
                  <a:latin typeface="Arial Narrow" panose="020B0606020202030204" pitchFamily="34" charset="0"/>
                </a:rPr>
                <a:t>500 000</a:t>
              </a:r>
            </a:p>
          </p:txBody>
        </p:sp>
      </p:grpSp>
      <p:grpSp>
        <p:nvGrpSpPr>
          <p:cNvPr id="24" name="Group 23">
            <a:extLst>
              <a:ext uri="{FF2B5EF4-FFF2-40B4-BE49-F238E27FC236}">
                <a16:creationId xmlns:a16="http://schemas.microsoft.com/office/drawing/2014/main" id="{011015FD-3E84-4B96-87E9-B173EDC6A629}"/>
              </a:ext>
            </a:extLst>
          </p:cNvPr>
          <p:cNvGrpSpPr/>
          <p:nvPr/>
        </p:nvGrpSpPr>
        <p:grpSpPr>
          <a:xfrm>
            <a:off x="1915011" y="4553063"/>
            <a:ext cx="1664263" cy="167956"/>
            <a:chOff x="2414750" y="3934248"/>
            <a:chExt cx="1248522" cy="126000"/>
          </a:xfrm>
        </p:grpSpPr>
        <p:cxnSp>
          <p:nvCxnSpPr>
            <p:cNvPr id="25" name="Straight Connector 24">
              <a:extLst>
                <a:ext uri="{FF2B5EF4-FFF2-40B4-BE49-F238E27FC236}">
                  <a16:creationId xmlns:a16="http://schemas.microsoft.com/office/drawing/2014/main" id="{7C755FE8-7718-4648-971C-1D1208086F24}"/>
                </a:ext>
              </a:extLst>
            </p:cNvPr>
            <p:cNvCxnSpPr>
              <a:cxnSpLocks/>
            </p:cNvCxnSpPr>
            <p:nvPr/>
          </p:nvCxnSpPr>
          <p:spPr>
            <a:xfrm flipH="1">
              <a:off x="2414750" y="3997248"/>
              <a:ext cx="1116000" cy="0"/>
            </a:xfrm>
            <a:prstGeom prst="line">
              <a:avLst/>
            </a:prstGeom>
            <a:ln w="12700">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6" name="Oval 25">
              <a:extLst>
                <a:ext uri="{FF2B5EF4-FFF2-40B4-BE49-F238E27FC236}">
                  <a16:creationId xmlns:a16="http://schemas.microsoft.com/office/drawing/2014/main" id="{8BB966F9-8E8B-4423-AB01-690BC2FD5859}"/>
                </a:ext>
              </a:extLst>
            </p:cNvPr>
            <p:cNvSpPr/>
            <p:nvPr/>
          </p:nvSpPr>
          <p:spPr>
            <a:xfrm>
              <a:off x="3537272" y="3934248"/>
              <a:ext cx="126000" cy="126000"/>
            </a:xfrm>
            <a:prstGeom prst="ellipse">
              <a:avLst/>
            </a:prstGeom>
            <a:solidFill>
              <a:schemeClr val="accent1"/>
            </a:soli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11">
                <a:defRPr/>
              </a:pPr>
              <a:endParaRPr lang="en-AU" sz="2399" dirty="0">
                <a:solidFill>
                  <a:prstClr val="white"/>
                </a:solidFill>
                <a:latin typeface="Arial"/>
              </a:endParaRPr>
            </a:p>
          </p:txBody>
        </p:sp>
      </p:grpSp>
      <p:grpSp>
        <p:nvGrpSpPr>
          <p:cNvPr id="27" name="Group 26">
            <a:extLst>
              <a:ext uri="{FF2B5EF4-FFF2-40B4-BE49-F238E27FC236}">
                <a16:creationId xmlns:a16="http://schemas.microsoft.com/office/drawing/2014/main" id="{E1582607-FDF4-411C-A5DF-178E05137087}"/>
              </a:ext>
            </a:extLst>
          </p:cNvPr>
          <p:cNvGrpSpPr/>
          <p:nvPr/>
        </p:nvGrpSpPr>
        <p:grpSpPr>
          <a:xfrm>
            <a:off x="876771" y="5179603"/>
            <a:ext cx="1217913" cy="167956"/>
            <a:chOff x="2749599" y="3934248"/>
            <a:chExt cx="913673" cy="126000"/>
          </a:xfrm>
        </p:grpSpPr>
        <p:cxnSp>
          <p:nvCxnSpPr>
            <p:cNvPr id="28" name="Straight Connector 27">
              <a:extLst>
                <a:ext uri="{FF2B5EF4-FFF2-40B4-BE49-F238E27FC236}">
                  <a16:creationId xmlns:a16="http://schemas.microsoft.com/office/drawing/2014/main" id="{23CEE3AC-A61E-480B-88B7-32EF3783244B}"/>
                </a:ext>
              </a:extLst>
            </p:cNvPr>
            <p:cNvCxnSpPr>
              <a:cxnSpLocks/>
            </p:cNvCxnSpPr>
            <p:nvPr/>
          </p:nvCxnSpPr>
          <p:spPr>
            <a:xfrm flipH="1">
              <a:off x="2749599" y="3997248"/>
              <a:ext cx="864000" cy="0"/>
            </a:xfrm>
            <a:prstGeom prst="line">
              <a:avLst/>
            </a:prstGeom>
            <a:ln w="12700">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825FB241-936E-4234-97D8-57EBC70B0A26}"/>
                </a:ext>
              </a:extLst>
            </p:cNvPr>
            <p:cNvSpPr/>
            <p:nvPr/>
          </p:nvSpPr>
          <p:spPr>
            <a:xfrm>
              <a:off x="3537272" y="3934248"/>
              <a:ext cx="126000" cy="126000"/>
            </a:xfrm>
            <a:prstGeom prst="ellipse">
              <a:avLst/>
            </a:prstGeom>
            <a:solidFill>
              <a:schemeClr val="accent1"/>
            </a:soli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11">
                <a:defRPr/>
              </a:pPr>
              <a:endParaRPr lang="en-AU" sz="2399" dirty="0">
                <a:solidFill>
                  <a:prstClr val="white"/>
                </a:solidFill>
                <a:latin typeface="Arial"/>
              </a:endParaRPr>
            </a:p>
          </p:txBody>
        </p:sp>
      </p:grpSp>
      <p:grpSp>
        <p:nvGrpSpPr>
          <p:cNvPr id="30" name="Group 29">
            <a:extLst>
              <a:ext uri="{FF2B5EF4-FFF2-40B4-BE49-F238E27FC236}">
                <a16:creationId xmlns:a16="http://schemas.microsoft.com/office/drawing/2014/main" id="{26988B0C-6A68-4176-9B6F-F0A5DD60F2B4}"/>
              </a:ext>
            </a:extLst>
          </p:cNvPr>
          <p:cNvGrpSpPr/>
          <p:nvPr/>
        </p:nvGrpSpPr>
        <p:grpSpPr>
          <a:xfrm>
            <a:off x="4204836" y="3812194"/>
            <a:ext cx="2303400" cy="167956"/>
            <a:chOff x="2749599" y="3934248"/>
            <a:chExt cx="1728000" cy="126000"/>
          </a:xfrm>
        </p:grpSpPr>
        <p:cxnSp>
          <p:nvCxnSpPr>
            <p:cNvPr id="31" name="Straight Connector 30">
              <a:extLst>
                <a:ext uri="{FF2B5EF4-FFF2-40B4-BE49-F238E27FC236}">
                  <a16:creationId xmlns:a16="http://schemas.microsoft.com/office/drawing/2014/main" id="{5DB18AC2-E486-487B-BDF7-A8DEA7952BFA}"/>
                </a:ext>
              </a:extLst>
            </p:cNvPr>
            <p:cNvCxnSpPr>
              <a:cxnSpLocks/>
            </p:cNvCxnSpPr>
            <p:nvPr/>
          </p:nvCxnSpPr>
          <p:spPr>
            <a:xfrm flipH="1">
              <a:off x="2749599" y="3997248"/>
              <a:ext cx="1728000" cy="0"/>
            </a:xfrm>
            <a:prstGeom prst="line">
              <a:avLst/>
            </a:prstGeom>
            <a:ln w="12700">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2DD8F934-0AA8-4777-ABA8-D22826FBAFA7}"/>
                </a:ext>
              </a:extLst>
            </p:cNvPr>
            <p:cNvSpPr/>
            <p:nvPr/>
          </p:nvSpPr>
          <p:spPr>
            <a:xfrm>
              <a:off x="3537272" y="3934248"/>
              <a:ext cx="126000" cy="126000"/>
            </a:xfrm>
            <a:prstGeom prst="ellipse">
              <a:avLst/>
            </a:prstGeom>
            <a:solidFill>
              <a:schemeClr val="accent3"/>
            </a:solidFill>
            <a:ln w="12700"/>
          </p:spPr>
          <p:style>
            <a:lnRef idx="1">
              <a:schemeClr val="accent1"/>
            </a:lnRef>
            <a:fillRef idx="3">
              <a:schemeClr val="accent1"/>
            </a:fillRef>
            <a:effectRef idx="2">
              <a:schemeClr val="accent1"/>
            </a:effectRef>
            <a:fontRef idx="minor">
              <a:schemeClr val="lt1"/>
            </a:fontRef>
          </p:style>
          <p:txBody>
            <a:bodyPr rtlCol="0" anchor="ctr"/>
            <a:lstStyle/>
            <a:p>
              <a:pPr algn="ctr" defTabSz="609411">
                <a:defRPr/>
              </a:pPr>
              <a:endParaRPr lang="en-AU" sz="2399" dirty="0">
                <a:solidFill>
                  <a:prstClr val="white"/>
                </a:solidFill>
                <a:latin typeface="Arial"/>
              </a:endParaRPr>
            </a:p>
          </p:txBody>
        </p:sp>
      </p:grpSp>
      <p:grpSp>
        <p:nvGrpSpPr>
          <p:cNvPr id="33" name="Group 32">
            <a:extLst>
              <a:ext uri="{FF2B5EF4-FFF2-40B4-BE49-F238E27FC236}">
                <a16:creationId xmlns:a16="http://schemas.microsoft.com/office/drawing/2014/main" id="{04298557-3CA7-4DCA-A595-221B513E1636}"/>
              </a:ext>
            </a:extLst>
          </p:cNvPr>
          <p:cNvGrpSpPr/>
          <p:nvPr/>
        </p:nvGrpSpPr>
        <p:grpSpPr>
          <a:xfrm>
            <a:off x="6062499" y="3056378"/>
            <a:ext cx="1217913" cy="167956"/>
            <a:chOff x="2749599" y="3934248"/>
            <a:chExt cx="913673" cy="126000"/>
          </a:xfrm>
        </p:grpSpPr>
        <p:cxnSp>
          <p:nvCxnSpPr>
            <p:cNvPr id="34" name="Straight Connector 33">
              <a:extLst>
                <a:ext uri="{FF2B5EF4-FFF2-40B4-BE49-F238E27FC236}">
                  <a16:creationId xmlns:a16="http://schemas.microsoft.com/office/drawing/2014/main" id="{DF60553A-5F4E-4BF7-BA0C-055ECB3E91BD}"/>
                </a:ext>
              </a:extLst>
            </p:cNvPr>
            <p:cNvCxnSpPr>
              <a:cxnSpLocks/>
            </p:cNvCxnSpPr>
            <p:nvPr/>
          </p:nvCxnSpPr>
          <p:spPr>
            <a:xfrm flipH="1">
              <a:off x="2749599" y="3997248"/>
              <a:ext cx="864000" cy="0"/>
            </a:xfrm>
            <a:prstGeom prst="line">
              <a:avLst/>
            </a:prstGeom>
            <a:ln w="12700">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5" name="Oval 34">
              <a:extLst>
                <a:ext uri="{FF2B5EF4-FFF2-40B4-BE49-F238E27FC236}">
                  <a16:creationId xmlns:a16="http://schemas.microsoft.com/office/drawing/2014/main" id="{C6830051-225E-4A58-9C33-4C26DEF730EA}"/>
                </a:ext>
              </a:extLst>
            </p:cNvPr>
            <p:cNvSpPr/>
            <p:nvPr/>
          </p:nvSpPr>
          <p:spPr>
            <a:xfrm>
              <a:off x="3537272" y="3934248"/>
              <a:ext cx="126000" cy="126000"/>
            </a:xfrm>
            <a:prstGeom prst="ellipse">
              <a:avLst/>
            </a:prstGeom>
            <a:solidFill>
              <a:srgbClr val="0070C0"/>
            </a:soli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11">
                <a:defRPr/>
              </a:pPr>
              <a:endParaRPr lang="en-AU" sz="2399" dirty="0">
                <a:solidFill>
                  <a:prstClr val="white"/>
                </a:solidFill>
                <a:latin typeface="Arial"/>
              </a:endParaRPr>
            </a:p>
          </p:txBody>
        </p:sp>
      </p:grpSp>
      <p:grpSp>
        <p:nvGrpSpPr>
          <p:cNvPr id="36" name="Group 35">
            <a:extLst>
              <a:ext uri="{FF2B5EF4-FFF2-40B4-BE49-F238E27FC236}">
                <a16:creationId xmlns:a16="http://schemas.microsoft.com/office/drawing/2014/main" id="{788CDC5E-A43A-4229-9E2D-120AF984E1BD}"/>
              </a:ext>
            </a:extLst>
          </p:cNvPr>
          <p:cNvGrpSpPr/>
          <p:nvPr/>
        </p:nvGrpSpPr>
        <p:grpSpPr>
          <a:xfrm>
            <a:off x="4242943" y="2260944"/>
            <a:ext cx="5036071" cy="167956"/>
            <a:chOff x="-114764" y="3934248"/>
            <a:chExt cx="3778036" cy="126000"/>
          </a:xfrm>
        </p:grpSpPr>
        <p:cxnSp>
          <p:nvCxnSpPr>
            <p:cNvPr id="37" name="Straight Connector 36">
              <a:extLst>
                <a:ext uri="{FF2B5EF4-FFF2-40B4-BE49-F238E27FC236}">
                  <a16:creationId xmlns:a16="http://schemas.microsoft.com/office/drawing/2014/main" id="{EA83C47A-2169-4752-BC63-20D84530C559}"/>
                </a:ext>
              </a:extLst>
            </p:cNvPr>
            <p:cNvCxnSpPr>
              <a:cxnSpLocks/>
            </p:cNvCxnSpPr>
            <p:nvPr/>
          </p:nvCxnSpPr>
          <p:spPr>
            <a:xfrm flipH="1">
              <a:off x="-114764" y="3997248"/>
              <a:ext cx="3716213" cy="0"/>
            </a:xfrm>
            <a:prstGeom prst="line">
              <a:avLst/>
            </a:prstGeom>
            <a:ln w="12700">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5CB62943-242A-414E-830A-9E306ED202CC}"/>
                </a:ext>
              </a:extLst>
            </p:cNvPr>
            <p:cNvSpPr/>
            <p:nvPr/>
          </p:nvSpPr>
          <p:spPr>
            <a:xfrm>
              <a:off x="3537272" y="3934248"/>
              <a:ext cx="126000" cy="126000"/>
            </a:xfrm>
            <a:prstGeom prst="ellipse">
              <a:avLst/>
            </a:prstGeom>
            <a:solidFill>
              <a:srgbClr val="0070C0"/>
            </a:soli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11">
                <a:defRPr/>
              </a:pPr>
              <a:endParaRPr lang="en-AU" sz="2399" dirty="0">
                <a:solidFill>
                  <a:prstClr val="white"/>
                </a:solidFill>
                <a:latin typeface="Arial"/>
              </a:endParaRPr>
            </a:p>
          </p:txBody>
        </p:sp>
      </p:grpSp>
      <p:grpSp>
        <p:nvGrpSpPr>
          <p:cNvPr id="39" name="Group 38">
            <a:extLst>
              <a:ext uri="{FF2B5EF4-FFF2-40B4-BE49-F238E27FC236}">
                <a16:creationId xmlns:a16="http://schemas.microsoft.com/office/drawing/2014/main" id="{375DBD12-E5BD-4C25-97CE-F2F735F190BB}"/>
              </a:ext>
            </a:extLst>
          </p:cNvPr>
          <p:cNvGrpSpPr/>
          <p:nvPr/>
        </p:nvGrpSpPr>
        <p:grpSpPr>
          <a:xfrm>
            <a:off x="9677874" y="1615920"/>
            <a:ext cx="1217913" cy="167956"/>
            <a:chOff x="2749599" y="3934248"/>
            <a:chExt cx="913673" cy="126000"/>
          </a:xfrm>
        </p:grpSpPr>
        <p:cxnSp>
          <p:nvCxnSpPr>
            <p:cNvPr id="40" name="Straight Connector 39">
              <a:extLst>
                <a:ext uri="{FF2B5EF4-FFF2-40B4-BE49-F238E27FC236}">
                  <a16:creationId xmlns:a16="http://schemas.microsoft.com/office/drawing/2014/main" id="{707830AF-0487-414D-B606-2874484BE758}"/>
                </a:ext>
              </a:extLst>
            </p:cNvPr>
            <p:cNvCxnSpPr>
              <a:cxnSpLocks/>
            </p:cNvCxnSpPr>
            <p:nvPr/>
          </p:nvCxnSpPr>
          <p:spPr>
            <a:xfrm flipH="1">
              <a:off x="2749599" y="3997248"/>
              <a:ext cx="864000" cy="0"/>
            </a:xfrm>
            <a:prstGeom prst="line">
              <a:avLst/>
            </a:prstGeom>
            <a:ln w="12700">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8FCA0104-4B44-4E82-832D-F9636B27FD6A}"/>
                </a:ext>
              </a:extLst>
            </p:cNvPr>
            <p:cNvSpPr/>
            <p:nvPr/>
          </p:nvSpPr>
          <p:spPr>
            <a:xfrm>
              <a:off x="3537272" y="3934248"/>
              <a:ext cx="126000" cy="126000"/>
            </a:xfrm>
            <a:prstGeom prst="ellipse">
              <a:avLst/>
            </a:prstGeom>
            <a:solidFill>
              <a:srgbClr val="0070C0"/>
            </a:soli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411">
                <a:defRPr/>
              </a:pPr>
              <a:endParaRPr lang="en-AU" sz="2399" dirty="0">
                <a:solidFill>
                  <a:prstClr val="white"/>
                </a:solidFill>
                <a:latin typeface="Arial"/>
              </a:endParaRPr>
            </a:p>
          </p:txBody>
        </p:sp>
      </p:grpSp>
      <p:grpSp>
        <p:nvGrpSpPr>
          <p:cNvPr id="42" name="Group 41">
            <a:extLst>
              <a:ext uri="{FF2B5EF4-FFF2-40B4-BE49-F238E27FC236}">
                <a16:creationId xmlns:a16="http://schemas.microsoft.com/office/drawing/2014/main" id="{EF3159F1-233A-466C-9DFD-5CB3FA9DD124}"/>
              </a:ext>
            </a:extLst>
          </p:cNvPr>
          <p:cNvGrpSpPr/>
          <p:nvPr/>
        </p:nvGrpSpPr>
        <p:grpSpPr>
          <a:xfrm>
            <a:off x="5908933" y="3688882"/>
            <a:ext cx="1391639" cy="415052"/>
            <a:chOff x="4726205" y="2846721"/>
            <a:chExt cx="1044000" cy="311370"/>
          </a:xfrm>
        </p:grpSpPr>
        <p:sp>
          <p:nvSpPr>
            <p:cNvPr id="43" name="Rectangle: Rounded Corners 42">
              <a:extLst>
                <a:ext uri="{FF2B5EF4-FFF2-40B4-BE49-F238E27FC236}">
                  <a16:creationId xmlns:a16="http://schemas.microsoft.com/office/drawing/2014/main" id="{1C72F147-E32C-4AB6-A932-7A0813D2967B}"/>
                </a:ext>
              </a:extLst>
            </p:cNvPr>
            <p:cNvSpPr/>
            <p:nvPr/>
          </p:nvSpPr>
          <p:spPr>
            <a:xfrm>
              <a:off x="4726205" y="2846721"/>
              <a:ext cx="1044000" cy="311370"/>
            </a:xfrm>
            <a:prstGeom prst="round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defTabSz="609411">
                <a:defRPr/>
              </a:pPr>
              <a:r>
                <a:rPr lang="ru-RU" sz="933" b="1">
                  <a:solidFill>
                    <a:prstClr val="white"/>
                  </a:solidFill>
                  <a:latin typeface="Arial"/>
                </a:rPr>
                <a:t>InTouch Edge</a:t>
              </a:r>
            </a:p>
          </p:txBody>
        </p:sp>
        <p:pic>
          <p:nvPicPr>
            <p:cNvPr id="44" name="Picture 43">
              <a:extLst>
                <a:ext uri="{FF2B5EF4-FFF2-40B4-BE49-F238E27FC236}">
                  <a16:creationId xmlns:a16="http://schemas.microsoft.com/office/drawing/2014/main" id="{3356475F-DF23-4702-A1F8-0638FBCEBB92}"/>
                </a:ext>
              </a:extLst>
            </p:cNvPr>
            <p:cNvPicPr>
              <a:picLocks noChangeAspect="1"/>
            </p:cNvPicPr>
            <p:nvPr/>
          </p:nvPicPr>
          <p:blipFill rotWithShape="1">
            <a:blip r:embed="rId5" cstate="screen">
              <a:biLevel thresh="25000"/>
              <a:extLst>
                <a:ext uri="{28A0092B-C50C-407E-A947-70E740481C1C}">
                  <a14:useLocalDpi xmlns:a14="http://schemas.microsoft.com/office/drawing/2010/main"/>
                </a:ext>
              </a:extLst>
            </a:blip>
            <a:srcRect/>
            <a:stretch/>
          </p:blipFill>
          <p:spPr>
            <a:xfrm>
              <a:off x="4820873" y="2868946"/>
              <a:ext cx="226289" cy="244415"/>
            </a:xfrm>
            <a:prstGeom prst="rect">
              <a:avLst/>
            </a:prstGeom>
          </p:spPr>
        </p:pic>
      </p:grpSp>
      <p:grpSp>
        <p:nvGrpSpPr>
          <p:cNvPr id="45" name="Group 44">
            <a:extLst>
              <a:ext uri="{FF2B5EF4-FFF2-40B4-BE49-F238E27FC236}">
                <a16:creationId xmlns:a16="http://schemas.microsoft.com/office/drawing/2014/main" id="{F61A9428-4BA2-4604-9E2C-425954DF9589}"/>
              </a:ext>
            </a:extLst>
          </p:cNvPr>
          <p:cNvGrpSpPr/>
          <p:nvPr/>
        </p:nvGrpSpPr>
        <p:grpSpPr>
          <a:xfrm>
            <a:off x="5300466" y="2932272"/>
            <a:ext cx="1391639" cy="415052"/>
            <a:chOff x="3676833" y="2189750"/>
            <a:chExt cx="1044000" cy="311370"/>
          </a:xfrm>
        </p:grpSpPr>
        <p:sp>
          <p:nvSpPr>
            <p:cNvPr id="46" name="Rectangle: Rounded Corners 45">
              <a:extLst>
                <a:ext uri="{FF2B5EF4-FFF2-40B4-BE49-F238E27FC236}">
                  <a16:creationId xmlns:a16="http://schemas.microsoft.com/office/drawing/2014/main" id="{90103C8C-9A20-4FF4-8127-079C5E33802E}"/>
                </a:ext>
              </a:extLst>
            </p:cNvPr>
            <p:cNvSpPr/>
            <p:nvPr/>
          </p:nvSpPr>
          <p:spPr>
            <a:xfrm>
              <a:off x="3676833" y="2189750"/>
              <a:ext cx="1044000" cy="311370"/>
            </a:xfrm>
            <a:prstGeom prst="round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defTabSz="609411">
                <a:defRPr/>
              </a:pPr>
              <a:r>
                <a:rPr lang="ru-RU" sz="933" b="1">
                  <a:solidFill>
                    <a:prstClr val="white"/>
                  </a:solidFill>
                  <a:latin typeface="Arial"/>
                </a:rPr>
                <a:t>InTouch HMI</a:t>
              </a:r>
            </a:p>
          </p:txBody>
        </p:sp>
        <p:pic>
          <p:nvPicPr>
            <p:cNvPr id="47" name="Picture 46">
              <a:extLst>
                <a:ext uri="{FF2B5EF4-FFF2-40B4-BE49-F238E27FC236}">
                  <a16:creationId xmlns:a16="http://schemas.microsoft.com/office/drawing/2014/main" id="{CB1431CE-751F-473C-80B6-2E4FA5EB4FE4}"/>
                </a:ext>
              </a:extLst>
            </p:cNvPr>
            <p:cNvPicPr>
              <a:picLocks noChangeAspect="1"/>
            </p:cNvPicPr>
            <p:nvPr/>
          </p:nvPicPr>
          <p:blipFill rotWithShape="1">
            <a:blip r:embed="rId6" cstate="screen">
              <a:biLevel thresh="25000"/>
              <a:extLst>
                <a:ext uri="{28A0092B-C50C-407E-A947-70E740481C1C}">
                  <a14:useLocalDpi xmlns:a14="http://schemas.microsoft.com/office/drawing/2010/main"/>
                </a:ext>
              </a:extLst>
            </a:blip>
            <a:srcRect/>
            <a:stretch/>
          </p:blipFill>
          <p:spPr>
            <a:xfrm>
              <a:off x="3774999" y="2228525"/>
              <a:ext cx="229334" cy="230191"/>
            </a:xfrm>
            <a:prstGeom prst="rect">
              <a:avLst/>
            </a:prstGeom>
          </p:spPr>
        </p:pic>
      </p:grpSp>
      <p:grpSp>
        <p:nvGrpSpPr>
          <p:cNvPr id="48" name="Group 47">
            <a:extLst>
              <a:ext uri="{FF2B5EF4-FFF2-40B4-BE49-F238E27FC236}">
                <a16:creationId xmlns:a16="http://schemas.microsoft.com/office/drawing/2014/main" id="{664F7BD3-044A-4F2B-A3BC-CE23A75C967C}"/>
              </a:ext>
            </a:extLst>
          </p:cNvPr>
          <p:cNvGrpSpPr/>
          <p:nvPr/>
        </p:nvGrpSpPr>
        <p:grpSpPr>
          <a:xfrm>
            <a:off x="7202175" y="2127012"/>
            <a:ext cx="1487613" cy="415052"/>
            <a:chOff x="7169589" y="2426787"/>
            <a:chExt cx="1116000" cy="311370"/>
          </a:xfrm>
        </p:grpSpPr>
        <p:sp>
          <p:nvSpPr>
            <p:cNvPr id="49" name="Rectangle: Rounded Corners 48">
              <a:extLst>
                <a:ext uri="{FF2B5EF4-FFF2-40B4-BE49-F238E27FC236}">
                  <a16:creationId xmlns:a16="http://schemas.microsoft.com/office/drawing/2014/main" id="{BBDF1F00-8C2C-4644-902D-82771438DA09}"/>
                </a:ext>
              </a:extLst>
            </p:cNvPr>
            <p:cNvSpPr/>
            <p:nvPr/>
          </p:nvSpPr>
          <p:spPr>
            <a:xfrm>
              <a:off x="7169589" y="2426787"/>
              <a:ext cx="1116000" cy="311370"/>
            </a:xfrm>
            <a:prstGeom prst="round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defTabSz="609411">
                <a:defRPr/>
              </a:pPr>
              <a:r>
                <a:rPr lang="en-US" sz="933" b="1" dirty="0">
                  <a:solidFill>
                    <a:prstClr val="white"/>
                  </a:solidFill>
                  <a:latin typeface="Arial"/>
                </a:rPr>
                <a:t>Plant</a:t>
              </a:r>
            </a:p>
            <a:p>
              <a:pPr algn="r" defTabSz="609411">
                <a:defRPr/>
              </a:pPr>
              <a:r>
                <a:rPr lang="en-US" sz="933" b="1" dirty="0">
                  <a:solidFill>
                    <a:prstClr val="white"/>
                  </a:solidFill>
                  <a:latin typeface="Arial"/>
                </a:rPr>
                <a:t>(</a:t>
              </a:r>
              <a:r>
                <a:rPr lang="ru-RU" sz="933" b="1" dirty="0">
                  <a:solidFill>
                    <a:prstClr val="white"/>
                  </a:solidFill>
                  <a:latin typeface="Arial"/>
                </a:rPr>
                <a:t>Citect</a:t>
              </a:r>
              <a:r>
                <a:rPr lang="en-US" sz="933" b="1" dirty="0">
                  <a:solidFill>
                    <a:prstClr val="white"/>
                  </a:solidFill>
                  <a:latin typeface="Arial"/>
                </a:rPr>
                <a:t>)</a:t>
              </a:r>
              <a:r>
                <a:rPr lang="ru-RU" sz="933" b="1" dirty="0">
                  <a:solidFill>
                    <a:prstClr val="white"/>
                  </a:solidFill>
                  <a:latin typeface="Arial"/>
                </a:rPr>
                <a:t> SCADA</a:t>
              </a:r>
            </a:p>
          </p:txBody>
        </p:sp>
        <p:pic>
          <p:nvPicPr>
            <p:cNvPr id="50" name="Picture 2" descr="RÃ©sultats de recherche d'images pour Â«Â citect logoÂ Â»">
              <a:extLst>
                <a:ext uri="{FF2B5EF4-FFF2-40B4-BE49-F238E27FC236}">
                  <a16:creationId xmlns:a16="http://schemas.microsoft.com/office/drawing/2014/main" id="{53BC091E-7121-4852-855A-1EA4DC0CF312}"/>
                </a:ext>
              </a:extLst>
            </p:cNvPr>
            <p:cNvPicPr>
              <a:picLocks noChangeAspect="1" noChangeArrowheads="1"/>
            </p:cNvPicPr>
            <p:nvPr/>
          </p:nvPicPr>
          <p:blipFill rotWithShape="1">
            <a:blip r:embed="rId7" cstate="email">
              <a:biLevel thresh="25000"/>
              <a:extLst>
                <a:ext uri="{28A0092B-C50C-407E-A947-70E740481C1C}">
                  <a14:useLocalDpi xmlns:a14="http://schemas.microsoft.com/office/drawing/2010/main"/>
                </a:ext>
              </a:extLst>
            </a:blip>
            <a:srcRect r="53892"/>
            <a:stretch/>
          </p:blipFill>
          <p:spPr bwMode="auto">
            <a:xfrm>
              <a:off x="7279993" y="2447355"/>
              <a:ext cx="189357" cy="2366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76C030A5-AFEE-4D73-9CFF-93A056D4E249}"/>
              </a:ext>
            </a:extLst>
          </p:cNvPr>
          <p:cNvGrpSpPr/>
          <p:nvPr/>
        </p:nvGrpSpPr>
        <p:grpSpPr>
          <a:xfrm>
            <a:off x="2602887" y="2125523"/>
            <a:ext cx="1936841" cy="415052"/>
            <a:chOff x="7788085" y="1983049"/>
            <a:chExt cx="1453009" cy="311370"/>
          </a:xfrm>
        </p:grpSpPr>
        <p:sp>
          <p:nvSpPr>
            <p:cNvPr id="52" name="Rectangle: Rounded Corners 51">
              <a:extLst>
                <a:ext uri="{FF2B5EF4-FFF2-40B4-BE49-F238E27FC236}">
                  <a16:creationId xmlns:a16="http://schemas.microsoft.com/office/drawing/2014/main" id="{71306663-8844-4B03-932C-38B91BF23612}"/>
                </a:ext>
              </a:extLst>
            </p:cNvPr>
            <p:cNvSpPr/>
            <p:nvPr/>
          </p:nvSpPr>
          <p:spPr>
            <a:xfrm>
              <a:off x="7788085" y="1983049"/>
              <a:ext cx="1453009" cy="311370"/>
            </a:xfrm>
            <a:prstGeom prst="roundRect">
              <a:avLst/>
            </a:prstGeom>
            <a:solidFill>
              <a:srgbClr val="2AA9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defTabSz="609411">
                <a:defRPr/>
              </a:pPr>
              <a:r>
                <a:rPr lang="ru-RU" sz="933" b="1" dirty="0">
                  <a:solidFill>
                    <a:prstClr val="white"/>
                  </a:solidFill>
                  <a:latin typeface="Arial"/>
                </a:rPr>
                <a:t>    </a:t>
              </a:r>
              <a:r>
                <a:rPr lang="ru-RU" sz="933" b="1" dirty="0" err="1">
                  <a:solidFill>
                    <a:prstClr val="white"/>
                  </a:solidFill>
                  <a:latin typeface="Arial"/>
                </a:rPr>
                <a:t>EcoStruxure</a:t>
              </a:r>
              <a:r>
                <a:rPr lang="ru-RU" sz="933" b="1" dirty="0">
                  <a:solidFill>
                    <a:prstClr val="white"/>
                  </a:solidFill>
                  <a:latin typeface="Arial"/>
                </a:rPr>
                <a:t> </a:t>
              </a:r>
              <a:r>
                <a:rPr lang="ru-RU" sz="933" b="1" dirty="0" err="1">
                  <a:solidFill>
                    <a:prstClr val="white"/>
                  </a:solidFill>
                  <a:latin typeface="Arial"/>
                </a:rPr>
                <a:t>Geo</a:t>
              </a:r>
              <a:r>
                <a:rPr lang="ru-RU" sz="933" b="1" dirty="0">
                  <a:solidFill>
                    <a:prstClr val="white"/>
                  </a:solidFill>
                  <a:latin typeface="Arial"/>
                </a:rPr>
                <a:t> </a:t>
              </a:r>
              <a:br>
                <a:rPr lang="ru-RU" sz="933" b="1" dirty="0">
                  <a:solidFill>
                    <a:prstClr val="white"/>
                  </a:solidFill>
                  <a:latin typeface="Arial"/>
                </a:rPr>
              </a:br>
              <a:r>
                <a:rPr lang="ru-RU" sz="933" b="1" dirty="0">
                  <a:solidFill>
                    <a:prstClr val="white"/>
                  </a:solidFill>
                  <a:latin typeface="Arial"/>
                </a:rPr>
                <a:t>SCADA </a:t>
              </a:r>
              <a:r>
                <a:rPr lang="ru-RU" sz="933" b="1" dirty="0" err="1">
                  <a:solidFill>
                    <a:prstClr val="white"/>
                  </a:solidFill>
                  <a:latin typeface="Arial"/>
                </a:rPr>
                <a:t>Expert</a:t>
              </a:r>
              <a:endParaRPr lang="ru-RU" sz="933" b="1" dirty="0">
                <a:solidFill>
                  <a:prstClr val="white"/>
                </a:solidFill>
                <a:latin typeface="Arial"/>
              </a:endParaRPr>
            </a:p>
          </p:txBody>
        </p:sp>
        <p:pic>
          <p:nvPicPr>
            <p:cNvPr id="53" name="Picture 4" descr="RÃ©sultats de recherche d'images pour Â«Â logo clearscadaÂ Â»">
              <a:extLst>
                <a:ext uri="{FF2B5EF4-FFF2-40B4-BE49-F238E27FC236}">
                  <a16:creationId xmlns:a16="http://schemas.microsoft.com/office/drawing/2014/main" id="{A9D3754A-9395-4F4A-ADED-A37B94283202}"/>
                </a:ext>
              </a:extLst>
            </p:cNvPr>
            <p:cNvPicPr>
              <a:picLocks noChangeAspect="1" noChangeArrowheads="1"/>
            </p:cNvPicPr>
            <p:nvPr/>
          </p:nvPicPr>
          <p:blipFill rotWithShape="1">
            <a:blip r:embed="rId8" cstate="email">
              <a:biLevel thresh="25000"/>
              <a:extLst>
                <a:ext uri="{28A0092B-C50C-407E-A947-70E740481C1C}">
                  <a14:useLocalDpi xmlns:a14="http://schemas.microsoft.com/office/drawing/2010/main"/>
                </a:ext>
              </a:extLst>
            </a:blip>
            <a:srcRect r="60744"/>
            <a:stretch/>
          </p:blipFill>
          <p:spPr bwMode="auto">
            <a:xfrm>
              <a:off x="7858024" y="2003289"/>
              <a:ext cx="242265" cy="2474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CA26F31E-ED90-4573-A0BC-C20F50FC6E9A}"/>
              </a:ext>
            </a:extLst>
          </p:cNvPr>
          <p:cNvGrpSpPr/>
          <p:nvPr/>
        </p:nvGrpSpPr>
        <p:grpSpPr>
          <a:xfrm>
            <a:off x="8634685" y="1483736"/>
            <a:ext cx="1588188" cy="415052"/>
            <a:chOff x="5544495" y="1712906"/>
            <a:chExt cx="1191451" cy="311370"/>
          </a:xfrm>
        </p:grpSpPr>
        <p:sp>
          <p:nvSpPr>
            <p:cNvPr id="55" name="Rectangle: Rounded Corners 54">
              <a:extLst>
                <a:ext uri="{FF2B5EF4-FFF2-40B4-BE49-F238E27FC236}">
                  <a16:creationId xmlns:a16="http://schemas.microsoft.com/office/drawing/2014/main" id="{925A7DC6-483A-4CDD-ACCA-E898A4581124}"/>
                </a:ext>
              </a:extLst>
            </p:cNvPr>
            <p:cNvSpPr/>
            <p:nvPr/>
          </p:nvSpPr>
          <p:spPr>
            <a:xfrm>
              <a:off x="5544495" y="1712906"/>
              <a:ext cx="1191451" cy="311370"/>
            </a:xfrm>
            <a:prstGeom prst="round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defTabSz="609411">
                <a:defRPr/>
              </a:pPr>
              <a:r>
                <a:rPr lang="ru-RU" sz="933" b="1">
                  <a:solidFill>
                    <a:prstClr val="white"/>
                  </a:solidFill>
                  <a:latin typeface="Arial"/>
                </a:rPr>
                <a:t>System Platform</a:t>
              </a:r>
              <a:br>
                <a:rPr lang="ru-RU" sz="933" b="1">
                  <a:solidFill>
                    <a:prstClr val="white"/>
                  </a:solidFill>
                  <a:latin typeface="Arial"/>
                </a:rPr>
              </a:br>
              <a:r>
                <a:rPr lang="ru-RU" sz="933" b="1">
                  <a:solidFill>
                    <a:prstClr val="white"/>
                  </a:solidFill>
                  <a:latin typeface="Arial"/>
                </a:rPr>
                <a:t>InTouch OMI</a:t>
              </a:r>
            </a:p>
          </p:txBody>
        </p:sp>
        <p:pic>
          <p:nvPicPr>
            <p:cNvPr id="56" name="Picture 55">
              <a:extLst>
                <a:ext uri="{FF2B5EF4-FFF2-40B4-BE49-F238E27FC236}">
                  <a16:creationId xmlns:a16="http://schemas.microsoft.com/office/drawing/2014/main" id="{4975B45C-F8E9-436D-B3C1-92496D7B2367}"/>
                </a:ext>
              </a:extLst>
            </p:cNvPr>
            <p:cNvPicPr>
              <a:picLocks noChangeAspect="1"/>
            </p:cNvPicPr>
            <p:nvPr/>
          </p:nvPicPr>
          <p:blipFill rotWithShape="1">
            <a:blip r:embed="rId9" cstate="screen">
              <a:biLevel thresh="25000"/>
              <a:extLst>
                <a:ext uri="{28A0092B-C50C-407E-A947-70E740481C1C}">
                  <a14:useLocalDpi xmlns:a14="http://schemas.microsoft.com/office/drawing/2010/main"/>
                </a:ext>
              </a:extLst>
            </a:blip>
            <a:srcRect/>
            <a:stretch/>
          </p:blipFill>
          <p:spPr>
            <a:xfrm>
              <a:off x="5624090" y="1725262"/>
              <a:ext cx="259104" cy="259438"/>
            </a:xfrm>
            <a:prstGeom prst="rect">
              <a:avLst/>
            </a:prstGeom>
          </p:spPr>
        </p:pic>
      </p:grpSp>
      <p:cxnSp>
        <p:nvCxnSpPr>
          <p:cNvPr id="57" name="Straight Connector 56">
            <a:extLst>
              <a:ext uri="{FF2B5EF4-FFF2-40B4-BE49-F238E27FC236}">
                <a16:creationId xmlns:a16="http://schemas.microsoft.com/office/drawing/2014/main" id="{DFFE494D-2BD2-41B2-AF39-4B86E5AD4D8D}"/>
              </a:ext>
            </a:extLst>
          </p:cNvPr>
          <p:cNvCxnSpPr>
            <a:cxnSpLocks/>
          </p:cNvCxnSpPr>
          <p:nvPr/>
        </p:nvCxnSpPr>
        <p:spPr>
          <a:xfrm flipH="1">
            <a:off x="529315" y="1329556"/>
            <a:ext cx="10989139" cy="0"/>
          </a:xfrm>
          <a:prstGeom prst="line">
            <a:avLst/>
          </a:prstGeom>
          <a:ln w="12700">
            <a:solidFill>
              <a:schemeClr val="tx1">
                <a:lumMod val="75000"/>
                <a:lumOff val="25000"/>
              </a:schemeClr>
            </a:solidFill>
            <a:prstDash val="sysDot"/>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58" name="Group 57">
            <a:extLst>
              <a:ext uri="{FF2B5EF4-FFF2-40B4-BE49-F238E27FC236}">
                <a16:creationId xmlns:a16="http://schemas.microsoft.com/office/drawing/2014/main" id="{8D1FC44E-870C-4FCC-BBE6-757359E3A77A}"/>
              </a:ext>
            </a:extLst>
          </p:cNvPr>
          <p:cNvGrpSpPr/>
          <p:nvPr/>
        </p:nvGrpSpPr>
        <p:grpSpPr>
          <a:xfrm>
            <a:off x="5615897" y="1110946"/>
            <a:ext cx="1391639" cy="415052"/>
            <a:chOff x="5787400" y="1296857"/>
            <a:chExt cx="1051259" cy="311370"/>
          </a:xfrm>
        </p:grpSpPr>
        <p:sp>
          <p:nvSpPr>
            <p:cNvPr id="59" name="Rectangle: Rounded Corners 58">
              <a:extLst>
                <a:ext uri="{FF2B5EF4-FFF2-40B4-BE49-F238E27FC236}">
                  <a16:creationId xmlns:a16="http://schemas.microsoft.com/office/drawing/2014/main" id="{3EB4EF26-6AA8-4C22-AF66-CFC0F26DC06D}"/>
                </a:ext>
              </a:extLst>
            </p:cNvPr>
            <p:cNvSpPr/>
            <p:nvPr/>
          </p:nvSpPr>
          <p:spPr>
            <a:xfrm>
              <a:off x="5787400" y="1296857"/>
              <a:ext cx="1051259" cy="311370"/>
            </a:xfrm>
            <a:prstGeom prst="round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defTabSz="609411">
                <a:defRPr/>
              </a:pPr>
              <a:r>
                <a:rPr lang="ru-RU" sz="933" b="1">
                  <a:solidFill>
                    <a:prstClr val="white"/>
                  </a:solidFill>
                  <a:latin typeface="Arial"/>
                </a:rPr>
                <a:t>Historian</a:t>
              </a:r>
            </a:p>
          </p:txBody>
        </p:sp>
        <p:pic>
          <p:nvPicPr>
            <p:cNvPr id="60" name="Picture 6" descr="RÃ©sultats de recherche d'images pour Â«Â wonderware historian logoÂ Â»">
              <a:extLst>
                <a:ext uri="{FF2B5EF4-FFF2-40B4-BE49-F238E27FC236}">
                  <a16:creationId xmlns:a16="http://schemas.microsoft.com/office/drawing/2014/main" id="{FC28E40C-752D-431A-9AB9-3A7546065959}"/>
                </a:ext>
              </a:extLst>
            </p:cNvPr>
            <p:cNvPicPr>
              <a:picLocks noChangeAspect="1" noChangeArrowheads="1"/>
            </p:cNvPicPr>
            <p:nvPr/>
          </p:nvPicPr>
          <p:blipFill>
            <a:blip r:embed="rId10" cstate="email">
              <a:biLevel thresh="25000"/>
              <a:extLst>
                <a:ext uri="{28A0092B-C50C-407E-A947-70E740481C1C}">
                  <a14:useLocalDpi xmlns:a14="http://schemas.microsoft.com/office/drawing/2010/main"/>
                </a:ext>
              </a:extLst>
            </a:blip>
            <a:srcRect/>
            <a:stretch>
              <a:fillRect/>
            </a:stretch>
          </p:blipFill>
          <p:spPr bwMode="auto">
            <a:xfrm>
              <a:off x="5938015" y="1360339"/>
              <a:ext cx="202357" cy="192914"/>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Rectangle 60">
            <a:extLst>
              <a:ext uri="{FF2B5EF4-FFF2-40B4-BE49-F238E27FC236}">
                <a16:creationId xmlns:a16="http://schemas.microsoft.com/office/drawing/2014/main" id="{1AE61C0B-1D30-4276-AAE9-51FC97228682}"/>
              </a:ext>
            </a:extLst>
          </p:cNvPr>
          <p:cNvSpPr/>
          <p:nvPr/>
        </p:nvSpPr>
        <p:spPr>
          <a:xfrm>
            <a:off x="183338" y="2151702"/>
            <a:ext cx="1343651" cy="1919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7988" tIns="0" rIns="0" bIns="0" rtlCol="0" anchor="ctr"/>
          <a:lstStyle/>
          <a:p>
            <a:pPr defTabSz="609395">
              <a:defRPr/>
            </a:pPr>
            <a:r>
              <a:rPr lang="ru-RU" sz="1067" i="1" dirty="0">
                <a:solidFill>
                  <a:srgbClr val="626469"/>
                </a:solidFill>
                <a:latin typeface="Calibri" panose="020F0502020204030204" pitchFamily="34" charset="0"/>
                <a:cs typeface="Calibri" panose="020F0502020204030204" pitchFamily="34" charset="0"/>
              </a:rPr>
              <a:t>При поддержке</a:t>
            </a:r>
          </a:p>
        </p:txBody>
      </p:sp>
      <p:sp>
        <p:nvSpPr>
          <p:cNvPr id="62" name="TextBox 61">
            <a:extLst>
              <a:ext uri="{FF2B5EF4-FFF2-40B4-BE49-F238E27FC236}">
                <a16:creationId xmlns:a16="http://schemas.microsoft.com/office/drawing/2014/main" id="{F98DEBDE-7BE7-46BC-958C-D11AE097A03B}"/>
              </a:ext>
            </a:extLst>
          </p:cNvPr>
          <p:cNvSpPr txBox="1"/>
          <p:nvPr/>
        </p:nvSpPr>
        <p:spPr>
          <a:xfrm>
            <a:off x="2602888" y="2595695"/>
            <a:ext cx="1936839" cy="383900"/>
          </a:xfrm>
          <a:prstGeom prst="rect">
            <a:avLst/>
          </a:prstGeom>
          <a:noFill/>
        </p:spPr>
        <p:txBody>
          <a:bodyPr wrap="square" lIns="0" tIns="0" rIns="0" bIns="0" rtlCol="0">
            <a:noAutofit/>
          </a:bodyPr>
          <a:lstStyle/>
          <a:p>
            <a:pPr marL="95974" indent="-95974" defTabSz="609411">
              <a:lnSpc>
                <a:spcPct val="85000"/>
              </a:lnSpc>
              <a:buFont typeface="Arial" panose="020B0604020202020204" pitchFamily="34" charset="0"/>
              <a:buChar char="•"/>
              <a:defRPr/>
            </a:pPr>
            <a:r>
              <a:rPr lang="ru-RU" sz="733" dirty="0">
                <a:solidFill>
                  <a:srgbClr val="626469"/>
                </a:solidFill>
                <a:latin typeface="Arial Narrow" panose="020B0606020202030204" pitchFamily="34" charset="0"/>
              </a:rPr>
              <a:t>SCADA для телеметрии; </a:t>
            </a:r>
          </a:p>
          <a:p>
            <a:pPr marL="95974" indent="-95974" defTabSz="609411">
              <a:lnSpc>
                <a:spcPct val="85000"/>
              </a:lnSpc>
              <a:buFont typeface="Arial" panose="020B0604020202020204" pitchFamily="34" charset="0"/>
              <a:buChar char="•"/>
              <a:defRPr/>
            </a:pPr>
            <a:r>
              <a:rPr lang="ru-RU" sz="733" dirty="0">
                <a:solidFill>
                  <a:srgbClr val="626469"/>
                </a:solidFill>
                <a:latin typeface="Arial Narrow" panose="020B0606020202030204" pitchFamily="34" charset="0"/>
              </a:rPr>
              <a:t>Сложные и удаленные сетевые архитектуры </a:t>
            </a:r>
            <a:br>
              <a:rPr lang="ru-RU" sz="733" dirty="0">
                <a:solidFill>
                  <a:srgbClr val="626469"/>
                </a:solidFill>
                <a:latin typeface="Arial Narrow" panose="020B0606020202030204" pitchFamily="34" charset="0"/>
              </a:rPr>
            </a:br>
            <a:r>
              <a:rPr lang="ru-RU" sz="733" dirty="0">
                <a:solidFill>
                  <a:srgbClr val="626469"/>
                </a:solidFill>
                <a:latin typeface="Arial Narrow" panose="020B0606020202030204" pitchFamily="34" charset="0"/>
              </a:rPr>
              <a:t>[от 5 тыс. до 500 тыс.+ тегов]</a:t>
            </a:r>
          </a:p>
        </p:txBody>
      </p:sp>
      <p:sp>
        <p:nvSpPr>
          <p:cNvPr id="63" name="TextBox 62">
            <a:extLst>
              <a:ext uri="{FF2B5EF4-FFF2-40B4-BE49-F238E27FC236}">
                <a16:creationId xmlns:a16="http://schemas.microsoft.com/office/drawing/2014/main" id="{30310652-EF2B-411F-83CE-C4C285EC93FE}"/>
              </a:ext>
            </a:extLst>
          </p:cNvPr>
          <p:cNvSpPr txBox="1"/>
          <p:nvPr/>
        </p:nvSpPr>
        <p:spPr>
          <a:xfrm>
            <a:off x="7162394" y="2595694"/>
            <a:ext cx="3720365" cy="239939"/>
          </a:xfrm>
          <a:prstGeom prst="rect">
            <a:avLst/>
          </a:prstGeom>
          <a:noFill/>
        </p:spPr>
        <p:txBody>
          <a:bodyPr wrap="square" lIns="0" tIns="0" rIns="0" bIns="0" rtlCol="0">
            <a:noAutofit/>
          </a:bodyPr>
          <a:lstStyle/>
          <a:p>
            <a:pPr marL="95974" indent="-95974" defTabSz="609411">
              <a:lnSpc>
                <a:spcPct val="85000"/>
              </a:lnSpc>
              <a:buFont typeface="Arial" panose="020B0604020202020204" pitchFamily="34" charset="0"/>
              <a:buChar char="•"/>
              <a:defRPr/>
            </a:pPr>
            <a:r>
              <a:rPr lang="ru-RU" sz="733" dirty="0">
                <a:solidFill>
                  <a:srgbClr val="626469"/>
                </a:solidFill>
                <a:latin typeface="Arial Narrow" panose="020B0606020202030204" pitchFamily="34" charset="0"/>
              </a:rPr>
              <a:t>Специализированные приложения; распределенная архитектура</a:t>
            </a:r>
          </a:p>
          <a:p>
            <a:pPr marL="95974" indent="-95974" defTabSz="609411">
              <a:lnSpc>
                <a:spcPct val="85000"/>
              </a:lnSpc>
              <a:buFont typeface="Arial" panose="020B0604020202020204" pitchFamily="34" charset="0"/>
              <a:buChar char="•"/>
              <a:defRPr/>
            </a:pPr>
            <a:r>
              <a:rPr lang="ru-RU" sz="733" dirty="0">
                <a:solidFill>
                  <a:srgbClr val="626469"/>
                </a:solidFill>
                <a:latin typeface="Arial Narrow" panose="020B0606020202030204" pitchFamily="34" charset="0"/>
              </a:rPr>
              <a:t>Локальная и распределенная среды;  [от 1,5 тыс. до 500 тыс. тегов]</a:t>
            </a:r>
          </a:p>
        </p:txBody>
      </p:sp>
      <p:sp>
        <p:nvSpPr>
          <p:cNvPr id="64" name="TextBox 63">
            <a:extLst>
              <a:ext uri="{FF2B5EF4-FFF2-40B4-BE49-F238E27FC236}">
                <a16:creationId xmlns:a16="http://schemas.microsoft.com/office/drawing/2014/main" id="{8FC653B0-0FB0-4359-AA5F-E2A482E2C309}"/>
              </a:ext>
            </a:extLst>
          </p:cNvPr>
          <p:cNvSpPr txBox="1"/>
          <p:nvPr/>
        </p:nvSpPr>
        <p:spPr>
          <a:xfrm>
            <a:off x="8660371" y="1952637"/>
            <a:ext cx="2858083" cy="239939"/>
          </a:xfrm>
          <a:prstGeom prst="rect">
            <a:avLst/>
          </a:prstGeom>
          <a:noFill/>
        </p:spPr>
        <p:txBody>
          <a:bodyPr wrap="square" lIns="0" tIns="0" rIns="0" bIns="0" rtlCol="0">
            <a:noAutofit/>
          </a:bodyPr>
          <a:lstStyle/>
          <a:p>
            <a:pPr marL="95974" indent="-95974" defTabSz="609411">
              <a:lnSpc>
                <a:spcPct val="85000"/>
              </a:lnSpc>
              <a:buFont typeface="Arial" panose="020B0604020202020204" pitchFamily="34" charset="0"/>
              <a:buChar char="•"/>
              <a:defRPr/>
            </a:pPr>
            <a:r>
              <a:rPr lang="ru-RU" sz="733" dirty="0">
                <a:solidFill>
                  <a:srgbClr val="626469"/>
                </a:solidFill>
                <a:latin typeface="Arial Narrow" panose="020B0606020202030204" pitchFamily="34" charset="0"/>
              </a:rPr>
              <a:t>Продвинутые приложения и визуализация; сложная сетевая архитектура</a:t>
            </a:r>
          </a:p>
          <a:p>
            <a:pPr marL="95974" indent="-95974" defTabSz="609411">
              <a:lnSpc>
                <a:spcPct val="85000"/>
              </a:lnSpc>
              <a:buFont typeface="Arial" panose="020B0604020202020204" pitchFamily="34" charset="0"/>
              <a:buChar char="•"/>
              <a:defRPr/>
            </a:pPr>
            <a:r>
              <a:rPr lang="ru-RU" sz="733" dirty="0">
                <a:solidFill>
                  <a:srgbClr val="626469"/>
                </a:solidFill>
                <a:latin typeface="Arial Narrow" panose="020B0606020202030204" pitchFamily="34" charset="0"/>
              </a:rPr>
              <a:t>Средние и большие предприятия [от 10 тыс. до 1 млн+ тегов]</a:t>
            </a:r>
          </a:p>
        </p:txBody>
      </p:sp>
      <p:sp>
        <p:nvSpPr>
          <p:cNvPr id="65" name="TextBox 64">
            <a:extLst>
              <a:ext uri="{FF2B5EF4-FFF2-40B4-BE49-F238E27FC236}">
                <a16:creationId xmlns:a16="http://schemas.microsoft.com/office/drawing/2014/main" id="{0D07806A-4FBC-4AFC-8C9D-2B029397FD08}"/>
              </a:ext>
            </a:extLst>
          </p:cNvPr>
          <p:cNvSpPr txBox="1"/>
          <p:nvPr/>
        </p:nvSpPr>
        <p:spPr>
          <a:xfrm>
            <a:off x="5070809" y="3391576"/>
            <a:ext cx="3167937" cy="239939"/>
          </a:xfrm>
          <a:prstGeom prst="rect">
            <a:avLst/>
          </a:prstGeom>
          <a:noFill/>
        </p:spPr>
        <p:txBody>
          <a:bodyPr wrap="square" lIns="0" tIns="0" rIns="0" bIns="0" rtlCol="0">
            <a:noAutofit/>
          </a:bodyPr>
          <a:lstStyle/>
          <a:p>
            <a:pPr marL="95974" indent="-95974" defTabSz="609411">
              <a:lnSpc>
                <a:spcPct val="85000"/>
              </a:lnSpc>
              <a:buFont typeface="Arial" panose="020B0604020202020204" pitchFamily="34" charset="0"/>
              <a:buChar char="•"/>
              <a:defRPr/>
            </a:pPr>
            <a:r>
              <a:rPr lang="ru-RU" sz="733" dirty="0">
                <a:solidFill>
                  <a:srgbClr val="626469"/>
                </a:solidFill>
                <a:latin typeface="Arial Narrow" panose="020B0606020202030204" pitchFamily="34" charset="0"/>
              </a:rPr>
              <a:t>Единичные объекты малого/среднего размера до 5 узлов [от 1 тыс. до 60 тыс. тегов]</a:t>
            </a:r>
          </a:p>
        </p:txBody>
      </p:sp>
      <p:sp>
        <p:nvSpPr>
          <p:cNvPr id="66" name="TextBox 65">
            <a:extLst>
              <a:ext uri="{FF2B5EF4-FFF2-40B4-BE49-F238E27FC236}">
                <a16:creationId xmlns:a16="http://schemas.microsoft.com/office/drawing/2014/main" id="{ABFDBCC8-960B-4ABA-90E5-FF55C9472774}"/>
              </a:ext>
            </a:extLst>
          </p:cNvPr>
          <p:cNvSpPr txBox="1"/>
          <p:nvPr/>
        </p:nvSpPr>
        <p:spPr>
          <a:xfrm>
            <a:off x="5923516" y="4166014"/>
            <a:ext cx="2515477" cy="239939"/>
          </a:xfrm>
          <a:prstGeom prst="rect">
            <a:avLst/>
          </a:prstGeom>
          <a:noFill/>
        </p:spPr>
        <p:txBody>
          <a:bodyPr wrap="square" lIns="0" tIns="0" rIns="0" bIns="0" rtlCol="0">
            <a:noAutofit/>
          </a:bodyPr>
          <a:lstStyle/>
          <a:p>
            <a:pPr marL="95974" indent="-95974" defTabSz="609411">
              <a:lnSpc>
                <a:spcPct val="85000"/>
              </a:lnSpc>
              <a:buFont typeface="Arial" panose="020B0604020202020204" pitchFamily="34" charset="0"/>
              <a:buChar char="•"/>
              <a:defRPr/>
            </a:pPr>
            <a:r>
              <a:rPr lang="ru-RU" sz="733" dirty="0">
                <a:solidFill>
                  <a:srgbClr val="626469"/>
                </a:solidFill>
                <a:latin typeface="Arial Narrow" panose="020B0606020202030204" pitchFamily="34" charset="0"/>
              </a:rPr>
              <a:t>HMI</a:t>
            </a:r>
            <a:r>
              <a:rPr lang="en-US" sz="733" dirty="0">
                <a:solidFill>
                  <a:srgbClr val="626469"/>
                </a:solidFill>
                <a:latin typeface="Arial Narrow" panose="020B0606020202030204" pitchFamily="34" charset="0"/>
              </a:rPr>
              <a:t> </a:t>
            </a:r>
            <a:r>
              <a:rPr lang="ru-RU" sz="733" dirty="0">
                <a:solidFill>
                  <a:srgbClr val="626469"/>
                </a:solidFill>
                <a:latin typeface="Arial Narrow" panose="020B0606020202030204" pitchFamily="34" charset="0"/>
              </a:rPr>
              <a:t>с элементами SCADA для управления данными [от 1 тыс. до 40 тыс. тегов]; Компактность/встраиваемые панели</a:t>
            </a:r>
          </a:p>
        </p:txBody>
      </p:sp>
      <p:sp>
        <p:nvSpPr>
          <p:cNvPr id="67" name="TextBox 66">
            <a:extLst>
              <a:ext uri="{FF2B5EF4-FFF2-40B4-BE49-F238E27FC236}">
                <a16:creationId xmlns:a16="http://schemas.microsoft.com/office/drawing/2014/main" id="{3A8F9005-706C-4CBD-968F-CE99583F8521}"/>
              </a:ext>
            </a:extLst>
          </p:cNvPr>
          <p:cNvSpPr txBox="1"/>
          <p:nvPr/>
        </p:nvSpPr>
        <p:spPr>
          <a:xfrm>
            <a:off x="2300778" y="4166014"/>
            <a:ext cx="3111393" cy="270756"/>
          </a:xfrm>
          <a:prstGeom prst="rect">
            <a:avLst/>
          </a:prstGeom>
          <a:noFill/>
        </p:spPr>
        <p:txBody>
          <a:bodyPr wrap="square" lIns="0" tIns="0" rIns="0" bIns="0" rtlCol="0">
            <a:noAutofit/>
          </a:bodyPr>
          <a:lstStyle/>
          <a:p>
            <a:pPr marL="95974" indent="-95974" defTabSz="609411">
              <a:lnSpc>
                <a:spcPct val="85000"/>
              </a:lnSpc>
              <a:buFont typeface="Arial" panose="020B0604020202020204" pitchFamily="34" charset="0"/>
              <a:buChar char="•"/>
              <a:defRPr/>
            </a:pPr>
            <a:r>
              <a:rPr lang="ru-RU" sz="733" spc="-40" dirty="0">
                <a:solidFill>
                  <a:srgbClr val="626469"/>
                </a:solidFill>
                <a:latin typeface="Arial Narrow" panose="020B0606020202030204" pitchFamily="34" charset="0"/>
              </a:rPr>
              <a:t>HMI с элементами SCADA для управления данными [от 1 тыс. до 40 тыс. тегов]</a:t>
            </a:r>
          </a:p>
          <a:p>
            <a:pPr marL="95974" indent="-95974" defTabSz="609411">
              <a:lnSpc>
                <a:spcPct val="85000"/>
              </a:lnSpc>
              <a:buFont typeface="Arial" panose="020B0604020202020204" pitchFamily="34" charset="0"/>
              <a:buChar char="•"/>
              <a:defRPr/>
            </a:pPr>
            <a:r>
              <a:rPr lang="ru-RU" sz="733" spc="-40" dirty="0">
                <a:solidFill>
                  <a:srgbClr val="626469"/>
                </a:solidFill>
                <a:latin typeface="Arial Narrow" panose="020B0606020202030204" pitchFamily="34" charset="0"/>
              </a:rPr>
              <a:t>Управление  сложными машинами и производственными линиями (для использования </a:t>
            </a:r>
            <a:br>
              <a:rPr lang="ru-RU" sz="733" spc="-40" dirty="0">
                <a:solidFill>
                  <a:srgbClr val="626469"/>
                </a:solidFill>
                <a:latin typeface="Arial Narrow" panose="020B0606020202030204" pitchFamily="34" charset="0"/>
              </a:rPr>
            </a:br>
            <a:r>
              <a:rPr lang="ru-RU" sz="733" spc="-40" dirty="0">
                <a:solidFill>
                  <a:srgbClr val="626469"/>
                </a:solidFill>
                <a:latin typeface="Arial Narrow" panose="020B0606020202030204" pitchFamily="34" charset="0"/>
              </a:rPr>
              <a:t>с панелями / iPC на базе Windows)</a:t>
            </a:r>
          </a:p>
        </p:txBody>
      </p:sp>
      <p:grpSp>
        <p:nvGrpSpPr>
          <p:cNvPr id="69" name="Group 68">
            <a:extLst>
              <a:ext uri="{FF2B5EF4-FFF2-40B4-BE49-F238E27FC236}">
                <a16:creationId xmlns:a16="http://schemas.microsoft.com/office/drawing/2014/main" id="{26427BF8-2976-4061-9DD9-724535785651}"/>
              </a:ext>
            </a:extLst>
          </p:cNvPr>
          <p:cNvGrpSpPr/>
          <p:nvPr/>
        </p:nvGrpSpPr>
        <p:grpSpPr>
          <a:xfrm>
            <a:off x="698546" y="4330038"/>
            <a:ext cx="1439625" cy="415052"/>
            <a:chOff x="1082070" y="3798596"/>
            <a:chExt cx="1080000" cy="311370"/>
          </a:xfrm>
        </p:grpSpPr>
        <p:sp>
          <p:nvSpPr>
            <p:cNvPr id="70" name="Rectangle: Rounded Corners 69">
              <a:extLst>
                <a:ext uri="{FF2B5EF4-FFF2-40B4-BE49-F238E27FC236}">
                  <a16:creationId xmlns:a16="http://schemas.microsoft.com/office/drawing/2014/main" id="{EB4B7380-AB1B-4F01-976A-2448A2B71BFF}"/>
                </a:ext>
              </a:extLst>
            </p:cNvPr>
            <p:cNvSpPr/>
            <p:nvPr/>
          </p:nvSpPr>
          <p:spPr>
            <a:xfrm>
              <a:off x="1082070" y="3798596"/>
              <a:ext cx="1080000" cy="311370"/>
            </a:xfrm>
            <a:prstGeom prst="roundRect">
              <a:avLst/>
            </a:prstGeom>
            <a:solidFill>
              <a:srgbClr val="2AA9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defTabSz="609411">
                <a:defRPr/>
              </a:pPr>
              <a:r>
                <a:rPr lang="ru-RU" sz="933" b="1">
                  <a:solidFill>
                    <a:prstClr val="white"/>
                  </a:solidFill>
                  <a:latin typeface="Arial"/>
                </a:rPr>
                <a:t>Vijeo </a:t>
              </a:r>
              <a:br>
                <a:rPr lang="ru-RU" sz="933" b="1">
                  <a:solidFill>
                    <a:prstClr val="white"/>
                  </a:solidFill>
                  <a:latin typeface="Arial"/>
                </a:rPr>
              </a:br>
              <a:r>
                <a:rPr lang="ru-RU" sz="933" b="1">
                  <a:solidFill>
                    <a:prstClr val="white"/>
                  </a:solidFill>
                  <a:latin typeface="Arial"/>
                </a:rPr>
                <a:t>Designer</a:t>
              </a:r>
              <a:r>
                <a:rPr lang="ru-RU" sz="933" b="1" baseline="30000">
                  <a:solidFill>
                    <a:prstClr val="white"/>
                  </a:solidFill>
                  <a:latin typeface="Arial"/>
                </a:rPr>
                <a:t>(2)</a:t>
              </a:r>
            </a:p>
          </p:txBody>
        </p:sp>
        <p:pic>
          <p:nvPicPr>
            <p:cNvPr id="71" name="Picture 1" descr="C:\VJD\Icone_VJD.png">
              <a:extLst>
                <a:ext uri="{FF2B5EF4-FFF2-40B4-BE49-F238E27FC236}">
                  <a16:creationId xmlns:a16="http://schemas.microsoft.com/office/drawing/2014/main" id="{93BF9B1F-A7FE-4694-8415-23E41D20D25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43625" y="3812000"/>
              <a:ext cx="254394" cy="266994"/>
            </a:xfrm>
            <a:prstGeom prst="rect">
              <a:avLst/>
            </a:prstGeom>
            <a:noFill/>
            <a:ln w="9525">
              <a:noFill/>
              <a:miter lim="800000"/>
              <a:headEnd/>
              <a:tailEnd/>
            </a:ln>
          </p:spPr>
        </p:pic>
      </p:grpSp>
      <p:sp>
        <p:nvSpPr>
          <p:cNvPr id="72" name="TextBox 71">
            <a:extLst>
              <a:ext uri="{FF2B5EF4-FFF2-40B4-BE49-F238E27FC236}">
                <a16:creationId xmlns:a16="http://schemas.microsoft.com/office/drawing/2014/main" id="{209732CC-E046-4CB2-8B67-8EC4071CEE26}"/>
              </a:ext>
            </a:extLst>
          </p:cNvPr>
          <p:cNvSpPr txBox="1"/>
          <p:nvPr/>
        </p:nvSpPr>
        <p:spPr>
          <a:xfrm>
            <a:off x="696693" y="4795490"/>
            <a:ext cx="2929200" cy="239939"/>
          </a:xfrm>
          <a:prstGeom prst="rect">
            <a:avLst/>
          </a:prstGeom>
          <a:noFill/>
        </p:spPr>
        <p:txBody>
          <a:bodyPr wrap="square" lIns="0" tIns="0" rIns="0" bIns="0" rtlCol="0">
            <a:noAutofit/>
          </a:bodyPr>
          <a:lstStyle/>
          <a:p>
            <a:pPr marL="95974" indent="-95974" defTabSz="609411">
              <a:lnSpc>
                <a:spcPct val="85000"/>
              </a:lnSpc>
              <a:buFont typeface="Arial" panose="020B0604020202020204" pitchFamily="34" charset="0"/>
              <a:buChar char="•"/>
              <a:defRPr/>
            </a:pPr>
            <a:r>
              <a:rPr lang="ru-RU" sz="733" dirty="0">
                <a:solidFill>
                  <a:srgbClr val="626469"/>
                </a:solidFill>
                <a:latin typeface="Arial Narrow" panose="020B0606020202030204" pitchFamily="34" charset="0"/>
              </a:rPr>
              <a:t>HMI для управления сложными машинами [от 1 тыс. до 8 тыс. тегов]</a:t>
            </a:r>
          </a:p>
        </p:txBody>
      </p:sp>
      <p:sp>
        <p:nvSpPr>
          <p:cNvPr id="73" name="TextBox 72">
            <a:extLst>
              <a:ext uri="{FF2B5EF4-FFF2-40B4-BE49-F238E27FC236}">
                <a16:creationId xmlns:a16="http://schemas.microsoft.com/office/drawing/2014/main" id="{791CFD56-3415-4639-AA69-C753D03C4F9B}"/>
              </a:ext>
            </a:extLst>
          </p:cNvPr>
          <p:cNvSpPr txBox="1"/>
          <p:nvPr/>
        </p:nvSpPr>
        <p:spPr>
          <a:xfrm>
            <a:off x="161646" y="5596450"/>
            <a:ext cx="2716849" cy="239939"/>
          </a:xfrm>
          <a:prstGeom prst="rect">
            <a:avLst/>
          </a:prstGeom>
          <a:noFill/>
        </p:spPr>
        <p:txBody>
          <a:bodyPr wrap="square" lIns="0" tIns="0" rIns="0" bIns="0" rtlCol="0">
            <a:noAutofit/>
          </a:bodyPr>
          <a:lstStyle/>
          <a:p>
            <a:pPr marL="95974" indent="-95974" defTabSz="609411">
              <a:lnSpc>
                <a:spcPct val="85000"/>
              </a:lnSpc>
              <a:buFont typeface="Arial" panose="020B0604020202020204" pitchFamily="34" charset="0"/>
              <a:buChar char="•"/>
              <a:defRPr/>
            </a:pPr>
            <a:r>
              <a:rPr lang="ru-RU" sz="733" dirty="0">
                <a:solidFill>
                  <a:srgbClr val="626469"/>
                </a:solidFill>
                <a:latin typeface="Arial Narrow" panose="020B0606020202030204" pitchFamily="34" charset="0"/>
              </a:rPr>
              <a:t>HMI для управления простыми механизмами [до 1 тыс. тегов]</a:t>
            </a:r>
          </a:p>
        </p:txBody>
      </p:sp>
      <p:sp>
        <p:nvSpPr>
          <p:cNvPr id="74" name="TextBox 73">
            <a:extLst>
              <a:ext uri="{FF2B5EF4-FFF2-40B4-BE49-F238E27FC236}">
                <a16:creationId xmlns:a16="http://schemas.microsoft.com/office/drawing/2014/main" id="{9427CBEF-659D-4066-AAE7-735D151E62A0}"/>
              </a:ext>
            </a:extLst>
          </p:cNvPr>
          <p:cNvSpPr txBox="1"/>
          <p:nvPr/>
        </p:nvSpPr>
        <p:spPr>
          <a:xfrm>
            <a:off x="5412171" y="1589625"/>
            <a:ext cx="2281719" cy="239939"/>
          </a:xfrm>
          <a:prstGeom prst="rect">
            <a:avLst/>
          </a:prstGeom>
          <a:noFill/>
        </p:spPr>
        <p:txBody>
          <a:bodyPr wrap="square" lIns="0" tIns="0" rIns="0" bIns="0" rtlCol="0">
            <a:noAutofit/>
          </a:bodyPr>
          <a:lstStyle/>
          <a:p>
            <a:pPr marL="95974" indent="-95974" defTabSz="609411">
              <a:lnSpc>
                <a:spcPct val="85000"/>
              </a:lnSpc>
              <a:buFont typeface="Arial" panose="020B0604020202020204" pitchFamily="34" charset="0"/>
              <a:buChar char="•"/>
              <a:defRPr/>
            </a:pPr>
            <a:r>
              <a:rPr lang="ru-RU" sz="733" dirty="0">
                <a:solidFill>
                  <a:srgbClr val="626469"/>
                </a:solidFill>
                <a:latin typeface="Arial Narrow" panose="020B0606020202030204" pitchFamily="34" charset="0"/>
              </a:rPr>
              <a:t>Сбор, хранение, управление большим объемом архивных данных [2 млн+ тегов / 150 тыс. тегов в секунду]</a:t>
            </a:r>
          </a:p>
        </p:txBody>
      </p:sp>
      <p:grpSp>
        <p:nvGrpSpPr>
          <p:cNvPr id="75" name="Group 74">
            <a:extLst>
              <a:ext uri="{FF2B5EF4-FFF2-40B4-BE49-F238E27FC236}">
                <a16:creationId xmlns:a16="http://schemas.microsoft.com/office/drawing/2014/main" id="{82222194-C4F1-4A42-9121-CE34DFA95627}"/>
              </a:ext>
            </a:extLst>
          </p:cNvPr>
          <p:cNvGrpSpPr/>
          <p:nvPr/>
        </p:nvGrpSpPr>
        <p:grpSpPr>
          <a:xfrm>
            <a:off x="131871" y="5000359"/>
            <a:ext cx="1439625" cy="527863"/>
            <a:chOff x="70972" y="4198443"/>
            <a:chExt cx="1080000" cy="396000"/>
          </a:xfrm>
        </p:grpSpPr>
        <p:sp>
          <p:nvSpPr>
            <p:cNvPr id="76" name="Rectangle: Rounded Corners 75">
              <a:extLst>
                <a:ext uri="{FF2B5EF4-FFF2-40B4-BE49-F238E27FC236}">
                  <a16:creationId xmlns:a16="http://schemas.microsoft.com/office/drawing/2014/main" id="{BD7E15A4-FE40-42E1-9C45-30C53B195571}"/>
                </a:ext>
              </a:extLst>
            </p:cNvPr>
            <p:cNvSpPr/>
            <p:nvPr/>
          </p:nvSpPr>
          <p:spPr>
            <a:xfrm>
              <a:off x="70972" y="4198443"/>
              <a:ext cx="1080000" cy="396000"/>
            </a:xfrm>
            <a:prstGeom prst="roundRect">
              <a:avLst/>
            </a:prstGeom>
            <a:solidFill>
              <a:srgbClr val="2AA942"/>
            </a:solidFill>
            <a:ln>
              <a:noFill/>
            </a:ln>
          </p:spPr>
          <p:style>
            <a:lnRef idx="1">
              <a:schemeClr val="accent1"/>
            </a:lnRef>
            <a:fillRef idx="3">
              <a:schemeClr val="accent1"/>
            </a:fillRef>
            <a:effectRef idx="2">
              <a:schemeClr val="accent1"/>
            </a:effectRef>
            <a:fontRef idx="minor">
              <a:schemeClr val="lt1"/>
            </a:fontRef>
          </p:style>
          <p:txBody>
            <a:bodyPr rIns="47988" rtlCol="0" anchor="ctr"/>
            <a:lstStyle/>
            <a:p>
              <a:pPr algn="r" defTabSz="609411">
                <a:defRPr/>
              </a:pPr>
              <a:r>
                <a:rPr lang="ru-RU" sz="867" b="1" dirty="0">
                  <a:solidFill>
                    <a:prstClr val="white"/>
                  </a:solidFill>
                  <a:latin typeface="Arial"/>
                </a:rPr>
                <a:t>        </a:t>
              </a:r>
              <a:r>
                <a:rPr lang="ru-RU" sz="867" b="1" dirty="0" err="1">
                  <a:solidFill>
                    <a:prstClr val="white"/>
                  </a:solidFill>
                  <a:latin typeface="Arial"/>
                </a:rPr>
                <a:t>EcoStruxure</a:t>
              </a:r>
              <a:r>
                <a:rPr lang="ru-RU" sz="867" b="1" dirty="0">
                  <a:solidFill>
                    <a:prstClr val="white"/>
                  </a:solidFill>
                  <a:latin typeface="Arial"/>
                </a:rPr>
                <a:t> </a:t>
              </a:r>
              <a:r>
                <a:rPr lang="ru-RU" sz="867" b="1" dirty="0" err="1">
                  <a:solidFill>
                    <a:prstClr val="white"/>
                  </a:solidFill>
                  <a:latin typeface="Arial"/>
                </a:rPr>
                <a:t>Operator</a:t>
              </a:r>
              <a:r>
                <a:rPr lang="ru-RU" sz="867" b="1" dirty="0">
                  <a:solidFill>
                    <a:prstClr val="white"/>
                  </a:solidFill>
                  <a:latin typeface="Arial"/>
                </a:rPr>
                <a:t> </a:t>
              </a:r>
              <a:br>
                <a:rPr lang="ru-RU" sz="867" b="1" dirty="0">
                  <a:solidFill>
                    <a:prstClr val="white"/>
                  </a:solidFill>
                  <a:latin typeface="Arial"/>
                </a:rPr>
              </a:br>
              <a:r>
                <a:rPr lang="ru-RU" sz="867" b="1" dirty="0" err="1">
                  <a:solidFill>
                    <a:prstClr val="white"/>
                  </a:solidFill>
                  <a:latin typeface="Arial"/>
                </a:rPr>
                <a:t>Terminal</a:t>
              </a:r>
              <a:r>
                <a:rPr lang="ru-RU" sz="867" b="1" dirty="0">
                  <a:solidFill>
                    <a:prstClr val="white"/>
                  </a:solidFill>
                  <a:latin typeface="Arial"/>
                </a:rPr>
                <a:t> </a:t>
              </a:r>
              <a:r>
                <a:rPr lang="ru-RU" sz="867" b="1" dirty="0" err="1">
                  <a:solidFill>
                    <a:prstClr val="white"/>
                  </a:solidFill>
                  <a:latin typeface="Arial"/>
                </a:rPr>
                <a:t>Expert</a:t>
              </a:r>
              <a:r>
                <a:rPr lang="ru-RU" sz="867" b="1" baseline="30000" dirty="0">
                  <a:solidFill>
                    <a:prstClr val="white"/>
                  </a:solidFill>
                  <a:latin typeface="Arial"/>
                </a:rPr>
                <a:t>(3)</a:t>
              </a:r>
            </a:p>
          </p:txBody>
        </p:sp>
        <p:pic>
          <p:nvPicPr>
            <p:cNvPr id="77" name="Picture 76">
              <a:extLst>
                <a:ext uri="{FF2B5EF4-FFF2-40B4-BE49-F238E27FC236}">
                  <a16:creationId xmlns:a16="http://schemas.microsoft.com/office/drawing/2014/main" id="{843C2378-1846-4D8E-9517-38BDDAAE631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8773" y="4260279"/>
              <a:ext cx="244166" cy="246910"/>
            </a:xfrm>
            <a:prstGeom prst="rect">
              <a:avLst/>
            </a:prstGeom>
          </p:spPr>
        </p:pic>
      </p:grpSp>
      <p:grpSp>
        <p:nvGrpSpPr>
          <p:cNvPr id="78" name="Group 77">
            <a:extLst>
              <a:ext uri="{FF2B5EF4-FFF2-40B4-BE49-F238E27FC236}">
                <a16:creationId xmlns:a16="http://schemas.microsoft.com/office/drawing/2014/main" id="{E11B2D2A-570D-4387-8EAA-090799CE2D23}"/>
              </a:ext>
            </a:extLst>
          </p:cNvPr>
          <p:cNvGrpSpPr/>
          <p:nvPr/>
        </p:nvGrpSpPr>
        <p:grpSpPr>
          <a:xfrm>
            <a:off x="2300777" y="3688882"/>
            <a:ext cx="2255413" cy="415052"/>
            <a:chOff x="1698075" y="3214580"/>
            <a:chExt cx="1692000" cy="311370"/>
          </a:xfrm>
        </p:grpSpPr>
        <p:sp>
          <p:nvSpPr>
            <p:cNvPr id="79" name="Rectangle: Rounded Corners 78">
              <a:extLst>
                <a:ext uri="{FF2B5EF4-FFF2-40B4-BE49-F238E27FC236}">
                  <a16:creationId xmlns:a16="http://schemas.microsoft.com/office/drawing/2014/main" id="{87D00B9D-02ED-4C04-9835-1B7F234E8603}"/>
                </a:ext>
              </a:extLst>
            </p:cNvPr>
            <p:cNvSpPr/>
            <p:nvPr/>
          </p:nvSpPr>
          <p:spPr>
            <a:xfrm>
              <a:off x="1698075" y="3214580"/>
              <a:ext cx="1692000" cy="311370"/>
            </a:xfrm>
            <a:prstGeom prst="roundRect">
              <a:avLst/>
            </a:prstGeom>
            <a:solidFill>
              <a:srgbClr val="2AA942"/>
            </a:solidFill>
            <a:ln>
              <a:solidFill>
                <a:srgbClr val="2AA942"/>
              </a:solidFill>
            </a:ln>
          </p:spPr>
          <p:style>
            <a:lnRef idx="1">
              <a:schemeClr val="accent1"/>
            </a:lnRef>
            <a:fillRef idx="3">
              <a:schemeClr val="accent1"/>
            </a:fillRef>
            <a:effectRef idx="2">
              <a:schemeClr val="accent1"/>
            </a:effectRef>
            <a:fontRef idx="minor">
              <a:schemeClr val="lt1"/>
            </a:fontRef>
          </p:style>
          <p:txBody>
            <a:bodyPr rtlCol="0" anchor="ctr"/>
            <a:lstStyle/>
            <a:p>
              <a:pPr algn="r" defTabSz="609411">
                <a:defRPr/>
              </a:pPr>
              <a:r>
                <a:rPr lang="ru-RU" sz="933" b="1" dirty="0">
                  <a:solidFill>
                    <a:prstClr val="white"/>
                  </a:solidFill>
                  <a:latin typeface="Arial"/>
                </a:rPr>
                <a:t>     </a:t>
              </a:r>
              <a:r>
                <a:rPr lang="ru-RU" sz="933" b="1" dirty="0" err="1">
                  <a:solidFill>
                    <a:prstClr val="white"/>
                  </a:solidFill>
                  <a:latin typeface="Arial"/>
                </a:rPr>
                <a:t>EcoStruxure</a:t>
              </a:r>
              <a:r>
                <a:rPr lang="ru-RU" sz="933" b="1" dirty="0">
                  <a:solidFill>
                    <a:prstClr val="white"/>
                  </a:solidFill>
                  <a:latin typeface="Arial"/>
                </a:rPr>
                <a:t> </a:t>
              </a:r>
              <a:r>
                <a:rPr lang="ru-RU" sz="933" b="1" dirty="0" err="1">
                  <a:solidFill>
                    <a:prstClr val="white"/>
                  </a:solidFill>
                  <a:latin typeface="Arial"/>
                </a:rPr>
                <a:t>Machine</a:t>
              </a:r>
              <a:r>
                <a:rPr lang="ru-RU" sz="933" b="1" dirty="0">
                  <a:solidFill>
                    <a:prstClr val="white"/>
                  </a:solidFill>
                  <a:latin typeface="Arial"/>
                </a:rPr>
                <a:t> </a:t>
              </a:r>
              <a:br>
                <a:rPr lang="ru-RU" sz="933" b="1" dirty="0">
                  <a:solidFill>
                    <a:prstClr val="white"/>
                  </a:solidFill>
                  <a:latin typeface="Arial"/>
                </a:rPr>
              </a:br>
              <a:r>
                <a:rPr lang="ru-RU" sz="933" b="1" dirty="0">
                  <a:solidFill>
                    <a:prstClr val="white"/>
                  </a:solidFill>
                  <a:latin typeface="Arial"/>
                </a:rPr>
                <a:t>SCADA </a:t>
              </a:r>
              <a:r>
                <a:rPr lang="ru-RU" sz="933" b="1" dirty="0" err="1">
                  <a:solidFill>
                    <a:prstClr val="white"/>
                  </a:solidFill>
                  <a:latin typeface="Arial"/>
                </a:rPr>
                <a:t>Expert</a:t>
              </a:r>
              <a:r>
                <a:rPr lang="ru-RU" sz="933" b="1" dirty="0">
                  <a:solidFill>
                    <a:prstClr val="white"/>
                  </a:solidFill>
                  <a:latin typeface="Arial"/>
                </a:rPr>
                <a:t> (</a:t>
              </a:r>
              <a:r>
                <a:rPr lang="ru-RU" sz="933" b="1" dirty="0" err="1">
                  <a:solidFill>
                    <a:prstClr val="white"/>
                  </a:solidFill>
                  <a:latin typeface="Arial"/>
                </a:rPr>
                <a:t>Vijeo</a:t>
              </a:r>
              <a:r>
                <a:rPr lang="ru-RU" sz="933" b="1" dirty="0">
                  <a:solidFill>
                    <a:prstClr val="white"/>
                  </a:solidFill>
                  <a:latin typeface="Arial"/>
                </a:rPr>
                <a:t> XL)</a:t>
              </a:r>
              <a:r>
                <a:rPr lang="ru-RU" sz="933" b="1" baseline="30000" dirty="0">
                  <a:solidFill>
                    <a:prstClr val="white"/>
                  </a:solidFill>
                  <a:latin typeface="Arial"/>
                </a:rPr>
                <a:t>(1)</a:t>
              </a:r>
            </a:p>
          </p:txBody>
        </p:sp>
        <p:pic>
          <p:nvPicPr>
            <p:cNvPr id="80" name="Picture 79">
              <a:extLst>
                <a:ext uri="{FF2B5EF4-FFF2-40B4-BE49-F238E27FC236}">
                  <a16:creationId xmlns:a16="http://schemas.microsoft.com/office/drawing/2014/main" id="{5C4F21BA-283A-452C-B861-4AF3A190C31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88832" y="3253153"/>
              <a:ext cx="239959" cy="239959"/>
            </a:xfrm>
            <a:prstGeom prst="rect">
              <a:avLst/>
            </a:prstGeom>
          </p:spPr>
        </p:pic>
      </p:grpSp>
      <p:sp>
        <p:nvSpPr>
          <p:cNvPr id="81" name="Rectangle 80">
            <a:extLst>
              <a:ext uri="{FF2B5EF4-FFF2-40B4-BE49-F238E27FC236}">
                <a16:creationId xmlns:a16="http://schemas.microsoft.com/office/drawing/2014/main" id="{92A6380F-424D-4F93-BCD9-1BDB57BBDB18}"/>
              </a:ext>
            </a:extLst>
          </p:cNvPr>
          <p:cNvSpPr/>
          <p:nvPr/>
        </p:nvSpPr>
        <p:spPr>
          <a:xfrm>
            <a:off x="9428335" y="4095040"/>
            <a:ext cx="1343651" cy="19195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47988" tIns="0" rIns="0" bIns="0" rtlCol="0" anchor="ctr"/>
          <a:lstStyle/>
          <a:p>
            <a:pPr defTabSz="609395">
              <a:defRPr/>
            </a:pPr>
            <a:r>
              <a:rPr lang="ru-RU" sz="1067" i="1" dirty="0">
                <a:solidFill>
                  <a:srgbClr val="626469"/>
                </a:solidFill>
                <a:latin typeface="Calibri" panose="020F0502020204030204" pitchFamily="34" charset="0"/>
                <a:cs typeface="Calibri" panose="020F0502020204030204" pitchFamily="34" charset="0"/>
              </a:rPr>
              <a:t>При поддержке</a:t>
            </a:r>
          </a:p>
        </p:txBody>
      </p:sp>
      <p:pic>
        <p:nvPicPr>
          <p:cNvPr id="82" name="Picture 81" descr="RÃ©sultats de recherche d'images pour Â«Â logo avevaÂ Â»">
            <a:extLst>
              <a:ext uri="{FF2B5EF4-FFF2-40B4-BE49-F238E27FC236}">
                <a16:creationId xmlns:a16="http://schemas.microsoft.com/office/drawing/2014/main" id="{AAA8176B-0C60-4B79-98E9-9B66AB1A16CE}"/>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0452502" y="4137394"/>
            <a:ext cx="480000" cy="107243"/>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99DE164E-C851-463B-9902-31DA281F3937}"/>
              </a:ext>
            </a:extLst>
          </p:cNvPr>
          <p:cNvCxnSpPr>
            <a:cxnSpLocks/>
          </p:cNvCxnSpPr>
          <p:nvPr/>
        </p:nvCxnSpPr>
        <p:spPr>
          <a:xfrm flipV="1">
            <a:off x="4841558" y="2343652"/>
            <a:ext cx="0" cy="941240"/>
          </a:xfrm>
          <a:prstGeom prst="line">
            <a:avLst/>
          </a:prstGeom>
          <a:ln w="12700">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4" name="Rectangle: Rounded Corners 83">
            <a:extLst>
              <a:ext uri="{FF2B5EF4-FFF2-40B4-BE49-F238E27FC236}">
                <a16:creationId xmlns:a16="http://schemas.microsoft.com/office/drawing/2014/main" id="{C6218461-5270-41FF-ABBD-1700D2434442}"/>
              </a:ext>
            </a:extLst>
          </p:cNvPr>
          <p:cNvSpPr/>
          <p:nvPr/>
        </p:nvSpPr>
        <p:spPr>
          <a:xfrm>
            <a:off x="2362096" y="3061612"/>
            <a:ext cx="2255413" cy="415052"/>
          </a:xfrm>
          <a:prstGeom prst="roundRect">
            <a:avLst/>
          </a:prstGeom>
          <a:solidFill>
            <a:srgbClr val="2AA942"/>
          </a:solidFill>
          <a:ln>
            <a:solidFill>
              <a:srgbClr val="2AA942"/>
            </a:solidFill>
          </a:ln>
        </p:spPr>
        <p:style>
          <a:lnRef idx="1">
            <a:schemeClr val="accent1"/>
          </a:lnRef>
          <a:fillRef idx="3">
            <a:schemeClr val="accent1"/>
          </a:fillRef>
          <a:effectRef idx="2">
            <a:schemeClr val="accent1"/>
          </a:effectRef>
          <a:fontRef idx="minor">
            <a:schemeClr val="lt1"/>
          </a:fontRef>
        </p:style>
        <p:txBody>
          <a:bodyPr rtlCol="0" anchor="ctr"/>
          <a:lstStyle/>
          <a:p>
            <a:pPr algn="r" defTabSz="609411">
              <a:defRPr/>
            </a:pPr>
            <a:r>
              <a:rPr lang="ru-RU" sz="933" b="1" dirty="0">
                <a:solidFill>
                  <a:prstClr val="white"/>
                </a:solidFill>
                <a:latin typeface="Arial"/>
              </a:rPr>
              <a:t>     EcoStruxure </a:t>
            </a:r>
            <a:r>
              <a:rPr lang="en-US" sz="933" b="1" dirty="0">
                <a:solidFill>
                  <a:prstClr val="white"/>
                </a:solidFill>
                <a:latin typeface="Arial"/>
              </a:rPr>
              <a:t>Process Expert</a:t>
            </a:r>
            <a:r>
              <a:rPr lang="ru-RU" sz="933" b="1" dirty="0">
                <a:solidFill>
                  <a:prstClr val="white"/>
                </a:solidFill>
                <a:latin typeface="Arial"/>
              </a:rPr>
              <a:t> (</a:t>
            </a:r>
            <a:r>
              <a:rPr lang="en-US" sz="933" b="1" dirty="0">
                <a:solidFill>
                  <a:prstClr val="white"/>
                </a:solidFill>
                <a:latin typeface="Arial"/>
              </a:rPr>
              <a:t>Hybrid DCS</a:t>
            </a:r>
            <a:r>
              <a:rPr lang="ru-RU" sz="933" b="1" dirty="0">
                <a:solidFill>
                  <a:prstClr val="white"/>
                </a:solidFill>
                <a:latin typeface="Arial"/>
              </a:rPr>
              <a:t>)</a:t>
            </a:r>
            <a:endParaRPr lang="ru-RU" sz="933" b="1" baseline="30000" dirty="0">
              <a:solidFill>
                <a:prstClr val="white"/>
              </a:solidFill>
              <a:latin typeface="Arial"/>
            </a:endParaRPr>
          </a:p>
        </p:txBody>
      </p:sp>
      <p:pic>
        <p:nvPicPr>
          <p:cNvPr id="85" name="Picture 84" descr="Graphical user interface, website&#10;&#10;Description automatically generated">
            <a:extLst>
              <a:ext uri="{FF2B5EF4-FFF2-40B4-BE49-F238E27FC236}">
                <a16:creationId xmlns:a16="http://schemas.microsoft.com/office/drawing/2014/main" id="{DD9CDFCF-9A92-4DDF-BA66-F3322599E7CB}"/>
              </a:ext>
            </a:extLst>
          </p:cNvPr>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491549" y="3139798"/>
            <a:ext cx="334532" cy="290187"/>
          </a:xfrm>
          <a:prstGeom prst="rect">
            <a:avLst/>
          </a:prstGeom>
        </p:spPr>
      </p:pic>
      <p:cxnSp>
        <p:nvCxnSpPr>
          <p:cNvPr id="86" name="Straight Connector 85">
            <a:extLst>
              <a:ext uri="{FF2B5EF4-FFF2-40B4-BE49-F238E27FC236}">
                <a16:creationId xmlns:a16="http://schemas.microsoft.com/office/drawing/2014/main" id="{07ADCE66-0BDB-4E86-A509-040B3DFA094D}"/>
              </a:ext>
            </a:extLst>
          </p:cNvPr>
          <p:cNvCxnSpPr>
            <a:cxnSpLocks/>
          </p:cNvCxnSpPr>
          <p:nvPr/>
        </p:nvCxnSpPr>
        <p:spPr>
          <a:xfrm>
            <a:off x="4617510" y="3284892"/>
            <a:ext cx="224049" cy="0"/>
          </a:xfrm>
          <a:prstGeom prst="line">
            <a:avLst/>
          </a:prstGeom>
          <a:ln w="12700">
            <a:solidFill>
              <a:schemeClr val="tx1">
                <a:lumMod val="75000"/>
                <a:lumOff val="2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7" name="TextBox 86">
            <a:extLst>
              <a:ext uri="{FF2B5EF4-FFF2-40B4-BE49-F238E27FC236}">
                <a16:creationId xmlns:a16="http://schemas.microsoft.com/office/drawing/2014/main" id="{96346B1B-2460-457E-B53D-931E9488A911}"/>
              </a:ext>
            </a:extLst>
          </p:cNvPr>
          <p:cNvSpPr txBox="1"/>
          <p:nvPr/>
        </p:nvSpPr>
        <p:spPr>
          <a:xfrm>
            <a:off x="251700" y="3112436"/>
            <a:ext cx="2169339" cy="383900"/>
          </a:xfrm>
          <a:prstGeom prst="rect">
            <a:avLst/>
          </a:prstGeom>
          <a:noFill/>
        </p:spPr>
        <p:txBody>
          <a:bodyPr wrap="square" lIns="0" tIns="0" rIns="0" bIns="0" rtlCol="0">
            <a:noAutofit/>
          </a:bodyPr>
          <a:lstStyle/>
          <a:p>
            <a:pPr marL="95974" indent="-95974" defTabSz="609411">
              <a:lnSpc>
                <a:spcPct val="85000"/>
              </a:lnSpc>
              <a:buFont typeface="Arial" panose="020B0604020202020204" pitchFamily="34" charset="0"/>
              <a:buChar char="•"/>
              <a:defRPr/>
            </a:pPr>
            <a:r>
              <a:rPr lang="ru-RU" sz="733" dirty="0">
                <a:solidFill>
                  <a:srgbClr val="626469"/>
                </a:solidFill>
                <a:latin typeface="Arial Narrow" panose="020B0606020202030204" pitchFamily="34" charset="0"/>
              </a:rPr>
              <a:t>Объединяет достоинства </a:t>
            </a:r>
            <a:r>
              <a:rPr lang="en-US" sz="733" dirty="0">
                <a:solidFill>
                  <a:srgbClr val="626469"/>
                </a:solidFill>
                <a:latin typeface="Arial Narrow" panose="020B0606020202030204" pitchFamily="34" charset="0"/>
              </a:rPr>
              <a:t>SCADA </a:t>
            </a:r>
            <a:r>
              <a:rPr lang="ru-RU" sz="733" dirty="0">
                <a:solidFill>
                  <a:srgbClr val="626469"/>
                </a:solidFill>
                <a:latin typeface="Arial Narrow" panose="020B0606020202030204" pitchFamily="34" charset="0"/>
              </a:rPr>
              <a:t>и </a:t>
            </a:r>
            <a:r>
              <a:rPr lang="en-US" sz="733" dirty="0">
                <a:solidFill>
                  <a:srgbClr val="626469"/>
                </a:solidFill>
                <a:latin typeface="Arial Narrow" panose="020B0606020202030204" pitchFamily="34" charset="0"/>
              </a:rPr>
              <a:t>DCS</a:t>
            </a:r>
          </a:p>
          <a:p>
            <a:pPr marL="95974" indent="-95974" defTabSz="609411">
              <a:lnSpc>
                <a:spcPct val="85000"/>
              </a:lnSpc>
              <a:buFont typeface="Arial" panose="020B0604020202020204" pitchFamily="34" charset="0"/>
              <a:buChar char="•"/>
              <a:defRPr/>
            </a:pPr>
            <a:r>
              <a:rPr lang="ru-RU" sz="733" dirty="0">
                <a:solidFill>
                  <a:srgbClr val="626469"/>
                </a:solidFill>
                <a:latin typeface="Arial Narrow" panose="020B0606020202030204" pitchFamily="34" charset="0"/>
              </a:rPr>
              <a:t>Системы управления гибридными процессами на базе ПЛК </a:t>
            </a:r>
            <a:r>
              <a:rPr lang="en-US" sz="733" dirty="0" err="1">
                <a:solidFill>
                  <a:srgbClr val="626469"/>
                </a:solidFill>
                <a:latin typeface="Arial Narrow" panose="020B0606020202030204" pitchFamily="34" charset="0"/>
              </a:rPr>
              <a:t>Modicon</a:t>
            </a:r>
            <a:r>
              <a:rPr lang="ru-RU" sz="733" dirty="0">
                <a:solidFill>
                  <a:srgbClr val="626469"/>
                </a:solidFill>
                <a:latin typeface="Arial Narrow" panose="020B0606020202030204" pitchFamily="34" charset="0"/>
              </a:rPr>
              <a:t> </a:t>
            </a:r>
            <a:r>
              <a:rPr lang="en-US" sz="733" dirty="0">
                <a:solidFill>
                  <a:srgbClr val="626469"/>
                </a:solidFill>
                <a:latin typeface="Arial Narrow" panose="020B0606020202030204" pitchFamily="34" charset="0"/>
              </a:rPr>
              <a:t>[</a:t>
            </a:r>
            <a:r>
              <a:rPr lang="ru-RU" sz="733" dirty="0">
                <a:solidFill>
                  <a:srgbClr val="626469"/>
                </a:solidFill>
                <a:latin typeface="Arial Narrow" panose="020B0606020202030204" pitchFamily="34" charset="0"/>
              </a:rPr>
              <a:t>от 1 тыс до 200 тыс. тегов</a:t>
            </a:r>
            <a:r>
              <a:rPr lang="en-US" sz="733" dirty="0">
                <a:solidFill>
                  <a:srgbClr val="626469"/>
                </a:solidFill>
                <a:latin typeface="Arial Narrow" panose="020B0606020202030204" pitchFamily="34" charset="0"/>
              </a:rPr>
              <a:t>]</a:t>
            </a:r>
            <a:endParaRPr lang="ru-RU" sz="733" dirty="0">
              <a:solidFill>
                <a:srgbClr val="626469"/>
              </a:solidFill>
              <a:latin typeface="Arial Narrow" panose="020B0606020202030204" pitchFamily="34" charset="0"/>
            </a:endParaRPr>
          </a:p>
        </p:txBody>
      </p:sp>
      <p:sp>
        <p:nvSpPr>
          <p:cNvPr id="88" name="Title 1">
            <a:extLst>
              <a:ext uri="{FF2B5EF4-FFF2-40B4-BE49-F238E27FC236}">
                <a16:creationId xmlns:a16="http://schemas.microsoft.com/office/drawing/2014/main" id="{9518FE19-62AD-4A54-8D14-67D70C7F5882}"/>
              </a:ext>
            </a:extLst>
          </p:cNvPr>
          <p:cNvSpPr txBox="1">
            <a:spLocks/>
          </p:cNvSpPr>
          <p:nvPr/>
        </p:nvSpPr>
        <p:spPr>
          <a:xfrm>
            <a:off x="203993" y="229719"/>
            <a:ext cx="10365300" cy="479875"/>
          </a:xfrm>
          <a:prstGeom prst="rect">
            <a:avLst/>
          </a:prstGeom>
        </p:spPr>
        <p:txBody>
          <a:bodyPr lIns="91440" tIns="45720" rIns="91440" bIns="45720" anchor="ctr"/>
          <a:lstStyle>
            <a:lvl1pPr algn="l" defTabSz="609563" rtl="0" eaLnBrk="1" latinLnBrk="0" hangingPunct="1">
              <a:spcBef>
                <a:spcPct val="0"/>
              </a:spcBef>
              <a:buNone/>
              <a:defRPr sz="3200" kern="1200">
                <a:solidFill>
                  <a:srgbClr val="36C746"/>
                </a:solidFill>
                <a:latin typeface="Arial"/>
                <a:ea typeface="+mj-ea"/>
                <a:cs typeface="Arial"/>
              </a:defRPr>
            </a:lvl1pPr>
          </a:lstStyle>
          <a:p>
            <a:pPr>
              <a:lnSpc>
                <a:spcPct val="85000"/>
              </a:lnSpc>
              <a:spcBef>
                <a:spcPct val="20000"/>
              </a:spcBef>
            </a:pPr>
            <a:r>
              <a:rPr lang="ru-RU" dirty="0">
                <a:solidFill>
                  <a:srgbClr val="3DCD58"/>
                </a:solidFill>
                <a:latin typeface="+mn-lt"/>
                <a:ea typeface="+mn-ea"/>
                <a:cs typeface="+mn-cs"/>
              </a:rPr>
              <a:t>Позиционирование</a:t>
            </a:r>
            <a:r>
              <a:rPr lang="ru-RU" dirty="0">
                <a:solidFill>
                  <a:schemeClr val="tx2"/>
                </a:solidFill>
                <a:latin typeface="+mn-lt"/>
                <a:ea typeface="+mn-ea"/>
                <a:cs typeface="+mn-cs"/>
              </a:rPr>
              <a:t> предложения HMI/SCADA </a:t>
            </a:r>
          </a:p>
        </p:txBody>
      </p:sp>
      <p:sp>
        <p:nvSpPr>
          <p:cNvPr id="89" name="Text Placeholder 5">
            <a:extLst>
              <a:ext uri="{FF2B5EF4-FFF2-40B4-BE49-F238E27FC236}">
                <a16:creationId xmlns:a16="http://schemas.microsoft.com/office/drawing/2014/main" id="{D7B1AC7D-5A62-4319-ABD4-B2A86F96924F}"/>
              </a:ext>
            </a:extLst>
          </p:cNvPr>
          <p:cNvSpPr txBox="1">
            <a:spLocks/>
          </p:cNvSpPr>
          <p:nvPr/>
        </p:nvSpPr>
        <p:spPr>
          <a:xfrm>
            <a:off x="203993" y="667485"/>
            <a:ext cx="11863549" cy="338555"/>
          </a:xfrm>
          <a:prstGeom prst="rect">
            <a:avLst/>
          </a:prstGeom>
        </p:spPr>
        <p:txBody>
          <a:bodyPr lIns="91440" tIns="45720" rIns="91440" bIns="45720"/>
          <a:lstStyle>
            <a:lvl1pPr marL="358735" indent="-342863">
              <a:spcBef>
                <a:spcPct val="20000"/>
              </a:spcBef>
              <a:buFontTx/>
              <a:buNone/>
              <a:defRPr sz="1600" baseline="0">
                <a:solidFill>
                  <a:schemeClr val="accent1"/>
                </a:solidFill>
              </a:defRPr>
            </a:lvl1pPr>
            <a:lvl2pPr marL="407943" indent="-228575">
              <a:spcBef>
                <a:spcPct val="20000"/>
              </a:spcBef>
              <a:buFontTx/>
              <a:buNone/>
              <a:defRPr sz="2800"/>
            </a:lvl2pPr>
            <a:lvl3pPr marL="587309" indent="-228575">
              <a:spcBef>
                <a:spcPct val="20000"/>
              </a:spcBef>
              <a:buFontTx/>
              <a:buNone/>
              <a:defRPr sz="2400"/>
            </a:lvl3pPr>
            <a:lvl4pPr marL="768266" indent="-228575">
              <a:spcBef>
                <a:spcPct val="20000"/>
              </a:spcBef>
              <a:buFontTx/>
              <a:buNone/>
              <a:defRPr sz="2000"/>
            </a:lvl4pPr>
            <a:lvl5pPr marL="939695" indent="-228575">
              <a:spcBef>
                <a:spcPct val="20000"/>
              </a:spcBef>
              <a:buFontTx/>
              <a:buNone/>
              <a:defRPr sz="2000"/>
            </a:lvl5pPr>
            <a:lvl6pPr marL="2514511" indent="-228592">
              <a:spcBef>
                <a:spcPct val="20000"/>
              </a:spcBef>
              <a:buFont typeface="Arial"/>
              <a:buChar char="•"/>
              <a:defRPr sz="2000"/>
            </a:lvl6pPr>
            <a:lvl7pPr marL="2971695" indent="-228592">
              <a:spcBef>
                <a:spcPct val="20000"/>
              </a:spcBef>
              <a:buFont typeface="Arial"/>
              <a:buChar char="•"/>
              <a:defRPr sz="2000"/>
            </a:lvl7pPr>
            <a:lvl8pPr marL="3428879" indent="-228592">
              <a:spcBef>
                <a:spcPct val="20000"/>
              </a:spcBef>
              <a:buFont typeface="Arial"/>
              <a:buChar char="•"/>
              <a:defRPr sz="2000"/>
            </a:lvl8pPr>
            <a:lvl9pPr marL="3886063" indent="-228592">
              <a:spcBef>
                <a:spcPct val="20000"/>
              </a:spcBef>
              <a:buFont typeface="Arial"/>
              <a:buChar char="•"/>
              <a:defRPr sz="2000"/>
            </a:lvl9pPr>
          </a:lstStyle>
          <a:p>
            <a:pPr marL="0" indent="0" defTabSz="609563"/>
            <a:r>
              <a:rPr lang="ru-RU" sz="1467" dirty="0">
                <a:solidFill>
                  <a:srgbClr val="404040"/>
                </a:solidFill>
                <a:latin typeface="Arial"/>
              </a:rPr>
              <a:t>Самый полный портфель решений для промышленного управления — от периферийных систем до аналитики</a:t>
            </a:r>
          </a:p>
        </p:txBody>
      </p:sp>
      <p:sp>
        <p:nvSpPr>
          <p:cNvPr id="118" name="Footer Placeholder 3">
            <a:extLst>
              <a:ext uri="{FF2B5EF4-FFF2-40B4-BE49-F238E27FC236}">
                <a16:creationId xmlns:a16="http://schemas.microsoft.com/office/drawing/2014/main" id="{2BD2FBAD-9845-45FA-8075-FA9748CF1AC8}"/>
              </a:ext>
            </a:extLst>
          </p:cNvPr>
          <p:cNvSpPr txBox="1">
            <a:spLocks/>
          </p:cNvSpPr>
          <p:nvPr/>
        </p:nvSpPr>
        <p:spPr>
          <a:xfrm>
            <a:off x="336553" y="6476226"/>
            <a:ext cx="2013023" cy="123111"/>
          </a:xfrm>
          <a:prstGeom prst="rect">
            <a:avLst/>
          </a:prstGeom>
        </p:spPr>
        <p:txBody>
          <a:bodyPr vert="horz" wrap="square" lIns="0" tIns="0" rIns="0" bIns="0" rtlCol="0" anchor="ctr">
            <a:spAutoFit/>
          </a:bodyPr>
          <a:lstStyle>
            <a:defPPr>
              <a:defRPr lang="en-US"/>
            </a:defPPr>
            <a:lvl1pPr marL="0" algn="l" defTabSz="914400" rtl="0" eaLnBrk="1" latinLnBrk="0" hangingPunct="1">
              <a:defRPr sz="8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45454"/>
                </a:solidFill>
                <a:effectLst/>
                <a:uLnTx/>
                <a:uFillTx/>
                <a:latin typeface="Arial"/>
                <a:ea typeface="+mn-ea"/>
                <a:cs typeface="Arial"/>
              </a:rPr>
              <a:t>Confidential Property of Schneider Electric |</a:t>
            </a:r>
          </a:p>
        </p:txBody>
      </p:sp>
      <p:sp>
        <p:nvSpPr>
          <p:cNvPr id="120" name="Rectangle 119">
            <a:extLst>
              <a:ext uri="{FF2B5EF4-FFF2-40B4-BE49-F238E27FC236}">
                <a16:creationId xmlns:a16="http://schemas.microsoft.com/office/drawing/2014/main" id="{12633069-2BEF-415A-89A4-3BF6A495FEB1}"/>
              </a:ext>
            </a:extLst>
          </p:cNvPr>
          <p:cNvSpPr/>
          <p:nvPr/>
        </p:nvSpPr>
        <p:spPr>
          <a:xfrm>
            <a:off x="-1" y="-2193"/>
            <a:ext cx="1800225" cy="2319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Slide Number Placeholder 6">
            <a:extLst>
              <a:ext uri="{FF2B5EF4-FFF2-40B4-BE49-F238E27FC236}">
                <a16:creationId xmlns:a16="http://schemas.microsoft.com/office/drawing/2014/main" id="{8014D784-5F0B-439A-8F0F-654771AFCF79}"/>
              </a:ext>
            </a:extLst>
          </p:cNvPr>
          <p:cNvSpPr txBox="1">
            <a:spLocks/>
          </p:cNvSpPr>
          <p:nvPr/>
        </p:nvSpPr>
        <p:spPr>
          <a:xfrm>
            <a:off x="2345655" y="6482586"/>
            <a:ext cx="700920" cy="123111"/>
          </a:xfrm>
          <a:prstGeom prst="rect">
            <a:avLst/>
          </a:prstGeom>
        </p:spPr>
        <p:txBody>
          <a:bodyPr vert="horz" lIns="0" tIns="0" rIns="0" bIns="0" rtlCol="0" anchor="ctr">
            <a:spAutoFit/>
          </a:bodyPr>
          <a:lstStyle>
            <a:defPPr>
              <a:defRPr lang="en-US"/>
            </a:defPPr>
            <a:lvl1pPr marL="0" algn="l" defTabSz="914400" rtl="0" eaLnBrk="1" latinLnBrk="0" hangingPunct="1">
              <a:defRPr sz="800" kern="1200">
                <a:solidFill>
                  <a:schemeClr val="bg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srgbClr val="3DCD58"/>
              </a:solidFill>
              <a:effectLst/>
              <a:uLnTx/>
              <a:uFillTx/>
              <a:latin typeface="Arial"/>
              <a:ea typeface="+mn-ea"/>
              <a:cs typeface="Arial"/>
            </a:endParaRPr>
          </a:p>
        </p:txBody>
      </p:sp>
    </p:spTree>
    <p:extLst>
      <p:ext uri="{BB962C8B-B14F-4D97-AF65-F5344CB8AC3E}">
        <p14:creationId xmlns:p14="http://schemas.microsoft.com/office/powerpoint/2010/main" val="1339790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9557456" y="4733918"/>
            <a:ext cx="1579245" cy="1314437"/>
          </a:xfrm>
          <a:prstGeom prst="rect">
            <a:avLst/>
          </a:prstGeom>
        </p:spPr>
      </p:pic>
      <p:sp>
        <p:nvSpPr>
          <p:cNvPr id="6" name="TextBox 5"/>
          <p:cNvSpPr txBox="1"/>
          <p:nvPr/>
        </p:nvSpPr>
        <p:spPr>
          <a:xfrm>
            <a:off x="609600" y="279401"/>
            <a:ext cx="11370744" cy="522763"/>
          </a:xfrm>
          <a:prstGeom prst="rect">
            <a:avLst/>
          </a:prstGeom>
          <a:noFill/>
        </p:spPr>
        <p:txBody>
          <a:bodyPr wrap="square" lIns="0" tIns="0" rIns="0" bIns="22851" rtlCol="0">
            <a:spAutoFit/>
          </a:bodyPr>
          <a:lstStyle/>
          <a:p>
            <a:pPr marL="478115" indent="-456959" defTabSz="609563">
              <a:lnSpc>
                <a:spcPct val="110000"/>
              </a:lnSpc>
              <a:spcBef>
                <a:spcPct val="20000"/>
              </a:spcBef>
              <a:defRPr/>
            </a:pPr>
            <a:r>
              <a:rPr lang="en-US" sz="3200" dirty="0">
                <a:solidFill>
                  <a:schemeClr val="tx2"/>
                </a:solidFill>
                <a:latin typeface="Arial MT Pro" charset="0"/>
                <a:ea typeface="Arial MT Pro" charset="0"/>
                <a:cs typeface="Arial MT Pro" charset="0"/>
              </a:rPr>
              <a:t>Advisors </a:t>
            </a:r>
            <a:r>
              <a:rPr lang="ru-RU" sz="3200" dirty="0">
                <a:solidFill>
                  <a:schemeClr val="tx2"/>
                </a:solidFill>
                <a:latin typeface="Arial MT Pro" charset="0"/>
                <a:ea typeface="Arial MT Pro" charset="0"/>
                <a:cs typeface="Arial MT Pro" charset="0"/>
              </a:rPr>
              <a:t>от </a:t>
            </a:r>
            <a:r>
              <a:rPr lang="en-US" sz="3200" dirty="0">
                <a:solidFill>
                  <a:schemeClr val="tx2"/>
                </a:solidFill>
                <a:latin typeface="Arial MT Pro" charset="0"/>
                <a:ea typeface="Arial MT Pro" charset="0"/>
                <a:cs typeface="Arial MT Pro" charset="0"/>
              </a:rPr>
              <a:t>Schneider Electric</a:t>
            </a:r>
          </a:p>
        </p:txBody>
      </p:sp>
      <p:grpSp>
        <p:nvGrpSpPr>
          <p:cNvPr id="36" name="Group 35"/>
          <p:cNvGrpSpPr/>
          <p:nvPr/>
        </p:nvGrpSpPr>
        <p:grpSpPr>
          <a:xfrm>
            <a:off x="11136701" y="253209"/>
            <a:ext cx="891397" cy="812800"/>
            <a:chOff x="4580626" y="1200151"/>
            <a:chExt cx="668548" cy="609600"/>
          </a:xfrm>
        </p:grpSpPr>
        <p:sp>
          <p:nvSpPr>
            <p:cNvPr id="8" name="Rectangle: Rounded Corners 7"/>
            <p:cNvSpPr/>
            <p:nvPr/>
          </p:nvSpPr>
          <p:spPr>
            <a:xfrm>
              <a:off x="4724400" y="1200151"/>
              <a:ext cx="381000" cy="152400"/>
            </a:xfrm>
            <a:prstGeom prst="round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ru-RU" sz="2400">
                <a:solidFill>
                  <a:prstClr val="white"/>
                </a:solidFill>
                <a:latin typeface="Arial"/>
              </a:endParaRPr>
            </a:p>
          </p:txBody>
        </p:sp>
        <p:sp>
          <p:nvSpPr>
            <p:cNvPr id="13" name="Rectangle: Rounded Corners 12"/>
            <p:cNvSpPr/>
            <p:nvPr/>
          </p:nvSpPr>
          <p:spPr>
            <a:xfrm>
              <a:off x="4724400" y="1428751"/>
              <a:ext cx="381000" cy="152400"/>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ru-RU" sz="2400">
                <a:solidFill>
                  <a:prstClr val="white"/>
                </a:solidFill>
                <a:latin typeface="Arial"/>
              </a:endParaRPr>
            </a:p>
          </p:txBody>
        </p:sp>
        <p:sp>
          <p:nvSpPr>
            <p:cNvPr id="14" name="Rectangle: Rounded Corners 13"/>
            <p:cNvSpPr/>
            <p:nvPr/>
          </p:nvSpPr>
          <p:spPr>
            <a:xfrm>
              <a:off x="4724400" y="1657351"/>
              <a:ext cx="381000" cy="152400"/>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ru-RU" sz="2400" dirty="0">
                <a:solidFill>
                  <a:prstClr val="white"/>
                </a:solidFill>
                <a:latin typeface="Arial"/>
              </a:endParaRPr>
            </a:p>
          </p:txBody>
        </p:sp>
        <p:cxnSp>
          <p:nvCxnSpPr>
            <p:cNvPr id="16" name="Connector: Elbow 15"/>
            <p:cNvCxnSpPr>
              <a:stCxn id="14" idx="1"/>
              <a:endCxn id="13" idx="1"/>
            </p:cNvCxnSpPr>
            <p:nvPr/>
          </p:nvCxnSpPr>
          <p:spPr>
            <a:xfrm rot="10800000">
              <a:off x="4724400" y="1504951"/>
              <a:ext cx="12700" cy="228600"/>
            </a:xfrm>
            <a:prstGeom prst="bentConnector3">
              <a:avLst>
                <a:gd name="adj1" fmla="val 1256598"/>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Connector: Elbow 22"/>
            <p:cNvCxnSpPr/>
            <p:nvPr/>
          </p:nvCxnSpPr>
          <p:spPr>
            <a:xfrm rot="5400000" flipH="1" flipV="1">
              <a:off x="4542526" y="1304028"/>
              <a:ext cx="228600" cy="15240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029200" y="1200151"/>
              <a:ext cx="0" cy="60960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Connector: Elbow 30"/>
            <p:cNvCxnSpPr>
              <a:stCxn id="8" idx="3"/>
              <a:endCxn id="13" idx="3"/>
            </p:cNvCxnSpPr>
            <p:nvPr/>
          </p:nvCxnSpPr>
          <p:spPr>
            <a:xfrm>
              <a:off x="5105400" y="1276351"/>
              <a:ext cx="12700" cy="228600"/>
            </a:xfrm>
            <a:prstGeom prst="bentConnector3">
              <a:avLst>
                <a:gd name="adj1" fmla="val 1120748"/>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Connector: Elbow 34"/>
            <p:cNvCxnSpPr/>
            <p:nvPr/>
          </p:nvCxnSpPr>
          <p:spPr>
            <a:xfrm rot="5400000">
              <a:off x="5058674" y="1543051"/>
              <a:ext cx="228600" cy="15240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69" name="Rectangle 68"/>
          <p:cNvSpPr/>
          <p:nvPr/>
        </p:nvSpPr>
        <p:spPr>
          <a:xfrm>
            <a:off x="624888" y="990600"/>
            <a:ext cx="2727913" cy="830997"/>
          </a:xfrm>
          <a:prstGeom prst="rect">
            <a:avLst/>
          </a:prstGeom>
        </p:spPr>
        <p:txBody>
          <a:bodyPr wrap="square">
            <a:spAutoFit/>
          </a:bodyPr>
          <a:lstStyle/>
          <a:p>
            <a:pPr algn="ctr" defTabSz="608522">
              <a:defRPr/>
            </a:pPr>
            <a:r>
              <a:rPr lang="ru-RU" sz="1600" dirty="0">
                <a:solidFill>
                  <a:srgbClr val="404040"/>
                </a:solidFill>
                <a:latin typeface="Arial"/>
              </a:rPr>
              <a:t>Облачный инструмент </a:t>
            </a:r>
            <a:r>
              <a:rPr lang="en-US" altLang="zh-CN" sz="1600" b="1" dirty="0" err="1">
                <a:solidFill>
                  <a:srgbClr val="3DCD58"/>
                </a:solidFill>
                <a:latin typeface="Arial"/>
                <a:ea typeface="黑体" panose="02010609060101010101" pitchFamily="49" charset="-122"/>
              </a:rPr>
              <a:t>EcoStruxure</a:t>
            </a:r>
            <a:r>
              <a:rPr lang="en-US" altLang="zh-CN" sz="1600" b="1" dirty="0">
                <a:solidFill>
                  <a:srgbClr val="3DCD58"/>
                </a:solidFill>
                <a:latin typeface="Arial"/>
                <a:ea typeface="黑体" panose="02010609060101010101" pitchFamily="49" charset="-122"/>
              </a:rPr>
              <a:t> </a:t>
            </a:r>
          </a:p>
          <a:p>
            <a:pPr algn="ctr" defTabSz="608522">
              <a:defRPr/>
            </a:pPr>
            <a:r>
              <a:rPr lang="en-US" altLang="zh-CN" sz="1600" b="1" dirty="0">
                <a:solidFill>
                  <a:srgbClr val="3DCD58"/>
                </a:solidFill>
                <a:latin typeface="Arial"/>
                <a:ea typeface="黑体" panose="02010609060101010101" pitchFamily="49" charset="-122"/>
              </a:rPr>
              <a:t>Machine Advisor</a:t>
            </a:r>
          </a:p>
        </p:txBody>
      </p:sp>
      <p:cxnSp>
        <p:nvCxnSpPr>
          <p:cNvPr id="71" name="Straight Connector 70"/>
          <p:cNvCxnSpPr/>
          <p:nvPr/>
        </p:nvCxnSpPr>
        <p:spPr>
          <a:xfrm>
            <a:off x="3783106" y="1202492"/>
            <a:ext cx="0" cy="457228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872906" y="1247340"/>
            <a:ext cx="0" cy="457228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4726295" y="1027161"/>
            <a:ext cx="2727913" cy="830997"/>
          </a:xfrm>
          <a:prstGeom prst="rect">
            <a:avLst/>
          </a:prstGeom>
        </p:spPr>
        <p:txBody>
          <a:bodyPr wrap="square" anchor="t">
            <a:spAutoFit/>
          </a:bodyPr>
          <a:lstStyle/>
          <a:p>
            <a:pPr algn="ctr" defTabSz="609563"/>
            <a:r>
              <a:rPr lang="ru-RU" altLang="zh-CN" sz="1600" dirty="0">
                <a:solidFill>
                  <a:srgbClr val="404040"/>
                </a:solidFill>
                <a:latin typeface="Arial"/>
                <a:ea typeface="黑体"/>
                <a:cs typeface="Arial"/>
              </a:rPr>
              <a:t>Доступ к данным</a:t>
            </a:r>
          </a:p>
          <a:p>
            <a:pPr algn="ctr" defTabSz="608522">
              <a:defRPr/>
            </a:pPr>
            <a:r>
              <a:rPr lang="en-US" altLang="zh-CN" sz="1600" b="1" spc="-120" dirty="0" err="1">
                <a:solidFill>
                  <a:srgbClr val="3DCD58"/>
                </a:solidFill>
                <a:latin typeface="Arial"/>
                <a:ea typeface="黑体" panose="02010609060101010101" pitchFamily="49" charset="-122"/>
              </a:rPr>
              <a:t>EcoStruxure</a:t>
            </a:r>
            <a:r>
              <a:rPr lang="en-US" altLang="zh-CN" sz="1600" b="1" spc="-120" dirty="0">
                <a:solidFill>
                  <a:srgbClr val="3DCD58"/>
                </a:solidFill>
                <a:latin typeface="Arial"/>
                <a:ea typeface="黑体" panose="02010609060101010101" pitchFamily="49" charset="-122"/>
              </a:rPr>
              <a:t> </a:t>
            </a:r>
          </a:p>
          <a:p>
            <a:pPr algn="ctr" defTabSz="608522">
              <a:defRPr/>
            </a:pPr>
            <a:r>
              <a:rPr lang="en-US" altLang="zh-CN" sz="1600" b="1" spc="-120" dirty="0">
                <a:solidFill>
                  <a:srgbClr val="3DCD58"/>
                </a:solidFill>
                <a:latin typeface="Arial"/>
                <a:ea typeface="黑体" panose="02010609060101010101" pitchFamily="49" charset="-122"/>
              </a:rPr>
              <a:t>Augmented Operator Advisor</a:t>
            </a:r>
          </a:p>
        </p:txBody>
      </p:sp>
      <p:cxnSp>
        <p:nvCxnSpPr>
          <p:cNvPr id="41" name="Straight Connector 40"/>
          <p:cNvCxnSpPr/>
          <p:nvPr/>
        </p:nvCxnSpPr>
        <p:spPr>
          <a:xfrm>
            <a:off x="8372110" y="1247340"/>
            <a:ext cx="0" cy="457228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651510" y="1091463"/>
            <a:ext cx="2743200" cy="584775"/>
          </a:xfrm>
          <a:prstGeom prst="rect">
            <a:avLst/>
          </a:prstGeom>
        </p:spPr>
        <p:txBody>
          <a:bodyPr wrap="square">
            <a:spAutoFit/>
          </a:bodyPr>
          <a:lstStyle/>
          <a:p>
            <a:pPr algn="ctr" defTabSz="609563"/>
            <a:r>
              <a:rPr lang="ru-RU" sz="1600" dirty="0">
                <a:solidFill>
                  <a:srgbClr val="404040"/>
                </a:solidFill>
                <a:latin typeface="Arial"/>
              </a:rPr>
              <a:t>Безопасное подключение </a:t>
            </a:r>
          </a:p>
          <a:p>
            <a:pPr algn="ctr" defTabSz="609563"/>
            <a:r>
              <a:rPr lang="en-US" altLang="zh-CN" sz="1600" b="1" dirty="0">
                <a:solidFill>
                  <a:srgbClr val="3DCD58"/>
                </a:solidFill>
                <a:latin typeface="Arial"/>
                <a:ea typeface="黑体" panose="02010609060101010101" pitchFamily="49" charset="-122"/>
              </a:rPr>
              <a:t>Secure Connect Advisor</a:t>
            </a:r>
            <a:endParaRPr lang="ru-RU" sz="1600" b="1" dirty="0">
              <a:solidFill>
                <a:srgbClr val="3DCD58"/>
              </a:solidFill>
              <a:latin typeface="Arial"/>
            </a:endParaRPr>
          </a:p>
        </p:txBody>
      </p:sp>
      <p:sp>
        <p:nvSpPr>
          <p:cNvPr id="11" name="Rectangle 10"/>
          <p:cNvSpPr/>
          <p:nvPr/>
        </p:nvSpPr>
        <p:spPr>
          <a:xfrm>
            <a:off x="624888" y="1829912"/>
            <a:ext cx="2829513" cy="2348656"/>
          </a:xfrm>
          <a:prstGeom prst="rect">
            <a:avLst/>
          </a:prstGeom>
        </p:spPr>
        <p:txBody>
          <a:bodyPr wrap="square">
            <a:spAutoFit/>
          </a:bodyPr>
          <a:lstStyle/>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Подключения к облачному сервису через интернет.</a:t>
            </a:r>
          </a:p>
          <a:p>
            <a:pPr marL="228594" indent="-228594" defTabSz="914354">
              <a:buClr>
                <a:srgbClr val="009530"/>
              </a:buClr>
              <a:buFont typeface="Arial" panose="020B0604020202020204" pitchFamily="34" charset="0"/>
              <a:buChar char="•"/>
            </a:pPr>
            <a:r>
              <a:rPr lang="en-US" sz="1333" dirty="0">
                <a:solidFill>
                  <a:srgbClr val="404040"/>
                </a:solidFill>
                <a:latin typeface="Arial"/>
                <a:cs typeface="Arial"/>
              </a:rPr>
              <a:t>Web-</a:t>
            </a:r>
            <a:r>
              <a:rPr lang="ru-RU" sz="1333" dirty="0">
                <a:solidFill>
                  <a:srgbClr val="404040"/>
                </a:solidFill>
                <a:latin typeface="Arial"/>
                <a:cs typeface="Arial"/>
              </a:rPr>
              <a:t>доступ с мобильных и стационарных устройств.</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Отслеживание состояния и анализ данных.</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Предоставление отчетов.</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Удаленное программирование.</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Кибер-безопасное подключение.</a:t>
            </a:r>
          </a:p>
        </p:txBody>
      </p:sp>
      <p:grpSp>
        <p:nvGrpSpPr>
          <p:cNvPr id="12" name="Group 11"/>
          <p:cNvGrpSpPr/>
          <p:nvPr/>
        </p:nvGrpSpPr>
        <p:grpSpPr>
          <a:xfrm>
            <a:off x="665192" y="4343400"/>
            <a:ext cx="2627643" cy="1613459"/>
            <a:chOff x="498894" y="3275556"/>
            <a:chExt cx="1970732" cy="1210094"/>
          </a:xfrm>
        </p:grpSpPr>
        <p:pic>
          <p:nvPicPr>
            <p:cNvPr id="51" name="Рисунок 5"/>
            <p:cNvPicPr>
              <a:picLocks noChangeAspect="1"/>
            </p:cNvPicPr>
            <p:nvPr/>
          </p:nvPicPr>
          <p:blipFill>
            <a:blip r:embed="rId4"/>
            <a:stretch>
              <a:fillRect/>
            </a:stretch>
          </p:blipFill>
          <p:spPr>
            <a:xfrm>
              <a:off x="1097398" y="3275556"/>
              <a:ext cx="1372228" cy="1042770"/>
            </a:xfrm>
            <a:prstGeom prst="rect">
              <a:avLst/>
            </a:prstGeom>
            <a:ln>
              <a:solidFill>
                <a:schemeClr val="bg2"/>
              </a:solidFill>
            </a:ln>
          </p:spPr>
        </p:pic>
        <p:pic>
          <p:nvPicPr>
            <p:cNvPr id="48" name="Рисунок 6"/>
            <p:cNvPicPr>
              <a:picLocks noChangeAspect="1"/>
            </p:cNvPicPr>
            <p:nvPr/>
          </p:nvPicPr>
          <p:blipFill>
            <a:blip r:embed="rId5"/>
            <a:stretch>
              <a:fillRect/>
            </a:stretch>
          </p:blipFill>
          <p:spPr>
            <a:xfrm>
              <a:off x="498894" y="3808907"/>
              <a:ext cx="1045971" cy="676743"/>
            </a:xfrm>
            <a:prstGeom prst="rect">
              <a:avLst/>
            </a:prstGeom>
            <a:ln>
              <a:solidFill>
                <a:schemeClr val="bg2"/>
              </a:solidFill>
            </a:ln>
          </p:spPr>
        </p:pic>
      </p:grpSp>
      <p:sp>
        <p:nvSpPr>
          <p:cNvPr id="15" name="Rectangle 14"/>
          <p:cNvSpPr/>
          <p:nvPr/>
        </p:nvSpPr>
        <p:spPr>
          <a:xfrm>
            <a:off x="4741581" y="1878773"/>
            <a:ext cx="2814227" cy="1938416"/>
          </a:xfrm>
          <a:prstGeom prst="rect">
            <a:avLst/>
          </a:prstGeom>
        </p:spPr>
        <p:txBody>
          <a:bodyPr wrap="square">
            <a:spAutoFit/>
          </a:bodyPr>
          <a:lstStyle/>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Приложение дополненной реальности.</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Архитектура </a:t>
            </a:r>
            <a:r>
              <a:rPr lang="ru-RU" sz="1333" dirty="0" err="1">
                <a:solidFill>
                  <a:srgbClr val="404040"/>
                </a:solidFill>
                <a:latin typeface="Arial"/>
                <a:cs typeface="Arial"/>
              </a:rPr>
              <a:t>Plug-and-play</a:t>
            </a:r>
            <a:r>
              <a:rPr lang="ru-RU" sz="1333" dirty="0">
                <a:solidFill>
                  <a:srgbClr val="404040"/>
                </a:solidFill>
                <a:latin typeface="Arial"/>
                <a:cs typeface="Arial"/>
              </a:rPr>
              <a:t>.</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Доступ к документации.</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Отображение графики.</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Распознавание участка по тегу или 2D изображению.</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Возможность размещать собственные заметки.</a:t>
            </a:r>
          </a:p>
        </p:txBody>
      </p:sp>
      <p:pic>
        <p:nvPicPr>
          <p:cNvPr id="54" name="Picture 53"/>
          <p:cNvPicPr>
            <a:picLocks noChangeAspect="1"/>
          </p:cNvPicPr>
          <p:nvPr/>
        </p:nvPicPr>
        <p:blipFill>
          <a:blip r:embed="rId6"/>
          <a:stretch>
            <a:fillRect/>
          </a:stretch>
        </p:blipFill>
        <p:spPr>
          <a:xfrm>
            <a:off x="4796782" y="3910948"/>
            <a:ext cx="1936781" cy="1198296"/>
          </a:xfrm>
          <a:prstGeom prst="rect">
            <a:avLst/>
          </a:prstGeom>
        </p:spPr>
      </p:pic>
      <p:pic>
        <p:nvPicPr>
          <p:cNvPr id="55" name="Picture 54"/>
          <p:cNvPicPr>
            <a:picLocks noChangeAspect="1"/>
          </p:cNvPicPr>
          <p:nvPr/>
        </p:nvPicPr>
        <p:blipFill>
          <a:blip r:embed="rId7"/>
          <a:stretch>
            <a:fillRect/>
          </a:stretch>
        </p:blipFill>
        <p:spPr>
          <a:xfrm>
            <a:off x="5751573" y="5091096"/>
            <a:ext cx="1721804" cy="1123388"/>
          </a:xfrm>
          <a:prstGeom prst="rect">
            <a:avLst/>
          </a:prstGeom>
        </p:spPr>
      </p:pic>
      <p:sp>
        <p:nvSpPr>
          <p:cNvPr id="59" name="Rectangle 58"/>
          <p:cNvSpPr/>
          <p:nvPr/>
        </p:nvSpPr>
        <p:spPr>
          <a:xfrm>
            <a:off x="8600710" y="1755340"/>
            <a:ext cx="2844800" cy="1733295"/>
          </a:xfrm>
          <a:prstGeom prst="rect">
            <a:avLst/>
          </a:prstGeom>
        </p:spPr>
        <p:txBody>
          <a:bodyPr wrap="square">
            <a:spAutoFit/>
          </a:bodyPr>
          <a:lstStyle/>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Облачный сервис для удаленного подключения к панелям</a:t>
            </a:r>
            <a:r>
              <a:rPr lang="en-US" sz="1333" dirty="0">
                <a:solidFill>
                  <a:srgbClr val="404040"/>
                </a:solidFill>
                <a:latin typeface="Arial"/>
                <a:cs typeface="Arial"/>
              </a:rPr>
              <a:t> </a:t>
            </a:r>
            <a:r>
              <a:rPr lang="en-US" sz="1333" dirty="0" err="1">
                <a:solidFill>
                  <a:srgbClr val="404040"/>
                </a:solidFill>
                <a:latin typeface="Arial"/>
                <a:cs typeface="Arial"/>
              </a:rPr>
              <a:t>Magelis</a:t>
            </a:r>
            <a:r>
              <a:rPr lang="en-US" sz="1333" dirty="0">
                <a:solidFill>
                  <a:srgbClr val="404040"/>
                </a:solidFill>
                <a:latin typeface="Arial"/>
                <a:cs typeface="Arial"/>
              </a:rPr>
              <a:t>.</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Возможность программирования. </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Универсальный инструмент настройки. </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Сбор и анализ данных.</a:t>
            </a:r>
            <a:endParaRPr lang="en-US" sz="1333" dirty="0">
              <a:solidFill>
                <a:srgbClr val="404040"/>
              </a:solidFill>
              <a:latin typeface="Arial"/>
              <a:cs typeface="Arial"/>
            </a:endParaRPr>
          </a:p>
        </p:txBody>
      </p:sp>
      <p:pic>
        <p:nvPicPr>
          <p:cNvPr id="77" name="Picture 76" descr="C:\Users\SESA20~1\AppData\Local\Temp\7zEB4E2.tmp\SE_pictogram_Cloud.emf"/>
          <p:cNvPicPr>
            <a:picLocks noChangeAspect="1" noChangeArrowheads="1"/>
          </p:cNvPicPr>
          <p:nvPr/>
        </p:nvPicPr>
        <p:blipFill>
          <a:blip r:embed="rId8" cstate="screen"/>
          <a:srcRect/>
          <a:stretch>
            <a:fillRect/>
          </a:stretch>
        </p:blipFill>
        <p:spPr bwMode="auto">
          <a:xfrm>
            <a:off x="8885520" y="3808558"/>
            <a:ext cx="1054628" cy="468933"/>
          </a:xfrm>
          <a:prstGeom prst="rect">
            <a:avLst/>
          </a:prstGeom>
          <a:solidFill>
            <a:schemeClr val="bg1"/>
          </a:solidFill>
        </p:spPr>
      </p:pic>
      <p:sp>
        <p:nvSpPr>
          <p:cNvPr id="22" name="Arc 21"/>
          <p:cNvSpPr/>
          <p:nvPr/>
        </p:nvSpPr>
        <p:spPr>
          <a:xfrm rot="10368447">
            <a:off x="9268303" y="3624114"/>
            <a:ext cx="947188" cy="1328356"/>
          </a:xfrm>
          <a:prstGeom prst="arc">
            <a:avLst/>
          </a:prstGeom>
          <a:ln>
            <a:solidFill>
              <a:schemeClr val="bg2"/>
            </a:solidFill>
            <a:head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609563"/>
            <a:endParaRPr lang="ru-RU" sz="2400">
              <a:solidFill>
                <a:prstClr val="black"/>
              </a:solidFill>
              <a:latin typeface="Arial"/>
            </a:endParaRPr>
          </a:p>
        </p:txBody>
      </p:sp>
      <p:cxnSp>
        <p:nvCxnSpPr>
          <p:cNvPr id="37" name="Straight Connector 36">
            <a:extLst>
              <a:ext uri="{FF2B5EF4-FFF2-40B4-BE49-F238E27FC236}">
                <a16:creationId xmlns:a16="http://schemas.microsoft.com/office/drawing/2014/main" id="{19623D6C-70BA-454D-855D-0201A1C665BA}"/>
              </a:ext>
            </a:extLst>
          </p:cNvPr>
          <p:cNvCxnSpPr/>
          <p:nvPr/>
        </p:nvCxnSpPr>
        <p:spPr>
          <a:xfrm>
            <a:off x="4325470" y="1202492"/>
            <a:ext cx="0" cy="457228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77988232-C728-47DC-A397-67ECD8A37012}"/>
              </a:ext>
            </a:extLst>
          </p:cNvPr>
          <p:cNvSpPr>
            <a:spLocks noGrp="1"/>
          </p:cNvSpPr>
          <p:nvPr>
            <p:ph type="ftr" sz="quarter" idx="3"/>
          </p:nvPr>
        </p:nvSpPr>
        <p:spPr/>
        <p:txBody>
          <a:bodyPr/>
          <a:lstStyle/>
          <a:p>
            <a:r>
              <a:rPr lang="en-US"/>
              <a:t>Confidential Property of Schneider Electric |</a:t>
            </a:r>
            <a:endParaRPr lang="en-US" dirty="0"/>
          </a:p>
        </p:txBody>
      </p:sp>
      <p:sp>
        <p:nvSpPr>
          <p:cNvPr id="39" name="Slide Number Placeholder 6">
            <a:extLst>
              <a:ext uri="{FF2B5EF4-FFF2-40B4-BE49-F238E27FC236}">
                <a16:creationId xmlns:a16="http://schemas.microsoft.com/office/drawing/2014/main" id="{41809B5B-80AA-4F53-A900-72671A69A9E7}"/>
              </a:ext>
            </a:extLst>
          </p:cNvPr>
          <p:cNvSpPr txBox="1">
            <a:spLocks/>
          </p:cNvSpPr>
          <p:nvPr/>
        </p:nvSpPr>
        <p:spPr>
          <a:xfrm>
            <a:off x="2345655" y="6482586"/>
            <a:ext cx="700920" cy="123111"/>
          </a:xfrm>
          <a:prstGeom prst="rect">
            <a:avLst/>
          </a:prstGeom>
        </p:spPr>
        <p:txBody>
          <a:bodyPr vert="horz" lIns="0" tIns="0" rIns="0" bIns="0" rtlCol="0" anchor="ctr">
            <a:spAutoFit/>
          </a:bodyPr>
          <a:lstStyle>
            <a:defPPr>
              <a:defRPr lang="en-US"/>
            </a:defPPr>
            <a:lvl1pPr marL="0" algn="l" defTabSz="914400" rtl="0" eaLnBrk="1" latinLnBrk="0" hangingPunct="1">
              <a:defRPr sz="800" kern="1200">
                <a:solidFill>
                  <a:schemeClr val="bg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srgbClr val="3DCD58"/>
              </a:solidFill>
              <a:effectLst/>
              <a:uLnTx/>
              <a:uFillTx/>
              <a:latin typeface="Arial"/>
              <a:ea typeface="+mn-ea"/>
              <a:cs typeface="Arial"/>
            </a:endParaRPr>
          </a:p>
        </p:txBody>
      </p:sp>
    </p:spTree>
    <p:extLst>
      <p:ext uri="{BB962C8B-B14F-4D97-AF65-F5344CB8AC3E}">
        <p14:creationId xmlns:p14="http://schemas.microsoft.com/office/powerpoint/2010/main" val="3481770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279401"/>
            <a:ext cx="11370744" cy="522763"/>
          </a:xfrm>
          <a:prstGeom prst="rect">
            <a:avLst/>
          </a:prstGeom>
          <a:noFill/>
        </p:spPr>
        <p:txBody>
          <a:bodyPr wrap="square" lIns="0" tIns="0" rIns="0" bIns="22851" rtlCol="0">
            <a:spAutoFit/>
          </a:bodyPr>
          <a:lstStyle/>
          <a:p>
            <a:pPr marL="478115" indent="-456959" defTabSz="609563">
              <a:lnSpc>
                <a:spcPct val="110000"/>
              </a:lnSpc>
              <a:spcBef>
                <a:spcPct val="20000"/>
              </a:spcBef>
              <a:defRPr/>
            </a:pPr>
            <a:r>
              <a:rPr lang="en-US" sz="3200" dirty="0">
                <a:solidFill>
                  <a:schemeClr val="tx2"/>
                </a:solidFill>
                <a:latin typeface="Arial MT Pro" charset="0"/>
                <a:ea typeface="Arial MT Pro" charset="0"/>
                <a:cs typeface="Arial MT Pro" charset="0"/>
              </a:rPr>
              <a:t>Advisors </a:t>
            </a:r>
            <a:r>
              <a:rPr lang="ru-RU" sz="3200" dirty="0">
                <a:solidFill>
                  <a:schemeClr val="tx2"/>
                </a:solidFill>
                <a:latin typeface="Arial MT Pro" charset="0"/>
                <a:ea typeface="Arial MT Pro" charset="0"/>
                <a:cs typeface="Arial MT Pro" charset="0"/>
              </a:rPr>
              <a:t>от </a:t>
            </a:r>
            <a:r>
              <a:rPr lang="en-US" sz="3200" dirty="0">
                <a:solidFill>
                  <a:schemeClr val="tx2"/>
                </a:solidFill>
                <a:latin typeface="Arial MT Pro" charset="0"/>
                <a:ea typeface="Arial MT Pro" charset="0"/>
                <a:cs typeface="Arial MT Pro" charset="0"/>
              </a:rPr>
              <a:t>Schneider Electric</a:t>
            </a:r>
          </a:p>
        </p:txBody>
      </p:sp>
      <p:grpSp>
        <p:nvGrpSpPr>
          <p:cNvPr id="36" name="Group 35"/>
          <p:cNvGrpSpPr/>
          <p:nvPr/>
        </p:nvGrpSpPr>
        <p:grpSpPr>
          <a:xfrm>
            <a:off x="11136701" y="253209"/>
            <a:ext cx="891397" cy="812800"/>
            <a:chOff x="4580626" y="1200151"/>
            <a:chExt cx="668548" cy="609600"/>
          </a:xfrm>
        </p:grpSpPr>
        <p:sp>
          <p:nvSpPr>
            <p:cNvPr id="8" name="Rectangle: Rounded Corners 7"/>
            <p:cNvSpPr/>
            <p:nvPr/>
          </p:nvSpPr>
          <p:spPr>
            <a:xfrm>
              <a:off x="4724400" y="1200151"/>
              <a:ext cx="381000" cy="152400"/>
            </a:xfrm>
            <a:prstGeom prst="round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ru-RU" sz="2400">
                <a:solidFill>
                  <a:prstClr val="white"/>
                </a:solidFill>
                <a:latin typeface="Arial"/>
              </a:endParaRPr>
            </a:p>
          </p:txBody>
        </p:sp>
        <p:sp>
          <p:nvSpPr>
            <p:cNvPr id="13" name="Rectangle: Rounded Corners 12"/>
            <p:cNvSpPr/>
            <p:nvPr/>
          </p:nvSpPr>
          <p:spPr>
            <a:xfrm>
              <a:off x="4724400" y="1428751"/>
              <a:ext cx="381000" cy="152400"/>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ru-RU" sz="2400">
                <a:solidFill>
                  <a:prstClr val="white"/>
                </a:solidFill>
                <a:latin typeface="Arial"/>
              </a:endParaRPr>
            </a:p>
          </p:txBody>
        </p:sp>
        <p:sp>
          <p:nvSpPr>
            <p:cNvPr id="14" name="Rectangle: Rounded Corners 13"/>
            <p:cNvSpPr/>
            <p:nvPr/>
          </p:nvSpPr>
          <p:spPr>
            <a:xfrm>
              <a:off x="4724400" y="1657351"/>
              <a:ext cx="381000" cy="152400"/>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09563"/>
              <a:endParaRPr lang="ru-RU" sz="2400" dirty="0">
                <a:solidFill>
                  <a:prstClr val="white"/>
                </a:solidFill>
                <a:latin typeface="Arial"/>
              </a:endParaRPr>
            </a:p>
          </p:txBody>
        </p:sp>
        <p:cxnSp>
          <p:nvCxnSpPr>
            <p:cNvPr id="16" name="Connector: Elbow 15"/>
            <p:cNvCxnSpPr>
              <a:stCxn id="14" idx="1"/>
              <a:endCxn id="13" idx="1"/>
            </p:cNvCxnSpPr>
            <p:nvPr/>
          </p:nvCxnSpPr>
          <p:spPr>
            <a:xfrm rot="10800000">
              <a:off x="4724400" y="1504951"/>
              <a:ext cx="12700" cy="228600"/>
            </a:xfrm>
            <a:prstGeom prst="bentConnector3">
              <a:avLst>
                <a:gd name="adj1" fmla="val 1256598"/>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Connector: Elbow 22"/>
            <p:cNvCxnSpPr/>
            <p:nvPr/>
          </p:nvCxnSpPr>
          <p:spPr>
            <a:xfrm rot="5400000" flipH="1" flipV="1">
              <a:off x="4542526" y="1304028"/>
              <a:ext cx="228600" cy="15240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029200" y="1200151"/>
              <a:ext cx="0" cy="60960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Connector: Elbow 30"/>
            <p:cNvCxnSpPr>
              <a:stCxn id="8" idx="3"/>
              <a:endCxn id="13" idx="3"/>
            </p:cNvCxnSpPr>
            <p:nvPr/>
          </p:nvCxnSpPr>
          <p:spPr>
            <a:xfrm>
              <a:off x="5105400" y="1276351"/>
              <a:ext cx="12700" cy="228600"/>
            </a:xfrm>
            <a:prstGeom prst="bentConnector3">
              <a:avLst>
                <a:gd name="adj1" fmla="val 1120748"/>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Connector: Elbow 34"/>
            <p:cNvCxnSpPr/>
            <p:nvPr/>
          </p:nvCxnSpPr>
          <p:spPr>
            <a:xfrm rot="5400000">
              <a:off x="5058674" y="1543051"/>
              <a:ext cx="228600" cy="152400"/>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69" name="Rectangle 68"/>
          <p:cNvSpPr/>
          <p:nvPr/>
        </p:nvSpPr>
        <p:spPr>
          <a:xfrm>
            <a:off x="2255297" y="964409"/>
            <a:ext cx="3199224" cy="830997"/>
          </a:xfrm>
          <a:prstGeom prst="rect">
            <a:avLst/>
          </a:prstGeom>
        </p:spPr>
        <p:txBody>
          <a:bodyPr wrap="square">
            <a:spAutoFit/>
          </a:bodyPr>
          <a:lstStyle/>
          <a:p>
            <a:pPr algn="ctr" defTabSz="608522">
              <a:defRPr/>
            </a:pPr>
            <a:r>
              <a:rPr lang="ru-RU" sz="1600" dirty="0">
                <a:solidFill>
                  <a:srgbClr val="404040"/>
                </a:solidFill>
                <a:latin typeface="Arial"/>
              </a:rPr>
              <a:t>Оптимизация работы </a:t>
            </a:r>
            <a:r>
              <a:rPr lang="en-US" sz="1600" dirty="0">
                <a:solidFill>
                  <a:srgbClr val="404040"/>
                </a:solidFill>
                <a:latin typeface="Arial"/>
              </a:rPr>
              <a:t>CIP-</a:t>
            </a:r>
            <a:r>
              <a:rPr lang="ru-RU" sz="1600" dirty="0">
                <a:solidFill>
                  <a:srgbClr val="404040"/>
                </a:solidFill>
                <a:latin typeface="Arial"/>
              </a:rPr>
              <a:t>моек</a:t>
            </a:r>
          </a:p>
          <a:p>
            <a:pPr algn="ctr" defTabSz="608522">
              <a:defRPr/>
            </a:pPr>
            <a:r>
              <a:rPr lang="en-US" altLang="zh-CN" sz="1600" b="1" dirty="0">
                <a:solidFill>
                  <a:srgbClr val="3DCD58"/>
                </a:solidFill>
                <a:latin typeface="Arial"/>
                <a:ea typeface="黑体" panose="02010609060101010101" pitchFamily="49" charset="-122"/>
              </a:rPr>
              <a:t>EcoStruxure </a:t>
            </a:r>
          </a:p>
          <a:p>
            <a:pPr algn="ctr" defTabSz="608522">
              <a:defRPr/>
            </a:pPr>
            <a:r>
              <a:rPr lang="en-US" altLang="zh-CN" sz="1600" b="1" dirty="0">
                <a:solidFill>
                  <a:srgbClr val="3DCD58"/>
                </a:solidFill>
                <a:latin typeface="Arial"/>
                <a:ea typeface="黑体" panose="02010609060101010101" pitchFamily="49" charset="-122"/>
              </a:rPr>
              <a:t>CIP Advisor</a:t>
            </a:r>
          </a:p>
        </p:txBody>
      </p:sp>
      <p:cxnSp>
        <p:nvCxnSpPr>
          <p:cNvPr id="71" name="Straight Connector 70"/>
          <p:cNvCxnSpPr/>
          <p:nvPr/>
        </p:nvCxnSpPr>
        <p:spPr>
          <a:xfrm>
            <a:off x="5725702" y="1176301"/>
            <a:ext cx="0" cy="457228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0129827" y="1176301"/>
            <a:ext cx="0" cy="457228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914471" y="988956"/>
            <a:ext cx="2727913" cy="830997"/>
          </a:xfrm>
          <a:prstGeom prst="rect">
            <a:avLst/>
          </a:prstGeom>
        </p:spPr>
        <p:txBody>
          <a:bodyPr wrap="square" anchor="t">
            <a:spAutoFit/>
          </a:bodyPr>
          <a:lstStyle/>
          <a:p>
            <a:pPr algn="ctr" defTabSz="609563"/>
            <a:r>
              <a:rPr lang="ru-RU" altLang="zh-CN" sz="1600" dirty="0">
                <a:solidFill>
                  <a:srgbClr val="404040"/>
                </a:solidFill>
                <a:latin typeface="Arial"/>
                <a:ea typeface="黑体"/>
                <a:cs typeface="Arial"/>
              </a:rPr>
              <a:t>Обслуживание</a:t>
            </a:r>
          </a:p>
          <a:p>
            <a:pPr algn="ctr" defTabSz="608522">
              <a:defRPr/>
            </a:pPr>
            <a:r>
              <a:rPr lang="en-US" altLang="zh-CN" sz="1600" b="1" spc="-120" dirty="0" err="1">
                <a:solidFill>
                  <a:srgbClr val="3DCD58"/>
                </a:solidFill>
                <a:latin typeface="Arial"/>
                <a:ea typeface="黑体" panose="02010609060101010101" pitchFamily="49" charset="-122"/>
              </a:rPr>
              <a:t>EcoStruxure</a:t>
            </a:r>
            <a:r>
              <a:rPr lang="en-US" altLang="zh-CN" sz="1600" b="1" spc="-120" dirty="0">
                <a:solidFill>
                  <a:srgbClr val="3DCD58"/>
                </a:solidFill>
                <a:latin typeface="Arial"/>
                <a:ea typeface="黑体" panose="02010609060101010101" pitchFamily="49" charset="-122"/>
              </a:rPr>
              <a:t> </a:t>
            </a:r>
          </a:p>
          <a:p>
            <a:pPr algn="ctr" defTabSz="608522">
              <a:defRPr/>
            </a:pPr>
            <a:r>
              <a:rPr lang="en-US" altLang="zh-CN" sz="1600" b="1" spc="-120" dirty="0">
                <a:solidFill>
                  <a:srgbClr val="3DCD58"/>
                </a:solidFill>
                <a:latin typeface="Arial"/>
                <a:ea typeface="黑体" panose="02010609060101010101" pitchFamily="49" charset="-122"/>
              </a:rPr>
              <a:t>Maintenance Advisor</a:t>
            </a:r>
          </a:p>
        </p:txBody>
      </p:sp>
      <p:sp>
        <p:nvSpPr>
          <p:cNvPr id="11" name="Rectangle 10"/>
          <p:cNvSpPr/>
          <p:nvPr/>
        </p:nvSpPr>
        <p:spPr>
          <a:xfrm>
            <a:off x="2567484" y="1803721"/>
            <a:ext cx="2829513" cy="2348656"/>
          </a:xfrm>
          <a:prstGeom prst="rect">
            <a:avLst/>
          </a:prstGeom>
        </p:spPr>
        <p:txBody>
          <a:bodyPr wrap="square">
            <a:spAutoFit/>
          </a:bodyPr>
          <a:lstStyle/>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Соблюдение строгих гигиенических стандартов и нормативных требования и достижение эталонного качества очистки</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Оперативный и полный доступ ко всем данным процесса очистки</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Снижение затрат за счет экономии воды, моющих средств, электроэнергии</a:t>
            </a:r>
          </a:p>
        </p:txBody>
      </p:sp>
      <p:sp>
        <p:nvSpPr>
          <p:cNvPr id="15" name="Rectangle 14"/>
          <p:cNvSpPr/>
          <p:nvPr/>
        </p:nvSpPr>
        <p:spPr>
          <a:xfrm>
            <a:off x="7001089" y="1852582"/>
            <a:ext cx="2586365" cy="2143536"/>
          </a:xfrm>
          <a:prstGeom prst="rect">
            <a:avLst/>
          </a:prstGeom>
        </p:spPr>
        <p:txBody>
          <a:bodyPr wrap="square">
            <a:spAutoFit/>
          </a:bodyPr>
          <a:lstStyle/>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Предиктивное техническое обслуживание – дает рекомендации</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Минимизация простоев Мониторинг состояния оборудования</a:t>
            </a:r>
          </a:p>
          <a:p>
            <a:pPr marL="228594" indent="-228594" defTabSz="914354">
              <a:buClr>
                <a:srgbClr val="009530"/>
              </a:buClr>
              <a:buFont typeface="Arial" panose="020B0604020202020204" pitchFamily="34" charset="0"/>
              <a:buChar char="•"/>
            </a:pPr>
            <a:r>
              <a:rPr lang="ru-RU" sz="1333" dirty="0">
                <a:solidFill>
                  <a:srgbClr val="404040"/>
                </a:solidFill>
                <a:latin typeface="Arial"/>
                <a:cs typeface="Arial"/>
              </a:rPr>
              <a:t>Интеграция с </a:t>
            </a:r>
            <a:r>
              <a:rPr lang="en-US" sz="1333" dirty="0">
                <a:solidFill>
                  <a:srgbClr val="404040"/>
                </a:solidFill>
                <a:latin typeface="Arial"/>
                <a:cs typeface="Arial"/>
              </a:rPr>
              <a:t>ERP-</a:t>
            </a:r>
            <a:r>
              <a:rPr lang="ru-RU" sz="1333" dirty="0">
                <a:solidFill>
                  <a:srgbClr val="404040"/>
                </a:solidFill>
                <a:latin typeface="Arial"/>
                <a:cs typeface="Arial"/>
              </a:rPr>
              <a:t>системами</a:t>
            </a:r>
          </a:p>
          <a:p>
            <a:pPr marL="228594" indent="-228594" defTabSz="914354">
              <a:buClr>
                <a:srgbClr val="009530"/>
              </a:buClr>
              <a:buFont typeface="Arial" panose="020B0604020202020204" pitchFamily="34" charset="0"/>
              <a:buChar char="•"/>
            </a:pPr>
            <a:endParaRPr lang="ru-RU" sz="1333" dirty="0">
              <a:solidFill>
                <a:srgbClr val="404040"/>
              </a:solidFill>
              <a:latin typeface="Arial"/>
              <a:cs typeface="Arial"/>
            </a:endParaRPr>
          </a:p>
          <a:p>
            <a:pPr marL="228594" indent="-228594" defTabSz="914354">
              <a:buClr>
                <a:srgbClr val="009530"/>
              </a:buClr>
              <a:buFont typeface="Arial" panose="020B0604020202020204" pitchFamily="34" charset="0"/>
              <a:buChar char="•"/>
            </a:pPr>
            <a:endParaRPr lang="ru-RU" sz="1333" dirty="0">
              <a:solidFill>
                <a:srgbClr val="404040"/>
              </a:solidFill>
              <a:latin typeface="Arial"/>
              <a:cs typeface="Arial"/>
            </a:endParaRPr>
          </a:p>
        </p:txBody>
      </p:sp>
      <p:cxnSp>
        <p:nvCxnSpPr>
          <p:cNvPr id="37" name="Straight Connector 36">
            <a:extLst>
              <a:ext uri="{FF2B5EF4-FFF2-40B4-BE49-F238E27FC236}">
                <a16:creationId xmlns:a16="http://schemas.microsoft.com/office/drawing/2014/main" id="{19623D6C-70BA-454D-855D-0201A1C665BA}"/>
              </a:ext>
            </a:extLst>
          </p:cNvPr>
          <p:cNvCxnSpPr/>
          <p:nvPr/>
        </p:nvCxnSpPr>
        <p:spPr>
          <a:xfrm>
            <a:off x="6268066" y="1176301"/>
            <a:ext cx="0" cy="457228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15418FF-4D63-4ACF-A3B1-2BEBACDD09A1}"/>
              </a:ext>
            </a:extLst>
          </p:cNvPr>
          <p:cNvCxnSpPr/>
          <p:nvPr/>
        </p:nvCxnSpPr>
        <p:spPr>
          <a:xfrm>
            <a:off x="2052627" y="1176301"/>
            <a:ext cx="0" cy="4572285"/>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8AD50DA3-D101-46F0-B18F-51AEE0297656}"/>
              </a:ext>
            </a:extLst>
          </p:cNvPr>
          <p:cNvSpPr>
            <a:spLocks noGrp="1"/>
          </p:cNvSpPr>
          <p:nvPr>
            <p:ph type="ftr" sz="quarter" idx="3"/>
          </p:nvPr>
        </p:nvSpPr>
        <p:spPr/>
        <p:txBody>
          <a:bodyPr/>
          <a:lstStyle/>
          <a:p>
            <a:r>
              <a:rPr lang="en-US"/>
              <a:t>Confidential Property of Schneider Electric |</a:t>
            </a:r>
            <a:endParaRPr lang="en-US" dirty="0"/>
          </a:p>
        </p:txBody>
      </p:sp>
      <p:sp>
        <p:nvSpPr>
          <p:cNvPr id="34" name="Slide Number Placeholder 6">
            <a:extLst>
              <a:ext uri="{FF2B5EF4-FFF2-40B4-BE49-F238E27FC236}">
                <a16:creationId xmlns:a16="http://schemas.microsoft.com/office/drawing/2014/main" id="{E9E3D26F-936D-4A2F-A4A3-3DC533FB9F5C}"/>
              </a:ext>
            </a:extLst>
          </p:cNvPr>
          <p:cNvSpPr txBox="1">
            <a:spLocks/>
          </p:cNvSpPr>
          <p:nvPr/>
        </p:nvSpPr>
        <p:spPr>
          <a:xfrm>
            <a:off x="2345655" y="6482586"/>
            <a:ext cx="700920" cy="123111"/>
          </a:xfrm>
          <a:prstGeom prst="rect">
            <a:avLst/>
          </a:prstGeom>
        </p:spPr>
        <p:txBody>
          <a:bodyPr vert="horz" lIns="0" tIns="0" rIns="0" bIns="0" rtlCol="0" anchor="ctr">
            <a:spAutoFit/>
          </a:bodyPr>
          <a:lstStyle>
            <a:defPPr>
              <a:defRPr lang="en-US"/>
            </a:defPPr>
            <a:lvl1pPr marL="0" algn="l" defTabSz="914400" rtl="0" eaLnBrk="1" latinLnBrk="0" hangingPunct="1">
              <a:defRPr sz="800" kern="1200">
                <a:solidFill>
                  <a:schemeClr val="bg2"/>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DCD58"/>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3DCD58"/>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dirty="0">
              <a:ln>
                <a:noFill/>
              </a:ln>
              <a:solidFill>
                <a:srgbClr val="3DCD58"/>
              </a:solidFill>
              <a:effectLst/>
              <a:uLnTx/>
              <a:uFillTx/>
              <a:latin typeface="Arial"/>
              <a:ea typeface="+mn-ea"/>
              <a:cs typeface="Arial"/>
            </a:endParaRPr>
          </a:p>
        </p:txBody>
      </p:sp>
      <p:pic>
        <p:nvPicPr>
          <p:cNvPr id="22" name="Image 164">
            <a:extLst>
              <a:ext uri="{FF2B5EF4-FFF2-40B4-BE49-F238E27FC236}">
                <a16:creationId xmlns:a16="http://schemas.microsoft.com/office/drawing/2014/main" id="{E7CCBC6B-43AC-4AC5-B11E-D4C38A67F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7833" y="4501961"/>
            <a:ext cx="2048340" cy="1032809"/>
          </a:xfrm>
          <a:prstGeom prst="rect">
            <a:avLst/>
          </a:prstGeom>
          <a:effectLst>
            <a:outerShdw blurRad="50800" dist="38100" dir="2700000" algn="tl" rotWithShape="0">
              <a:prstClr val="black">
                <a:alpha val="40000"/>
              </a:prstClr>
            </a:outerShdw>
          </a:effectLst>
        </p:spPr>
      </p:pic>
      <p:pic>
        <p:nvPicPr>
          <p:cNvPr id="24" name="Image 165">
            <a:extLst>
              <a:ext uri="{FF2B5EF4-FFF2-40B4-BE49-F238E27FC236}">
                <a16:creationId xmlns:a16="http://schemas.microsoft.com/office/drawing/2014/main" id="{C850323A-7FCB-4AD0-A9BC-4A5060045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5234" y="4379517"/>
            <a:ext cx="1657060" cy="835519"/>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592659C6-DF1F-484B-995A-24FBF9989253}"/>
              </a:ext>
            </a:extLst>
          </p:cNvPr>
          <p:cNvGrpSpPr/>
          <p:nvPr/>
        </p:nvGrpSpPr>
        <p:grpSpPr>
          <a:xfrm>
            <a:off x="7557069" y="3725508"/>
            <a:ext cx="2125635" cy="2143536"/>
            <a:chOff x="7425460" y="3671132"/>
            <a:chExt cx="2125635" cy="2143536"/>
          </a:xfrm>
        </p:grpSpPr>
        <p:pic>
          <p:nvPicPr>
            <p:cNvPr id="2" name="Picture 1">
              <a:extLst>
                <a:ext uri="{FF2B5EF4-FFF2-40B4-BE49-F238E27FC236}">
                  <a16:creationId xmlns:a16="http://schemas.microsoft.com/office/drawing/2014/main" id="{E8D80A4E-C281-4A98-83F9-67AFA1B1027F}"/>
                </a:ext>
              </a:extLst>
            </p:cNvPr>
            <p:cNvPicPr>
              <a:picLocks noChangeAspect="1"/>
            </p:cNvPicPr>
            <p:nvPr/>
          </p:nvPicPr>
          <p:blipFill>
            <a:blip r:embed="rId5"/>
            <a:stretch>
              <a:fillRect/>
            </a:stretch>
          </p:blipFill>
          <p:spPr>
            <a:xfrm>
              <a:off x="7425460" y="3671132"/>
              <a:ext cx="2125635" cy="2143536"/>
            </a:xfrm>
            <a:prstGeom prst="rect">
              <a:avLst/>
            </a:prstGeom>
          </p:spPr>
        </p:pic>
        <p:pic>
          <p:nvPicPr>
            <p:cNvPr id="4" name="Picture 3">
              <a:extLst>
                <a:ext uri="{FF2B5EF4-FFF2-40B4-BE49-F238E27FC236}">
                  <a16:creationId xmlns:a16="http://schemas.microsoft.com/office/drawing/2014/main" id="{CC10CCB5-5B0A-4E69-8D3F-D9C2739BED56}"/>
                </a:ext>
              </a:extLst>
            </p:cNvPr>
            <p:cNvPicPr>
              <a:picLocks noChangeAspect="1"/>
            </p:cNvPicPr>
            <p:nvPr/>
          </p:nvPicPr>
          <p:blipFill>
            <a:blip r:embed="rId6"/>
            <a:stretch>
              <a:fillRect/>
            </a:stretch>
          </p:blipFill>
          <p:spPr>
            <a:xfrm>
              <a:off x="7536895" y="3963128"/>
              <a:ext cx="1507988" cy="1008922"/>
            </a:xfrm>
            <a:prstGeom prst="rect">
              <a:avLst/>
            </a:prstGeom>
          </p:spPr>
        </p:pic>
      </p:grpSp>
      <p:pic>
        <p:nvPicPr>
          <p:cNvPr id="7" name="Picture 6">
            <a:extLst>
              <a:ext uri="{FF2B5EF4-FFF2-40B4-BE49-F238E27FC236}">
                <a16:creationId xmlns:a16="http://schemas.microsoft.com/office/drawing/2014/main" id="{B8F50A9F-57E6-4C29-9EE8-C048AC47F1D0}"/>
              </a:ext>
            </a:extLst>
          </p:cNvPr>
          <p:cNvPicPr>
            <a:picLocks noChangeAspect="1"/>
          </p:cNvPicPr>
          <p:nvPr/>
        </p:nvPicPr>
        <p:blipFill>
          <a:blip r:embed="rId7"/>
          <a:stretch>
            <a:fillRect/>
          </a:stretch>
        </p:blipFill>
        <p:spPr>
          <a:xfrm>
            <a:off x="6772867" y="4379517"/>
            <a:ext cx="672075" cy="945733"/>
          </a:xfrm>
          <a:prstGeom prst="rect">
            <a:avLst/>
          </a:prstGeom>
        </p:spPr>
      </p:pic>
    </p:spTree>
    <p:extLst>
      <p:ext uri="{BB962C8B-B14F-4D97-AF65-F5344CB8AC3E}">
        <p14:creationId xmlns:p14="http://schemas.microsoft.com/office/powerpoint/2010/main" val="3093827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9613FA98-A0C4-4E3D-8291-0F043490AB18}"/>
              </a:ext>
            </a:extLst>
          </p:cNvPr>
          <p:cNvSpPr>
            <a:spLocks noGrp="1"/>
          </p:cNvSpPr>
          <p:nvPr>
            <p:ph type="sldNum" sz="quarter" idx="4"/>
          </p:nvPr>
        </p:nvSpPr>
        <p:spPr/>
        <p:txBody>
          <a:bodyPr/>
          <a:lstStyle/>
          <a:p>
            <a:r>
              <a:rPr lang="en-US" dirty="0"/>
              <a:t>Page </a:t>
            </a:r>
            <a:fld id="{5A9C12DC-491F-9444-86A2-13AC5C62A2FC}" type="slidenum">
              <a:rPr lang="en-US" smtClean="0"/>
              <a:pPr/>
              <a:t>8</a:t>
            </a:fld>
            <a:endParaRPr lang="en-US" dirty="0"/>
          </a:p>
        </p:txBody>
      </p:sp>
      <p:sp>
        <p:nvSpPr>
          <p:cNvPr id="9" name="Footer Placeholder 8">
            <a:extLst>
              <a:ext uri="{FF2B5EF4-FFF2-40B4-BE49-F238E27FC236}">
                <a16:creationId xmlns:a16="http://schemas.microsoft.com/office/drawing/2014/main" id="{77A5BAC1-CCE1-4F91-B411-1C31A8D6E512}"/>
              </a:ext>
            </a:extLst>
          </p:cNvPr>
          <p:cNvSpPr>
            <a:spLocks noGrp="1"/>
          </p:cNvSpPr>
          <p:nvPr>
            <p:ph type="ftr" sz="quarter" idx="3"/>
          </p:nvPr>
        </p:nvSpPr>
        <p:spPr/>
        <p:txBody>
          <a:bodyPr/>
          <a:lstStyle/>
          <a:p>
            <a:r>
              <a:rPr lang="en-US" dirty="0"/>
              <a:t>Confidential Property of Schneider Electric |</a:t>
            </a:r>
          </a:p>
        </p:txBody>
      </p:sp>
      <p:sp>
        <p:nvSpPr>
          <p:cNvPr id="2" name="Content Placeholder 1">
            <a:extLst>
              <a:ext uri="{FF2B5EF4-FFF2-40B4-BE49-F238E27FC236}">
                <a16:creationId xmlns:a16="http://schemas.microsoft.com/office/drawing/2014/main" id="{A15486CB-9318-4BFB-ABF6-A41BD2ED17C5}"/>
              </a:ext>
            </a:extLst>
          </p:cNvPr>
          <p:cNvSpPr>
            <a:spLocks noGrp="1"/>
          </p:cNvSpPr>
          <p:nvPr>
            <p:ph sz="quarter" idx="4294967295"/>
          </p:nvPr>
        </p:nvSpPr>
        <p:spPr>
          <a:xfrm>
            <a:off x="6426995" y="1232656"/>
            <a:ext cx="5374480" cy="3614738"/>
          </a:xfrm>
        </p:spPr>
        <p:txBody>
          <a:bodyPr/>
          <a:lstStyle/>
          <a:p>
            <a:pPr algn="ctr"/>
            <a:r>
              <a:rPr lang="ru-RU" sz="1867" dirty="0">
                <a:solidFill>
                  <a:srgbClr val="545454"/>
                </a:solidFill>
                <a:latin typeface="+mj-lt"/>
              </a:rPr>
              <a:t>«Гибридная» РСУ</a:t>
            </a:r>
            <a:endParaRPr lang="en-US" sz="1867" dirty="0">
              <a:solidFill>
                <a:srgbClr val="545454"/>
              </a:solidFill>
              <a:latin typeface="+mj-lt"/>
            </a:endParaRPr>
          </a:p>
          <a:p>
            <a:pPr algn="ctr"/>
            <a:endParaRPr lang="en-US" dirty="0">
              <a:latin typeface="+mj-lt"/>
            </a:endParaRPr>
          </a:p>
          <a:p>
            <a:pPr algn="ctr"/>
            <a:endParaRPr lang="en-US" dirty="0">
              <a:latin typeface="+mj-lt"/>
            </a:endParaRPr>
          </a:p>
          <a:p>
            <a:pPr algn="ctr"/>
            <a:endParaRPr lang="en-US" dirty="0">
              <a:latin typeface="+mj-lt"/>
            </a:endParaRPr>
          </a:p>
          <a:p>
            <a:pPr algn="ctr"/>
            <a:endParaRPr lang="en-US" dirty="0">
              <a:latin typeface="+mj-lt"/>
            </a:endParaRPr>
          </a:p>
          <a:p>
            <a:pPr algn="ctr"/>
            <a:endParaRPr lang="en-US" dirty="0">
              <a:latin typeface="+mj-lt"/>
            </a:endParaRPr>
          </a:p>
          <a:p>
            <a:pPr algn="ctr"/>
            <a:r>
              <a:rPr lang="ru-RU" sz="1800" dirty="0">
                <a:solidFill>
                  <a:srgbClr val="545454"/>
                </a:solidFill>
              </a:rPr>
              <a:t>Потребности клиента</a:t>
            </a:r>
            <a:endParaRPr lang="en-US" sz="1800" dirty="0">
              <a:solidFill>
                <a:srgbClr val="545454"/>
              </a:solidFill>
            </a:endParaRPr>
          </a:p>
          <a:p>
            <a:pPr marL="402155" indent="-380990">
              <a:buFont typeface="Arial" panose="020B0604020202020204" pitchFamily="34" charset="0"/>
              <a:buChar char="•"/>
            </a:pPr>
            <a:r>
              <a:rPr lang="ru-RU" sz="1800" dirty="0">
                <a:solidFill>
                  <a:srgbClr val="545454"/>
                </a:solidFill>
                <a:latin typeface="+mj-lt"/>
              </a:rPr>
              <a:t>Создание проекта для ПЛК и проекта визуализации </a:t>
            </a:r>
            <a:r>
              <a:rPr lang="ru-RU" sz="1800" b="1" dirty="0">
                <a:solidFill>
                  <a:srgbClr val="545454"/>
                </a:solidFill>
                <a:latin typeface="+mj-lt"/>
              </a:rPr>
              <a:t>в единой среде разработки</a:t>
            </a:r>
          </a:p>
          <a:p>
            <a:pPr marL="402155" indent="-380990">
              <a:buFont typeface="Arial" panose="020B0604020202020204" pitchFamily="34" charset="0"/>
              <a:buChar char="•"/>
            </a:pPr>
            <a:r>
              <a:rPr lang="ru-RU" sz="1800" dirty="0">
                <a:solidFill>
                  <a:srgbClr val="545454"/>
                </a:solidFill>
                <a:latin typeface="+mj-lt"/>
              </a:rPr>
              <a:t>Готовые шаблоны и многопользовательский режим для эффективного проектирования </a:t>
            </a:r>
            <a:endParaRPr lang="en-US" sz="1800" dirty="0">
              <a:solidFill>
                <a:srgbClr val="545454"/>
              </a:solidFill>
              <a:latin typeface="+mj-lt"/>
            </a:endParaRPr>
          </a:p>
          <a:p>
            <a:pPr marL="402155" indent="-380990">
              <a:buFont typeface="Arial" panose="020B0604020202020204" pitchFamily="34" charset="0"/>
              <a:buChar char="•"/>
            </a:pPr>
            <a:endParaRPr lang="en-US" dirty="0">
              <a:latin typeface="+mj-lt"/>
            </a:endParaRPr>
          </a:p>
          <a:p>
            <a:endParaRPr lang="en-US" dirty="0">
              <a:latin typeface="+mj-lt"/>
            </a:endParaRPr>
          </a:p>
        </p:txBody>
      </p:sp>
      <p:sp>
        <p:nvSpPr>
          <p:cNvPr id="5" name="Content Placeholder 4">
            <a:extLst>
              <a:ext uri="{FF2B5EF4-FFF2-40B4-BE49-F238E27FC236}">
                <a16:creationId xmlns:a16="http://schemas.microsoft.com/office/drawing/2014/main" id="{DBD78DB6-299D-4370-B78E-5B860A2D25EC}"/>
              </a:ext>
            </a:extLst>
          </p:cNvPr>
          <p:cNvSpPr>
            <a:spLocks noGrp="1"/>
          </p:cNvSpPr>
          <p:nvPr>
            <p:ph sz="quarter" idx="4294967295"/>
          </p:nvPr>
        </p:nvSpPr>
        <p:spPr>
          <a:xfrm>
            <a:off x="313818" y="1232657"/>
            <a:ext cx="5572125" cy="3614737"/>
          </a:xfrm>
        </p:spPr>
        <p:txBody>
          <a:bodyPr/>
          <a:lstStyle/>
          <a:p>
            <a:pPr algn="ctr"/>
            <a:r>
              <a:rPr lang="ru-RU" sz="1867" dirty="0">
                <a:solidFill>
                  <a:srgbClr val="545454"/>
                </a:solidFill>
                <a:latin typeface="+mj-lt"/>
              </a:rPr>
              <a:t>ПЛК </a:t>
            </a:r>
            <a:r>
              <a:rPr lang="en-US" sz="1867" dirty="0">
                <a:solidFill>
                  <a:srgbClr val="545454"/>
                </a:solidFill>
                <a:latin typeface="+mj-lt"/>
              </a:rPr>
              <a:t>+ SCADA</a:t>
            </a:r>
          </a:p>
          <a:p>
            <a:pPr algn="ctr"/>
            <a:endParaRPr lang="en-US" dirty="0">
              <a:latin typeface="+mj-lt"/>
            </a:endParaRPr>
          </a:p>
          <a:p>
            <a:pPr algn="ctr"/>
            <a:endParaRPr lang="en-US" dirty="0">
              <a:latin typeface="+mj-lt"/>
            </a:endParaRPr>
          </a:p>
          <a:p>
            <a:pPr algn="ctr"/>
            <a:endParaRPr lang="en-US" dirty="0">
              <a:latin typeface="+mj-lt"/>
            </a:endParaRPr>
          </a:p>
          <a:p>
            <a:pPr algn="ctr"/>
            <a:endParaRPr lang="en-US" dirty="0">
              <a:latin typeface="+mj-lt"/>
            </a:endParaRPr>
          </a:p>
          <a:p>
            <a:pPr algn="ctr"/>
            <a:endParaRPr lang="en-US" dirty="0">
              <a:latin typeface="+mj-lt"/>
            </a:endParaRPr>
          </a:p>
          <a:p>
            <a:pPr algn="ctr"/>
            <a:r>
              <a:rPr lang="ru-RU" sz="1800" dirty="0">
                <a:solidFill>
                  <a:srgbClr val="545454"/>
                </a:solidFill>
                <a:latin typeface="+mj-lt"/>
              </a:rPr>
              <a:t>Потребности клиента</a:t>
            </a:r>
            <a:endParaRPr lang="en-US" sz="1800" dirty="0">
              <a:solidFill>
                <a:srgbClr val="545454"/>
              </a:solidFill>
              <a:latin typeface="+mj-lt"/>
            </a:endParaRPr>
          </a:p>
          <a:p>
            <a:pPr marL="402155" indent="-380990">
              <a:buFont typeface="Arial" panose="020B0604020202020204" pitchFamily="34" charset="0"/>
              <a:buChar char="•"/>
            </a:pPr>
            <a:r>
              <a:rPr lang="ru-RU" sz="1800" b="1" dirty="0">
                <a:solidFill>
                  <a:srgbClr val="545454"/>
                </a:solidFill>
                <a:latin typeface="+mj-lt"/>
              </a:rPr>
              <a:t>Независимая</a:t>
            </a:r>
            <a:r>
              <a:rPr lang="ru-RU" sz="1800" dirty="0">
                <a:solidFill>
                  <a:srgbClr val="545454"/>
                </a:solidFill>
                <a:latin typeface="+mj-lt"/>
              </a:rPr>
              <a:t> </a:t>
            </a:r>
            <a:r>
              <a:rPr lang="ru-RU" sz="1800" b="1" dirty="0">
                <a:solidFill>
                  <a:srgbClr val="545454"/>
                </a:solidFill>
                <a:latin typeface="+mj-lt"/>
              </a:rPr>
              <a:t>разработка</a:t>
            </a:r>
            <a:r>
              <a:rPr lang="ru-RU" sz="1800" dirty="0">
                <a:solidFill>
                  <a:srgbClr val="545454"/>
                </a:solidFill>
                <a:latin typeface="+mj-lt"/>
              </a:rPr>
              <a:t> системы управления (контроллерного проекта) и визуализации</a:t>
            </a:r>
          </a:p>
          <a:p>
            <a:pPr marL="402155" indent="-380990">
              <a:buFont typeface="Arial" panose="020B0604020202020204" pitchFamily="34" charset="0"/>
              <a:buChar char="•"/>
            </a:pPr>
            <a:r>
              <a:rPr lang="ru-RU" sz="1800" dirty="0">
                <a:solidFill>
                  <a:srgbClr val="545454"/>
                </a:solidFill>
                <a:latin typeface="+mj-lt"/>
              </a:rPr>
              <a:t>Возможность выбора системы визуализации</a:t>
            </a:r>
            <a:r>
              <a:rPr lang="en-US" sz="1800" dirty="0">
                <a:solidFill>
                  <a:srgbClr val="545454"/>
                </a:solidFill>
                <a:latin typeface="+mj-lt"/>
              </a:rPr>
              <a:t> – </a:t>
            </a:r>
            <a:r>
              <a:rPr lang="ru-RU" sz="1800" dirty="0">
                <a:solidFill>
                  <a:srgbClr val="545454"/>
                </a:solidFill>
                <a:latin typeface="+mj-lt"/>
              </a:rPr>
              <a:t>для осуществления запросов заказчика</a:t>
            </a:r>
            <a:endParaRPr lang="en-US" sz="1800" dirty="0">
              <a:solidFill>
                <a:srgbClr val="545454"/>
              </a:solidFill>
              <a:latin typeface="+mj-lt"/>
            </a:endParaRPr>
          </a:p>
          <a:p>
            <a:pPr algn="ctr"/>
            <a:endParaRPr lang="en-US" dirty="0">
              <a:latin typeface="+mj-lt"/>
            </a:endParaRPr>
          </a:p>
        </p:txBody>
      </p:sp>
      <p:sp>
        <p:nvSpPr>
          <p:cNvPr id="8" name="Text Placeholder 7">
            <a:extLst>
              <a:ext uri="{FF2B5EF4-FFF2-40B4-BE49-F238E27FC236}">
                <a16:creationId xmlns:a16="http://schemas.microsoft.com/office/drawing/2014/main" id="{3ECA2587-2C13-4854-BEF9-6A15A4BA1C3F}"/>
              </a:ext>
            </a:extLst>
          </p:cNvPr>
          <p:cNvSpPr>
            <a:spLocks noGrp="1"/>
          </p:cNvSpPr>
          <p:nvPr>
            <p:ph type="body" sz="quarter" idx="4294967295"/>
          </p:nvPr>
        </p:nvSpPr>
        <p:spPr>
          <a:xfrm>
            <a:off x="661988" y="306388"/>
            <a:ext cx="11530012" cy="493712"/>
          </a:xfrm>
        </p:spPr>
        <p:txBody>
          <a:bodyPr/>
          <a:lstStyle/>
          <a:p>
            <a:r>
              <a:rPr lang="ru-RU" sz="3200" dirty="0">
                <a:solidFill>
                  <a:schemeClr val="tx2"/>
                </a:solidFill>
                <a:latin typeface="+mj-lt"/>
              </a:rPr>
              <a:t>Два подхода к построению систем автоматизации</a:t>
            </a:r>
            <a:endParaRPr lang="en-US" sz="3200" dirty="0">
              <a:solidFill>
                <a:schemeClr val="tx2"/>
              </a:solidFill>
              <a:latin typeface="+mj-lt"/>
            </a:endParaRPr>
          </a:p>
        </p:txBody>
      </p:sp>
      <p:pic>
        <p:nvPicPr>
          <p:cNvPr id="10" name="Picture 9" descr="M580-(2)_BO.png">
            <a:extLst>
              <a:ext uri="{FF2B5EF4-FFF2-40B4-BE49-F238E27FC236}">
                <a16:creationId xmlns:a16="http://schemas.microsoft.com/office/drawing/2014/main" id="{C236A8BE-3052-4B80-AE76-7246D92CC9E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69523" y="1800921"/>
            <a:ext cx="3569359" cy="1975045"/>
          </a:xfrm>
          <a:prstGeom prst="rect">
            <a:avLst/>
          </a:prstGeom>
        </p:spPr>
      </p:pic>
      <p:grpSp>
        <p:nvGrpSpPr>
          <p:cNvPr id="11" name="Group 10">
            <a:extLst>
              <a:ext uri="{FF2B5EF4-FFF2-40B4-BE49-F238E27FC236}">
                <a16:creationId xmlns:a16="http://schemas.microsoft.com/office/drawing/2014/main" id="{4FE2CD58-4CFD-4BA3-B932-97F937E1C8FA}"/>
              </a:ext>
            </a:extLst>
          </p:cNvPr>
          <p:cNvGrpSpPr/>
          <p:nvPr/>
        </p:nvGrpSpPr>
        <p:grpSpPr>
          <a:xfrm>
            <a:off x="8052943" y="1704975"/>
            <a:ext cx="2122584" cy="2070991"/>
            <a:chOff x="5019980" y="-165688"/>
            <a:chExt cx="3706420" cy="2871732"/>
          </a:xfrm>
        </p:grpSpPr>
        <p:pic>
          <p:nvPicPr>
            <p:cNvPr id="12" name="Picture 2" descr="A picture containing electronics, display&#10;&#10;Description generated with very high confidence">
              <a:extLst>
                <a:ext uri="{FF2B5EF4-FFF2-40B4-BE49-F238E27FC236}">
                  <a16:creationId xmlns:a16="http://schemas.microsoft.com/office/drawing/2014/main" id="{64498D28-BD5A-419D-8A0D-EA5B055F4966}"/>
                </a:ext>
              </a:extLst>
            </p:cNvPr>
            <p:cNvPicPr>
              <a:picLocks noChangeAspect="1"/>
            </p:cNvPicPr>
            <p:nvPr/>
          </p:nvPicPr>
          <p:blipFill rotWithShape="1">
            <a:blip r:embed="rId3"/>
            <a:srcRect t="10576" b="11944"/>
            <a:stretch/>
          </p:blipFill>
          <p:spPr>
            <a:xfrm>
              <a:off x="5019980" y="-165688"/>
              <a:ext cx="3706420" cy="2871732"/>
            </a:xfrm>
            <a:prstGeom prst="rect">
              <a:avLst/>
            </a:prstGeom>
          </p:spPr>
        </p:pic>
        <p:grpSp>
          <p:nvGrpSpPr>
            <p:cNvPr id="13" name="Group 12">
              <a:extLst>
                <a:ext uri="{FF2B5EF4-FFF2-40B4-BE49-F238E27FC236}">
                  <a16:creationId xmlns:a16="http://schemas.microsoft.com/office/drawing/2014/main" id="{A2F84E92-5892-4639-964D-479D9BE26F85}"/>
                </a:ext>
              </a:extLst>
            </p:cNvPr>
            <p:cNvGrpSpPr/>
            <p:nvPr/>
          </p:nvGrpSpPr>
          <p:grpSpPr>
            <a:xfrm>
              <a:off x="5314336" y="910653"/>
              <a:ext cx="3130056" cy="591827"/>
              <a:chOff x="12652521" y="638142"/>
              <a:chExt cx="10891042" cy="1604046"/>
            </a:xfrm>
          </p:grpSpPr>
          <p:pic>
            <p:nvPicPr>
              <p:cNvPr id="14" name="Image 10">
                <a:extLst>
                  <a:ext uri="{FF2B5EF4-FFF2-40B4-BE49-F238E27FC236}">
                    <a16:creationId xmlns:a16="http://schemas.microsoft.com/office/drawing/2014/main" id="{89604D2D-C9DB-4285-9ADB-0B75D30D7231}"/>
                  </a:ext>
                </a:extLst>
              </p:cNvPr>
              <p:cNvPicPr>
                <a:picLocks noChangeAspect="1"/>
              </p:cNvPicPr>
              <p:nvPr/>
            </p:nvPicPr>
            <p:blipFill>
              <a:blip r:embed="rId4"/>
              <a:stretch>
                <a:fillRect/>
              </a:stretch>
            </p:blipFill>
            <p:spPr>
              <a:xfrm>
                <a:off x="12652524" y="638142"/>
                <a:ext cx="10891039" cy="1148311"/>
              </a:xfrm>
              <a:prstGeom prst="rect">
                <a:avLst/>
              </a:prstGeom>
            </p:spPr>
          </p:pic>
          <p:sp>
            <p:nvSpPr>
              <p:cNvPr id="15" name="ZoneTexte 1">
                <a:extLst>
                  <a:ext uri="{FF2B5EF4-FFF2-40B4-BE49-F238E27FC236}">
                    <a16:creationId xmlns:a16="http://schemas.microsoft.com/office/drawing/2014/main" id="{1D084D95-FCC0-4CE3-8DCF-3EBDAD13E0CD}"/>
                  </a:ext>
                </a:extLst>
              </p:cNvPr>
              <p:cNvSpPr txBox="1"/>
              <p:nvPr/>
            </p:nvSpPr>
            <p:spPr>
              <a:xfrm>
                <a:off x="12652521" y="1188991"/>
                <a:ext cx="10891037" cy="1053197"/>
              </a:xfrm>
              <a:prstGeom prst="rect">
                <a:avLst/>
              </a:prstGeom>
              <a:solidFill>
                <a:srgbClr val="3DCD58"/>
              </a:solidFill>
            </p:spPr>
            <p:txBody>
              <a:bodyPr wrap="square" rtlCol="0">
                <a:spAutoFit/>
              </a:bodyPr>
              <a:lstStyle/>
              <a:p>
                <a:pPr defTabSz="609371">
                  <a:defRPr/>
                </a:pPr>
                <a:r>
                  <a:rPr lang="fr-FR" sz="1333" dirty="0">
                    <a:solidFill>
                      <a:srgbClr val="F8F8F8"/>
                    </a:solidFill>
                    <a:latin typeface="Arial"/>
                  </a:rPr>
                  <a:t>Process Expert 2020</a:t>
                </a:r>
              </a:p>
            </p:txBody>
          </p:sp>
        </p:grpSp>
      </p:grpSp>
      <p:cxnSp>
        <p:nvCxnSpPr>
          <p:cNvPr id="16" name="Straight Connector 15">
            <a:extLst>
              <a:ext uri="{FF2B5EF4-FFF2-40B4-BE49-F238E27FC236}">
                <a16:creationId xmlns:a16="http://schemas.microsoft.com/office/drawing/2014/main" id="{AC3937D0-AFE5-4712-A895-BD221BA04C82}"/>
              </a:ext>
            </a:extLst>
          </p:cNvPr>
          <p:cNvCxnSpPr>
            <a:cxnSpLocks/>
          </p:cNvCxnSpPr>
          <p:nvPr/>
        </p:nvCxnSpPr>
        <p:spPr>
          <a:xfrm>
            <a:off x="6106645" y="990896"/>
            <a:ext cx="0" cy="5267029"/>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13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19">
            <a:extLst>
              <a:ext uri="{FF2B5EF4-FFF2-40B4-BE49-F238E27FC236}">
                <a16:creationId xmlns:a16="http://schemas.microsoft.com/office/drawing/2014/main" id="{05E5C514-AF09-40FC-B114-726FCC6357D8}"/>
              </a:ext>
            </a:extLst>
          </p:cNvPr>
          <p:cNvSpPr txBox="1">
            <a:spLocks noChangeArrowheads="1"/>
          </p:cNvSpPr>
          <p:nvPr/>
        </p:nvSpPr>
        <p:spPr bwMode="auto">
          <a:xfrm>
            <a:off x="1415124" y="2052231"/>
            <a:ext cx="2497464" cy="99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5613">
              <a:defRPr sz="1000">
                <a:solidFill>
                  <a:schemeClr val="tx1"/>
                </a:solidFill>
                <a:latin typeface="Arial" panose="020B0604020202020204" pitchFamily="34" charset="0"/>
              </a:defRPr>
            </a:lvl1pPr>
            <a:lvl2pPr marL="742950" indent="-285750" defTabSz="455613">
              <a:defRPr sz="1000">
                <a:solidFill>
                  <a:schemeClr val="tx1"/>
                </a:solidFill>
                <a:latin typeface="Arial" panose="020B0604020202020204" pitchFamily="34" charset="0"/>
              </a:defRPr>
            </a:lvl2pPr>
            <a:lvl3pPr marL="1143000" indent="-228600" defTabSz="455613">
              <a:defRPr sz="1000">
                <a:solidFill>
                  <a:schemeClr val="tx1"/>
                </a:solidFill>
                <a:latin typeface="Arial" panose="020B0604020202020204" pitchFamily="34" charset="0"/>
              </a:defRPr>
            </a:lvl3pPr>
            <a:lvl4pPr marL="1600200" indent="-228600" defTabSz="455613">
              <a:defRPr sz="1000">
                <a:solidFill>
                  <a:schemeClr val="tx1"/>
                </a:solidFill>
                <a:latin typeface="Arial" panose="020B0604020202020204" pitchFamily="34" charset="0"/>
              </a:defRPr>
            </a:lvl4pPr>
            <a:lvl5pPr marL="2057400" indent="-228600" defTabSz="455613">
              <a:defRPr sz="1000">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sz="1000">
                <a:solidFill>
                  <a:schemeClr val="tx1"/>
                </a:solidFill>
                <a:latin typeface="Arial" panose="020B0604020202020204" pitchFamily="34" charset="0"/>
              </a:defRPr>
            </a:lvl9pPr>
          </a:lstStyle>
          <a:p>
            <a:pPr>
              <a:spcAft>
                <a:spcPts val="400"/>
              </a:spcAft>
            </a:pPr>
            <a:r>
              <a:rPr lang="ru-RU" altLang="en-US" sz="1100" dirty="0">
                <a:solidFill>
                  <a:srgbClr val="3DCD58"/>
                </a:solidFill>
                <a:latin typeface="+mj-lt"/>
              </a:rPr>
              <a:t>Эффективная разработка</a:t>
            </a:r>
            <a:endParaRPr lang="en-US" altLang="en-US" sz="1100" dirty="0">
              <a:solidFill>
                <a:srgbClr val="3DCD58"/>
              </a:solidFill>
              <a:latin typeface="+mj-lt"/>
            </a:endParaRPr>
          </a:p>
          <a:p>
            <a:pPr marL="171450" indent="-171450">
              <a:buFont typeface="Arial" panose="020B0604020202020204" pitchFamily="34" charset="0"/>
              <a:buChar char="•"/>
            </a:pPr>
            <a:r>
              <a:rPr lang="ru-RU" sz="1100" dirty="0">
                <a:solidFill>
                  <a:srgbClr val="545454"/>
                </a:solidFill>
                <a:latin typeface="+mj-lt"/>
              </a:rPr>
              <a:t>Многопользовательский режим</a:t>
            </a:r>
            <a:endParaRPr lang="en-US" sz="1100" dirty="0">
              <a:solidFill>
                <a:srgbClr val="545454"/>
              </a:solidFill>
              <a:latin typeface="+mj-lt"/>
            </a:endParaRPr>
          </a:p>
          <a:p>
            <a:pPr marL="171450" indent="-171450">
              <a:buFont typeface="Arial" panose="020B0604020202020204" pitchFamily="34" charset="0"/>
              <a:buChar char="•"/>
            </a:pPr>
            <a:r>
              <a:rPr lang="ru-RU" sz="1100" dirty="0">
                <a:solidFill>
                  <a:srgbClr val="545454"/>
                </a:solidFill>
                <a:latin typeface="+mj-lt"/>
              </a:rPr>
              <a:t>Массовый инжиниринг</a:t>
            </a:r>
          </a:p>
          <a:p>
            <a:pPr marL="171450" indent="-171450">
              <a:buFont typeface="Arial" panose="020B0604020202020204" pitchFamily="34" charset="0"/>
              <a:buChar char="•"/>
            </a:pPr>
            <a:r>
              <a:rPr lang="ru-RU" sz="1100" dirty="0">
                <a:solidFill>
                  <a:srgbClr val="545454"/>
                </a:solidFill>
                <a:latin typeface="+mj-lt"/>
              </a:rPr>
              <a:t>Синхронизация изменений</a:t>
            </a:r>
          </a:p>
          <a:p>
            <a:pPr marL="171450" indent="-171450">
              <a:buFont typeface="Arial" panose="020B0604020202020204" pitchFamily="34" charset="0"/>
              <a:buChar char="•"/>
            </a:pPr>
            <a:r>
              <a:rPr lang="ru-RU" sz="1100" b="1" dirty="0">
                <a:solidFill>
                  <a:srgbClr val="545454"/>
                </a:solidFill>
                <a:latin typeface="+mj-lt"/>
              </a:rPr>
              <a:t>Единая база данных</a:t>
            </a:r>
            <a:endParaRPr lang="en-US" sz="1100" b="1" dirty="0">
              <a:solidFill>
                <a:srgbClr val="545454"/>
              </a:solidFill>
              <a:latin typeface="+mj-lt"/>
            </a:endParaRPr>
          </a:p>
        </p:txBody>
      </p:sp>
      <p:sp>
        <p:nvSpPr>
          <p:cNvPr id="9" name="TextBox 47">
            <a:extLst>
              <a:ext uri="{FF2B5EF4-FFF2-40B4-BE49-F238E27FC236}">
                <a16:creationId xmlns:a16="http://schemas.microsoft.com/office/drawing/2014/main" id="{FBE0AC81-42D2-40EF-97A8-A8E9FDDD9B7B}"/>
              </a:ext>
            </a:extLst>
          </p:cNvPr>
          <p:cNvSpPr txBox="1">
            <a:spLocks noChangeArrowheads="1"/>
          </p:cNvSpPr>
          <p:nvPr/>
        </p:nvSpPr>
        <p:spPr bwMode="auto">
          <a:xfrm>
            <a:off x="7211278" y="726724"/>
            <a:ext cx="457749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1000">
                <a:solidFill>
                  <a:schemeClr val="tx1"/>
                </a:solidFill>
                <a:latin typeface="Arial" panose="020B0604020202020204" pitchFamily="34" charset="0"/>
              </a:defRPr>
            </a:lvl1pPr>
            <a:lvl2pPr marL="742950" indent="-285750" defTabSz="457200">
              <a:defRPr sz="1000">
                <a:solidFill>
                  <a:schemeClr val="tx1"/>
                </a:solidFill>
                <a:latin typeface="Arial" panose="020B0604020202020204" pitchFamily="34" charset="0"/>
              </a:defRPr>
            </a:lvl2pPr>
            <a:lvl3pPr marL="1143000" indent="-228600" defTabSz="457200">
              <a:defRPr sz="1000">
                <a:solidFill>
                  <a:schemeClr val="tx1"/>
                </a:solidFill>
                <a:latin typeface="Arial" panose="020B0604020202020204" pitchFamily="34" charset="0"/>
              </a:defRPr>
            </a:lvl3pPr>
            <a:lvl4pPr marL="1600200" indent="-228600" defTabSz="457200">
              <a:defRPr sz="1000">
                <a:solidFill>
                  <a:schemeClr val="tx1"/>
                </a:solidFill>
                <a:latin typeface="Arial" panose="020B0604020202020204" pitchFamily="34" charset="0"/>
              </a:defRPr>
            </a:lvl4pPr>
            <a:lvl5pPr marL="2057400" indent="-228600" defTabSz="457200">
              <a:defRPr sz="1000">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sz="1000">
                <a:solidFill>
                  <a:schemeClr val="tx1"/>
                </a:solidFill>
                <a:latin typeface="Arial" panose="020B0604020202020204" pitchFamily="34" charset="0"/>
              </a:defRPr>
            </a:lvl9pPr>
          </a:lstStyle>
          <a:p>
            <a:r>
              <a:rPr lang="ru-RU" altLang="zh-CN" sz="1100" dirty="0">
                <a:solidFill>
                  <a:srgbClr val="3DCD58"/>
                </a:solidFill>
                <a:latin typeface="+mj-lt"/>
              </a:rPr>
              <a:t>Основные</a:t>
            </a:r>
            <a:r>
              <a:rPr lang="ru-RU" altLang="zh-CN" sz="1100" dirty="0">
                <a:solidFill>
                  <a:srgbClr val="36C746"/>
                </a:solidFill>
                <a:latin typeface="+mj-lt"/>
                <a:ea typeface="STXinwei" panose="02010800040101010101" pitchFamily="2" charset="-122"/>
              </a:rPr>
              <a:t> </a:t>
            </a:r>
            <a:r>
              <a:rPr lang="ru-RU" altLang="zh-CN" sz="1100" dirty="0">
                <a:solidFill>
                  <a:srgbClr val="3DCD58"/>
                </a:solidFill>
                <a:latin typeface="+mj-lt"/>
              </a:rPr>
              <a:t>особенности</a:t>
            </a:r>
            <a:endParaRPr lang="en-US" altLang="zh-CN" sz="1100" dirty="0">
              <a:solidFill>
                <a:srgbClr val="3DCD58"/>
              </a:solidFill>
              <a:latin typeface="+mj-lt"/>
            </a:endParaRPr>
          </a:p>
          <a:p>
            <a:pPr marL="171450" indent="-171450">
              <a:buFont typeface="Arial" panose="020B0604020202020204" pitchFamily="34" charset="0"/>
              <a:buChar char="•"/>
            </a:pPr>
            <a:r>
              <a:rPr lang="ru-RU" altLang="zh-CN" sz="1100" b="1" dirty="0">
                <a:solidFill>
                  <a:srgbClr val="626469"/>
                </a:solidFill>
                <a:latin typeface="+mj-lt"/>
                <a:ea typeface="STXinwei" panose="02010800040101010101" pitchFamily="2" charset="-122"/>
              </a:rPr>
              <a:t>ПЛК</a:t>
            </a:r>
            <a:r>
              <a:rPr lang="en-US" altLang="zh-CN" sz="1100" b="1" dirty="0">
                <a:solidFill>
                  <a:srgbClr val="626469"/>
                </a:solidFill>
                <a:latin typeface="+mj-lt"/>
                <a:ea typeface="STXinwei" panose="02010800040101010101" pitchFamily="2" charset="-122"/>
              </a:rPr>
              <a:t>:  Modicon M340 &amp; M580 </a:t>
            </a:r>
            <a:r>
              <a:rPr lang="en-US" altLang="zh-CN" sz="1100" dirty="0">
                <a:solidFill>
                  <a:srgbClr val="626469"/>
                </a:solidFill>
                <a:latin typeface="+mj-lt"/>
                <a:ea typeface="STXinwei" panose="02010800040101010101" pitchFamily="2" charset="-122"/>
              </a:rPr>
              <a:t>(</a:t>
            </a:r>
            <a:r>
              <a:rPr lang="ru-RU" altLang="zh-CN" sz="1100" dirty="0">
                <a:solidFill>
                  <a:srgbClr val="626469"/>
                </a:solidFill>
                <a:latin typeface="+mj-lt"/>
                <a:ea typeface="STXinwei" panose="02010800040101010101" pitchFamily="2" charset="-122"/>
              </a:rPr>
              <a:t>автономные, резервируемые, ПАЗ </a:t>
            </a:r>
            <a:r>
              <a:rPr lang="en-US" altLang="zh-CN" sz="1100" dirty="0">
                <a:solidFill>
                  <a:srgbClr val="626469"/>
                </a:solidFill>
                <a:latin typeface="+mj-lt"/>
                <a:ea typeface="STXinwei" panose="02010800040101010101" pitchFamily="2" charset="-122"/>
              </a:rPr>
              <a:t>SIL3)</a:t>
            </a:r>
            <a:endParaRPr lang="en-US" altLang="zh-CN" sz="1100" b="1" dirty="0">
              <a:solidFill>
                <a:srgbClr val="626469"/>
              </a:solidFill>
              <a:latin typeface="+mj-lt"/>
              <a:ea typeface="STXinwei" panose="02010800040101010101" pitchFamily="2" charset="-122"/>
            </a:endParaRPr>
          </a:p>
          <a:p>
            <a:pPr marL="171450" indent="-171450">
              <a:buFont typeface="Arial" panose="020B0604020202020204" pitchFamily="34" charset="0"/>
              <a:buChar char="•"/>
            </a:pPr>
            <a:r>
              <a:rPr lang="ru-RU" sz="1100" b="1" dirty="0">
                <a:solidFill>
                  <a:srgbClr val="626469"/>
                </a:solidFill>
                <a:latin typeface="+mj-lt"/>
                <a:ea typeface="STXinwei" panose="02010800040101010101" pitchFamily="2" charset="-122"/>
              </a:rPr>
              <a:t>Объектно-ориентированный подход</a:t>
            </a:r>
            <a:endParaRPr lang="en-US" sz="1100" b="1" dirty="0">
              <a:solidFill>
                <a:srgbClr val="626469"/>
              </a:solidFill>
              <a:latin typeface="+mj-lt"/>
              <a:ea typeface="STXinwei" panose="02010800040101010101" pitchFamily="2" charset="-122"/>
            </a:endParaRPr>
          </a:p>
          <a:p>
            <a:pPr marL="171450" indent="-171450">
              <a:buFont typeface="Arial" panose="020B0604020202020204" pitchFamily="34" charset="0"/>
              <a:buChar char="•"/>
            </a:pPr>
            <a:r>
              <a:rPr lang="ru-RU" altLang="zh-CN" sz="1100" b="1" dirty="0">
                <a:solidFill>
                  <a:srgbClr val="626469"/>
                </a:solidFill>
                <a:latin typeface="+mj-lt"/>
                <a:ea typeface="STXinwei" panose="02010800040101010101" pitchFamily="2" charset="-122"/>
              </a:rPr>
              <a:t>Сервисы </a:t>
            </a:r>
            <a:r>
              <a:rPr lang="en-US" altLang="zh-CN" sz="1100" b="1" dirty="0">
                <a:solidFill>
                  <a:srgbClr val="626469"/>
                </a:solidFill>
                <a:latin typeface="+mj-lt"/>
                <a:ea typeface="STXinwei" panose="02010800040101010101" pitchFamily="2" charset="-122"/>
              </a:rPr>
              <a:t>Runtime Navigation</a:t>
            </a:r>
          </a:p>
          <a:p>
            <a:pPr marL="171450" indent="-171450">
              <a:buFont typeface="Arial" panose="020B0604020202020204" pitchFamily="34" charset="0"/>
              <a:buChar char="•"/>
            </a:pPr>
            <a:r>
              <a:rPr lang="ru-RU" altLang="zh-CN" sz="1100" b="1" dirty="0">
                <a:solidFill>
                  <a:srgbClr val="626469"/>
                </a:solidFill>
                <a:latin typeface="+mj-lt"/>
                <a:ea typeface="STXinwei" panose="02010800040101010101" pitchFamily="2" charset="-122"/>
              </a:rPr>
              <a:t>Контроль версий и</a:t>
            </a:r>
            <a:r>
              <a:rPr lang="en-US" altLang="zh-CN" sz="1100" b="1" dirty="0">
                <a:solidFill>
                  <a:srgbClr val="626469"/>
                </a:solidFill>
                <a:latin typeface="+mj-lt"/>
                <a:ea typeface="STXinwei" panose="02010800040101010101" pitchFamily="2" charset="-122"/>
              </a:rPr>
              <a:t> </a:t>
            </a:r>
            <a:r>
              <a:rPr lang="ru-RU" altLang="zh-CN" sz="1100" b="1" dirty="0">
                <a:solidFill>
                  <a:srgbClr val="626469"/>
                </a:solidFill>
                <a:latin typeface="+mj-lt"/>
                <a:ea typeface="STXinwei" panose="02010800040101010101" pitchFamily="2" charset="-122"/>
              </a:rPr>
              <a:t>журнал регистрации событий</a:t>
            </a:r>
            <a:endParaRPr lang="en-US" altLang="zh-CN" sz="1100" b="1" dirty="0">
              <a:solidFill>
                <a:srgbClr val="626469"/>
              </a:solidFill>
              <a:latin typeface="+mj-lt"/>
              <a:ea typeface="STXinwei" panose="02010800040101010101" pitchFamily="2" charset="-122"/>
            </a:endParaRPr>
          </a:p>
          <a:p>
            <a:pPr>
              <a:spcAft>
                <a:spcPts val="400"/>
              </a:spcAft>
            </a:pPr>
            <a:endParaRPr lang="en-US" altLang="zh-CN" b="1" dirty="0">
              <a:solidFill>
                <a:srgbClr val="626469"/>
              </a:solidFill>
              <a:latin typeface="+mj-lt"/>
              <a:ea typeface="STXinwei" panose="02010800040101010101" pitchFamily="2" charset="-122"/>
            </a:endParaRPr>
          </a:p>
        </p:txBody>
      </p:sp>
      <p:sp>
        <p:nvSpPr>
          <p:cNvPr id="13" name="Textfeld 19">
            <a:extLst>
              <a:ext uri="{FF2B5EF4-FFF2-40B4-BE49-F238E27FC236}">
                <a16:creationId xmlns:a16="http://schemas.microsoft.com/office/drawing/2014/main" id="{DF115790-52C3-4F33-A31A-07360A3CF25B}"/>
              </a:ext>
            </a:extLst>
          </p:cNvPr>
          <p:cNvSpPr txBox="1">
            <a:spLocks noChangeArrowheads="1"/>
          </p:cNvSpPr>
          <p:nvPr/>
        </p:nvSpPr>
        <p:spPr bwMode="auto">
          <a:xfrm>
            <a:off x="1264310" y="4719242"/>
            <a:ext cx="3569359" cy="115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5613">
              <a:defRPr sz="1000">
                <a:solidFill>
                  <a:schemeClr val="tx1"/>
                </a:solidFill>
                <a:latin typeface="Arial" panose="020B0604020202020204" pitchFamily="34" charset="0"/>
              </a:defRPr>
            </a:lvl1pPr>
            <a:lvl2pPr marL="742950" indent="-285750" defTabSz="455613">
              <a:defRPr sz="1000">
                <a:solidFill>
                  <a:schemeClr val="tx1"/>
                </a:solidFill>
                <a:latin typeface="Arial" panose="020B0604020202020204" pitchFamily="34" charset="0"/>
              </a:defRPr>
            </a:lvl2pPr>
            <a:lvl3pPr marL="1143000" indent="-228600" defTabSz="455613">
              <a:defRPr sz="1000">
                <a:solidFill>
                  <a:schemeClr val="tx1"/>
                </a:solidFill>
                <a:latin typeface="Arial" panose="020B0604020202020204" pitchFamily="34" charset="0"/>
              </a:defRPr>
            </a:lvl3pPr>
            <a:lvl4pPr marL="1600200" indent="-228600" defTabSz="455613">
              <a:defRPr sz="1000">
                <a:solidFill>
                  <a:schemeClr val="tx1"/>
                </a:solidFill>
                <a:latin typeface="Arial" panose="020B0604020202020204" pitchFamily="34" charset="0"/>
              </a:defRPr>
            </a:lvl4pPr>
            <a:lvl5pPr marL="2057400" indent="-228600" defTabSz="455613">
              <a:defRPr sz="1000">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sz="1000">
                <a:solidFill>
                  <a:schemeClr val="tx1"/>
                </a:solidFill>
                <a:latin typeface="Arial" panose="020B0604020202020204" pitchFamily="34" charset="0"/>
              </a:defRPr>
            </a:lvl9pPr>
          </a:lstStyle>
          <a:p>
            <a:pPr>
              <a:spcAft>
                <a:spcPts val="400"/>
              </a:spcAft>
            </a:pPr>
            <a:r>
              <a:rPr lang="ru-RU" altLang="en-US" sz="1100" dirty="0">
                <a:solidFill>
                  <a:srgbClr val="3DCD58"/>
                </a:solidFill>
                <a:latin typeface="+mj-lt"/>
              </a:rPr>
              <a:t>Преимущества в разработке</a:t>
            </a:r>
            <a:endParaRPr lang="en-US" altLang="en-US" sz="1100" dirty="0">
              <a:solidFill>
                <a:srgbClr val="3DCD58"/>
              </a:solidFill>
              <a:latin typeface="+mj-lt"/>
            </a:endParaRPr>
          </a:p>
          <a:p>
            <a:pPr marL="192599" indent="-171450">
              <a:buFont typeface="Arial" panose="020B0604020202020204" pitchFamily="34" charset="0"/>
              <a:buChar char="•"/>
              <a:defRPr/>
            </a:pPr>
            <a:r>
              <a:rPr lang="ru-RU" sz="1100" dirty="0">
                <a:solidFill>
                  <a:srgbClr val="545454"/>
                </a:solidFill>
                <a:latin typeface="+mj-lt"/>
              </a:rPr>
              <a:t>Сокращение затрат на проектирование и быстрый ввод в эксплуатацию</a:t>
            </a:r>
          </a:p>
          <a:p>
            <a:pPr marL="192599" indent="-171450">
              <a:buFont typeface="Arial" panose="020B0604020202020204" pitchFamily="34" charset="0"/>
              <a:buChar char="•"/>
              <a:defRPr/>
            </a:pPr>
            <a:r>
              <a:rPr lang="ru-RU" sz="1100" dirty="0">
                <a:solidFill>
                  <a:srgbClr val="545454"/>
                </a:solidFill>
                <a:latin typeface="+mj-lt"/>
              </a:rPr>
              <a:t>Наработка стандартов предприятия для последующего использования </a:t>
            </a:r>
          </a:p>
          <a:p>
            <a:pPr marL="192599" indent="-171450">
              <a:buFont typeface="Arial" panose="020B0604020202020204" pitchFamily="34" charset="0"/>
              <a:buChar char="•"/>
              <a:defRPr/>
            </a:pPr>
            <a:r>
              <a:rPr lang="ru-RU" sz="1100" dirty="0">
                <a:solidFill>
                  <a:srgbClr val="545454"/>
                </a:solidFill>
                <a:latin typeface="+mj-lt"/>
              </a:rPr>
              <a:t>Уменьшение общей стоимости владения</a:t>
            </a:r>
            <a:endParaRPr lang="en-US" sz="1100" dirty="0">
              <a:solidFill>
                <a:srgbClr val="545454"/>
              </a:solidFill>
              <a:latin typeface="+mj-lt"/>
            </a:endParaRPr>
          </a:p>
        </p:txBody>
      </p:sp>
      <p:sp>
        <p:nvSpPr>
          <p:cNvPr id="15" name="Textfeld 19">
            <a:extLst>
              <a:ext uri="{FF2B5EF4-FFF2-40B4-BE49-F238E27FC236}">
                <a16:creationId xmlns:a16="http://schemas.microsoft.com/office/drawing/2014/main" id="{A77D890E-9390-43BD-94E9-5F8DA781F6D1}"/>
              </a:ext>
            </a:extLst>
          </p:cNvPr>
          <p:cNvSpPr txBox="1">
            <a:spLocks noChangeArrowheads="1"/>
          </p:cNvSpPr>
          <p:nvPr/>
        </p:nvSpPr>
        <p:spPr bwMode="auto">
          <a:xfrm>
            <a:off x="7856227" y="4904589"/>
            <a:ext cx="3874147" cy="6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5613">
              <a:defRPr sz="1000">
                <a:solidFill>
                  <a:schemeClr val="tx1"/>
                </a:solidFill>
                <a:latin typeface="Arial" panose="020B0604020202020204" pitchFamily="34" charset="0"/>
              </a:defRPr>
            </a:lvl1pPr>
            <a:lvl2pPr marL="742950" indent="-285750" defTabSz="455613">
              <a:defRPr sz="1000">
                <a:solidFill>
                  <a:schemeClr val="tx1"/>
                </a:solidFill>
                <a:latin typeface="Arial" panose="020B0604020202020204" pitchFamily="34" charset="0"/>
              </a:defRPr>
            </a:lvl2pPr>
            <a:lvl3pPr marL="1143000" indent="-228600" defTabSz="455613">
              <a:defRPr sz="1000">
                <a:solidFill>
                  <a:schemeClr val="tx1"/>
                </a:solidFill>
                <a:latin typeface="Arial" panose="020B0604020202020204" pitchFamily="34" charset="0"/>
              </a:defRPr>
            </a:lvl3pPr>
            <a:lvl4pPr marL="1600200" indent="-228600" defTabSz="455613">
              <a:defRPr sz="1000">
                <a:solidFill>
                  <a:schemeClr val="tx1"/>
                </a:solidFill>
                <a:latin typeface="Arial" panose="020B0604020202020204" pitchFamily="34" charset="0"/>
              </a:defRPr>
            </a:lvl4pPr>
            <a:lvl5pPr marL="2057400" indent="-228600" defTabSz="455613">
              <a:defRPr sz="1000">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sz="1000">
                <a:solidFill>
                  <a:schemeClr val="tx1"/>
                </a:solidFill>
                <a:latin typeface="Arial" panose="020B0604020202020204" pitchFamily="34" charset="0"/>
              </a:defRPr>
            </a:lvl9pPr>
          </a:lstStyle>
          <a:p>
            <a:pPr>
              <a:spcAft>
                <a:spcPts val="400"/>
              </a:spcAft>
            </a:pPr>
            <a:r>
              <a:rPr lang="ru-RU" altLang="en-US" sz="1100" dirty="0">
                <a:solidFill>
                  <a:srgbClr val="3DCD58"/>
                </a:solidFill>
                <a:latin typeface="+mj-lt"/>
              </a:rPr>
              <a:t>Преимущества в работе</a:t>
            </a:r>
            <a:endParaRPr lang="en-US" altLang="en-US" sz="1100" dirty="0">
              <a:solidFill>
                <a:srgbClr val="3DCD58"/>
              </a:solidFill>
              <a:latin typeface="+mj-lt"/>
            </a:endParaRPr>
          </a:p>
          <a:p>
            <a:pPr marL="192599" indent="-171450">
              <a:buFont typeface="Arial" panose="020B0604020202020204" pitchFamily="34" charset="0"/>
              <a:buChar char="•"/>
              <a:defRPr/>
            </a:pPr>
            <a:r>
              <a:rPr lang="ru-RU" sz="1100" dirty="0">
                <a:solidFill>
                  <a:srgbClr val="545454"/>
                </a:solidFill>
                <a:latin typeface="+mj-lt"/>
              </a:rPr>
              <a:t>Повышение операционной эффективности</a:t>
            </a:r>
            <a:endParaRPr lang="en-US" sz="1100" dirty="0">
              <a:solidFill>
                <a:srgbClr val="545454"/>
              </a:solidFill>
              <a:latin typeface="+mj-lt"/>
            </a:endParaRPr>
          </a:p>
          <a:p>
            <a:pPr marL="192599" indent="-171450">
              <a:buFont typeface="Arial" panose="020B0604020202020204" pitchFamily="34" charset="0"/>
              <a:buChar char="•"/>
              <a:defRPr/>
            </a:pPr>
            <a:r>
              <a:rPr lang="ru-RU" sz="1100" dirty="0">
                <a:solidFill>
                  <a:srgbClr val="545454"/>
                </a:solidFill>
                <a:latin typeface="+mj-lt"/>
              </a:rPr>
              <a:t>Оптимизация усилий по техническому обслуживанию</a:t>
            </a:r>
          </a:p>
        </p:txBody>
      </p:sp>
      <p:sp>
        <p:nvSpPr>
          <p:cNvPr id="22" name="Textfeld 19">
            <a:extLst>
              <a:ext uri="{FF2B5EF4-FFF2-40B4-BE49-F238E27FC236}">
                <a16:creationId xmlns:a16="http://schemas.microsoft.com/office/drawing/2014/main" id="{FEB3D190-6283-441E-AE02-530C413D9B62}"/>
              </a:ext>
            </a:extLst>
          </p:cNvPr>
          <p:cNvSpPr txBox="1">
            <a:spLocks noChangeArrowheads="1"/>
          </p:cNvSpPr>
          <p:nvPr/>
        </p:nvSpPr>
        <p:spPr bwMode="auto">
          <a:xfrm>
            <a:off x="8281423" y="2773379"/>
            <a:ext cx="223797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5613">
              <a:defRPr sz="1000">
                <a:solidFill>
                  <a:schemeClr val="tx1"/>
                </a:solidFill>
                <a:latin typeface="Arial" panose="020B0604020202020204" pitchFamily="34" charset="0"/>
              </a:defRPr>
            </a:lvl1pPr>
            <a:lvl2pPr marL="742950" indent="-285750" defTabSz="455613">
              <a:defRPr sz="1000">
                <a:solidFill>
                  <a:schemeClr val="tx1"/>
                </a:solidFill>
                <a:latin typeface="Arial" panose="020B0604020202020204" pitchFamily="34" charset="0"/>
              </a:defRPr>
            </a:lvl2pPr>
            <a:lvl3pPr marL="1143000" indent="-228600" defTabSz="455613">
              <a:defRPr sz="1000">
                <a:solidFill>
                  <a:schemeClr val="tx1"/>
                </a:solidFill>
                <a:latin typeface="Arial" panose="020B0604020202020204" pitchFamily="34" charset="0"/>
              </a:defRPr>
            </a:lvl3pPr>
            <a:lvl4pPr marL="1600200" indent="-228600" defTabSz="455613">
              <a:defRPr sz="1000">
                <a:solidFill>
                  <a:schemeClr val="tx1"/>
                </a:solidFill>
                <a:latin typeface="Arial" panose="020B0604020202020204" pitchFamily="34" charset="0"/>
              </a:defRPr>
            </a:lvl4pPr>
            <a:lvl5pPr marL="2057400" indent="-228600" defTabSz="455613">
              <a:defRPr sz="1000">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sz="1000">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sz="1000">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sz="1000">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sz="1000">
                <a:solidFill>
                  <a:schemeClr val="tx1"/>
                </a:solidFill>
                <a:latin typeface="Arial" panose="020B0604020202020204" pitchFamily="34" charset="0"/>
              </a:defRPr>
            </a:lvl9pPr>
          </a:lstStyle>
          <a:p>
            <a:pPr>
              <a:spcAft>
                <a:spcPts val="400"/>
              </a:spcAft>
            </a:pPr>
            <a:r>
              <a:rPr lang="ru-RU" altLang="en-US" sz="1100" dirty="0">
                <a:solidFill>
                  <a:srgbClr val="3DCD58"/>
                </a:solidFill>
                <a:latin typeface="+mj-lt"/>
              </a:rPr>
              <a:t>Библиотеки</a:t>
            </a:r>
            <a:r>
              <a:rPr lang="en-US" altLang="en-US" sz="1100" dirty="0">
                <a:solidFill>
                  <a:srgbClr val="3DCD58"/>
                </a:solidFill>
                <a:latin typeface="+mj-lt"/>
              </a:rPr>
              <a:t> </a:t>
            </a:r>
          </a:p>
          <a:p>
            <a:pPr marL="171450" indent="-171450">
              <a:buFont typeface="Arial" panose="020B0604020202020204" pitchFamily="34" charset="0"/>
              <a:buChar char="•"/>
            </a:pPr>
            <a:r>
              <a:rPr lang="ru-RU" altLang="zh-CN" sz="1100" dirty="0">
                <a:solidFill>
                  <a:srgbClr val="626469"/>
                </a:solidFill>
                <a:latin typeface="+mj-lt"/>
                <a:ea typeface="STXinwei" panose="02010800040101010101" pitchFamily="2" charset="-122"/>
              </a:rPr>
              <a:t>Библиотека ситуационного восприятия</a:t>
            </a:r>
          </a:p>
          <a:p>
            <a:pPr marL="171450" indent="-171450">
              <a:buFont typeface="Arial" panose="020B0604020202020204" pitchFamily="34" charset="0"/>
              <a:buChar char="•"/>
            </a:pPr>
            <a:r>
              <a:rPr lang="ru-RU" altLang="zh-CN" sz="1100" b="1" dirty="0">
                <a:solidFill>
                  <a:srgbClr val="626469"/>
                </a:solidFill>
                <a:latin typeface="+mj-lt"/>
                <a:ea typeface="STXinwei" panose="02010800040101010101" pitchFamily="2" charset="-122"/>
              </a:rPr>
              <a:t>Отраслевые библиотеки</a:t>
            </a:r>
          </a:p>
        </p:txBody>
      </p:sp>
      <p:grpSp>
        <p:nvGrpSpPr>
          <p:cNvPr id="3" name="Group 2">
            <a:extLst>
              <a:ext uri="{FF2B5EF4-FFF2-40B4-BE49-F238E27FC236}">
                <a16:creationId xmlns:a16="http://schemas.microsoft.com/office/drawing/2014/main" id="{5CBD486E-FEFF-4D6B-B251-328B84CE08BF}"/>
              </a:ext>
            </a:extLst>
          </p:cNvPr>
          <p:cNvGrpSpPr/>
          <p:nvPr/>
        </p:nvGrpSpPr>
        <p:grpSpPr>
          <a:xfrm>
            <a:off x="4168453" y="2357009"/>
            <a:ext cx="3372200" cy="2655429"/>
            <a:chOff x="5019980" y="-165688"/>
            <a:chExt cx="3706420" cy="2871732"/>
          </a:xfrm>
        </p:grpSpPr>
        <p:pic>
          <p:nvPicPr>
            <p:cNvPr id="17" name="Picture 2" descr="A picture containing electronics, display&#10;&#10;Description generated with very high confidence">
              <a:extLst>
                <a:ext uri="{FF2B5EF4-FFF2-40B4-BE49-F238E27FC236}">
                  <a16:creationId xmlns:a16="http://schemas.microsoft.com/office/drawing/2014/main" id="{63AD06E0-372D-4504-B66F-EE01FC231658}"/>
                </a:ext>
              </a:extLst>
            </p:cNvPr>
            <p:cNvPicPr>
              <a:picLocks noChangeAspect="1"/>
            </p:cNvPicPr>
            <p:nvPr/>
          </p:nvPicPr>
          <p:blipFill rotWithShape="1">
            <a:blip r:embed="rId3"/>
            <a:srcRect t="10576" b="11944"/>
            <a:stretch/>
          </p:blipFill>
          <p:spPr>
            <a:xfrm>
              <a:off x="5019980" y="-165688"/>
              <a:ext cx="3706420" cy="2871732"/>
            </a:xfrm>
            <a:prstGeom prst="rect">
              <a:avLst/>
            </a:prstGeom>
          </p:spPr>
        </p:pic>
        <p:grpSp>
          <p:nvGrpSpPr>
            <p:cNvPr id="2" name="Group 1">
              <a:extLst>
                <a:ext uri="{FF2B5EF4-FFF2-40B4-BE49-F238E27FC236}">
                  <a16:creationId xmlns:a16="http://schemas.microsoft.com/office/drawing/2014/main" id="{7E8E1BC2-AC03-4604-AC42-FA82B702C8E9}"/>
                </a:ext>
              </a:extLst>
            </p:cNvPr>
            <p:cNvGrpSpPr/>
            <p:nvPr/>
          </p:nvGrpSpPr>
          <p:grpSpPr>
            <a:xfrm>
              <a:off x="5314336" y="910653"/>
              <a:ext cx="3130056" cy="524924"/>
              <a:chOff x="12652521" y="638142"/>
              <a:chExt cx="10891042" cy="1422719"/>
            </a:xfrm>
          </p:grpSpPr>
          <p:pic>
            <p:nvPicPr>
              <p:cNvPr id="26" name="Image 10">
                <a:extLst>
                  <a:ext uri="{FF2B5EF4-FFF2-40B4-BE49-F238E27FC236}">
                    <a16:creationId xmlns:a16="http://schemas.microsoft.com/office/drawing/2014/main" id="{43130C9D-9AB1-46AF-85E8-B29748FAF771}"/>
                  </a:ext>
                </a:extLst>
              </p:cNvPr>
              <p:cNvPicPr>
                <a:picLocks noChangeAspect="1"/>
              </p:cNvPicPr>
              <p:nvPr/>
            </p:nvPicPr>
            <p:blipFill>
              <a:blip r:embed="rId4"/>
              <a:stretch>
                <a:fillRect/>
              </a:stretch>
            </p:blipFill>
            <p:spPr>
              <a:xfrm>
                <a:off x="12652521" y="638142"/>
                <a:ext cx="10891042" cy="1148312"/>
              </a:xfrm>
              <a:prstGeom prst="rect">
                <a:avLst/>
              </a:prstGeom>
            </p:spPr>
          </p:pic>
          <p:sp>
            <p:nvSpPr>
              <p:cNvPr id="27" name="ZoneTexte 1">
                <a:extLst>
                  <a:ext uri="{FF2B5EF4-FFF2-40B4-BE49-F238E27FC236}">
                    <a16:creationId xmlns:a16="http://schemas.microsoft.com/office/drawing/2014/main" id="{0683BB37-D42E-4485-BFDA-27E88772A24F}"/>
                  </a:ext>
                </a:extLst>
              </p:cNvPr>
              <p:cNvSpPr txBox="1"/>
              <p:nvPr/>
            </p:nvSpPr>
            <p:spPr>
              <a:xfrm>
                <a:off x="12652525" y="1188991"/>
                <a:ext cx="10891034" cy="871870"/>
              </a:xfrm>
              <a:prstGeom prst="rect">
                <a:avLst/>
              </a:prstGeom>
              <a:solidFill>
                <a:srgbClr val="3DCD58"/>
              </a:solidFill>
            </p:spPr>
            <p:txBody>
              <a:bodyPr wrap="square" rtlCol="0">
                <a:spAutoFit/>
              </a:bodyPr>
              <a:lstStyle/>
              <a:p>
                <a:pPr defTabSz="609371">
                  <a:defRPr/>
                </a:pPr>
                <a:r>
                  <a:rPr lang="fr-FR" sz="1333" dirty="0">
                    <a:solidFill>
                      <a:srgbClr val="F8F8F8"/>
                    </a:solidFill>
                    <a:latin typeface="Arial"/>
                  </a:rPr>
                  <a:t>Process Expert 2020</a:t>
                </a:r>
              </a:p>
            </p:txBody>
          </p:sp>
        </p:grpSp>
      </p:grpSp>
      <p:cxnSp>
        <p:nvCxnSpPr>
          <p:cNvPr id="10" name="Elbow Connector 16">
            <a:extLst>
              <a:ext uri="{FF2B5EF4-FFF2-40B4-BE49-F238E27FC236}">
                <a16:creationId xmlns:a16="http://schemas.microsoft.com/office/drawing/2014/main" id="{8278D34D-E991-44EF-A2A9-A6EAB970C11C}"/>
              </a:ext>
            </a:extLst>
          </p:cNvPr>
          <p:cNvCxnSpPr>
            <a:cxnSpLocks/>
          </p:cNvCxnSpPr>
          <p:nvPr/>
        </p:nvCxnSpPr>
        <p:spPr>
          <a:xfrm rot="16200000" flipH="1">
            <a:off x="3441000" y="2502127"/>
            <a:ext cx="1374430" cy="459085"/>
          </a:xfrm>
          <a:prstGeom prst="bentConnector3">
            <a:avLst>
              <a:gd name="adj1" fmla="val 50000"/>
            </a:avLst>
          </a:prstGeom>
          <a:ln w="12700" cap="rnd">
            <a:solidFill>
              <a:srgbClr val="50D268"/>
            </a:solidFill>
            <a:prstDash val="sysDot"/>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1" name="Elbow Connector 16">
            <a:extLst>
              <a:ext uri="{FF2B5EF4-FFF2-40B4-BE49-F238E27FC236}">
                <a16:creationId xmlns:a16="http://schemas.microsoft.com/office/drawing/2014/main" id="{A4A08D55-3E51-4A77-A767-34504B8747C3}"/>
              </a:ext>
            </a:extLst>
          </p:cNvPr>
          <p:cNvCxnSpPr>
            <a:cxnSpLocks/>
          </p:cNvCxnSpPr>
          <p:nvPr/>
        </p:nvCxnSpPr>
        <p:spPr>
          <a:xfrm rot="5400000">
            <a:off x="5529698" y="1250896"/>
            <a:ext cx="1966157" cy="1242483"/>
          </a:xfrm>
          <a:prstGeom prst="bentConnector3">
            <a:avLst>
              <a:gd name="adj1" fmla="val 50000"/>
            </a:avLst>
          </a:prstGeom>
          <a:ln w="12700" cap="rnd">
            <a:solidFill>
              <a:srgbClr val="50D268"/>
            </a:solidFill>
            <a:prstDash val="sysDot"/>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2" name="Elbow Connector 16">
            <a:extLst>
              <a:ext uri="{FF2B5EF4-FFF2-40B4-BE49-F238E27FC236}">
                <a16:creationId xmlns:a16="http://schemas.microsoft.com/office/drawing/2014/main" id="{4A32B9B8-88A3-4B1D-8257-CEF12A226FB5}"/>
              </a:ext>
            </a:extLst>
          </p:cNvPr>
          <p:cNvCxnSpPr>
            <a:cxnSpLocks/>
          </p:cNvCxnSpPr>
          <p:nvPr/>
        </p:nvCxnSpPr>
        <p:spPr>
          <a:xfrm rot="10800000" flipV="1">
            <a:off x="7366953" y="2926970"/>
            <a:ext cx="867581" cy="484172"/>
          </a:xfrm>
          <a:prstGeom prst="bentConnector3">
            <a:avLst>
              <a:gd name="adj1" fmla="val 50000"/>
            </a:avLst>
          </a:prstGeom>
          <a:ln w="12700" cap="rnd">
            <a:solidFill>
              <a:srgbClr val="50D268"/>
            </a:solidFill>
            <a:prstDash val="sysDot"/>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4" name="Elbow Connector 16">
            <a:extLst>
              <a:ext uri="{FF2B5EF4-FFF2-40B4-BE49-F238E27FC236}">
                <a16:creationId xmlns:a16="http://schemas.microsoft.com/office/drawing/2014/main" id="{2FB60402-24A7-4777-A2E1-3C1978E47361}"/>
              </a:ext>
            </a:extLst>
          </p:cNvPr>
          <p:cNvCxnSpPr>
            <a:cxnSpLocks/>
          </p:cNvCxnSpPr>
          <p:nvPr/>
        </p:nvCxnSpPr>
        <p:spPr>
          <a:xfrm rot="16200000" flipV="1">
            <a:off x="7117380" y="3990797"/>
            <a:ext cx="1080937" cy="590528"/>
          </a:xfrm>
          <a:prstGeom prst="bentConnector3">
            <a:avLst>
              <a:gd name="adj1" fmla="val 50000"/>
            </a:avLst>
          </a:prstGeom>
          <a:ln w="12700" cap="rnd">
            <a:solidFill>
              <a:srgbClr val="50D268"/>
            </a:solidFill>
            <a:prstDash val="sysDot"/>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8" name="Elbow Connector 16">
            <a:extLst>
              <a:ext uri="{FF2B5EF4-FFF2-40B4-BE49-F238E27FC236}">
                <a16:creationId xmlns:a16="http://schemas.microsoft.com/office/drawing/2014/main" id="{201991EA-9F4B-4CC0-A698-D341DDD1CB71}"/>
              </a:ext>
            </a:extLst>
          </p:cNvPr>
          <p:cNvCxnSpPr>
            <a:cxnSpLocks/>
          </p:cNvCxnSpPr>
          <p:nvPr/>
        </p:nvCxnSpPr>
        <p:spPr>
          <a:xfrm rot="5400000">
            <a:off x="3403581" y="3872351"/>
            <a:ext cx="1025172" cy="883188"/>
          </a:xfrm>
          <a:prstGeom prst="bentConnector3">
            <a:avLst>
              <a:gd name="adj1" fmla="val 50000"/>
            </a:avLst>
          </a:prstGeom>
          <a:ln w="12700" cap="rnd">
            <a:solidFill>
              <a:srgbClr val="50D268"/>
            </a:solidFill>
            <a:prstDash val="sysDot"/>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sp>
        <p:nvSpPr>
          <p:cNvPr id="34" name="Text Placeholder 7">
            <a:extLst>
              <a:ext uri="{FF2B5EF4-FFF2-40B4-BE49-F238E27FC236}">
                <a16:creationId xmlns:a16="http://schemas.microsoft.com/office/drawing/2014/main" id="{E92BB7B5-9D4D-42E2-AD49-7E85EC0FEC8A}"/>
              </a:ext>
            </a:extLst>
          </p:cNvPr>
          <p:cNvSpPr txBox="1">
            <a:spLocks/>
          </p:cNvSpPr>
          <p:nvPr/>
        </p:nvSpPr>
        <p:spPr>
          <a:xfrm>
            <a:off x="336551" y="306916"/>
            <a:ext cx="11529483" cy="492443"/>
          </a:xfrm>
          <a:prstGeom prst="rect">
            <a:avLst/>
          </a:prstGeom>
        </p:spPr>
        <p:txBody>
          <a:bodyPr/>
          <a:lstStyle>
            <a:lvl1pPr marL="230704" indent="-209539" algn="l" defTabSz="609563" rtl="0" eaLnBrk="1" latinLnBrk="0" hangingPunct="1">
              <a:spcBef>
                <a:spcPts val="667"/>
              </a:spcBef>
              <a:spcAft>
                <a:spcPts val="667"/>
              </a:spcAft>
              <a:buClr>
                <a:schemeClr val="bg2"/>
              </a:buClr>
              <a:buFont typeface="Arial" panose="020B0604020202020204" pitchFamily="34" charset="0"/>
              <a:buNone/>
              <a:defRPr sz="2000" kern="1200">
                <a:solidFill>
                  <a:schemeClr val="accent1"/>
                </a:solidFill>
                <a:latin typeface="Arial"/>
                <a:ea typeface="+mn-ea"/>
                <a:cs typeface="Arial"/>
              </a:defRPr>
            </a:lvl1pPr>
            <a:lvl2pPr marL="482572" indent="-243403" algn="l" defTabSz="596864" rtl="0" eaLnBrk="1" latinLnBrk="0" hangingPunct="1">
              <a:spcBef>
                <a:spcPts val="667"/>
              </a:spcBef>
              <a:spcAft>
                <a:spcPts val="667"/>
              </a:spcAft>
              <a:buClr>
                <a:srgbClr val="36C746"/>
              </a:buClr>
              <a:buFont typeface="Arial" pitchFamily="34" charset="0"/>
              <a:buChar char="•"/>
              <a:defRPr sz="1867" kern="1200">
                <a:solidFill>
                  <a:schemeClr val="accent1"/>
                </a:solidFill>
                <a:latin typeface="Arial"/>
                <a:ea typeface="+mn-ea"/>
                <a:cs typeface="Arial"/>
              </a:defRPr>
            </a:lvl2pPr>
            <a:lvl3pPr marL="717507" indent="-239170" algn="l" defTabSz="609563" rtl="0" eaLnBrk="1" latinLnBrk="0" hangingPunct="1">
              <a:spcBef>
                <a:spcPts val="667"/>
              </a:spcBef>
              <a:spcAft>
                <a:spcPts val="667"/>
              </a:spcAft>
              <a:buClr>
                <a:srgbClr val="36C746"/>
              </a:buClr>
              <a:buFont typeface="Arial" pitchFamily="34" charset="0"/>
              <a:buChar char="‒"/>
              <a:defRPr sz="1733" kern="1200">
                <a:solidFill>
                  <a:schemeClr val="accent1"/>
                </a:solidFill>
                <a:latin typeface="Arial"/>
                <a:ea typeface="+mn-ea"/>
                <a:cs typeface="Arial"/>
              </a:defRPr>
            </a:lvl3pPr>
            <a:lvl4pPr marL="958793" indent="-239170" algn="l" defTabSz="609563" rtl="0" eaLnBrk="1" latinLnBrk="0" hangingPunct="1">
              <a:spcBef>
                <a:spcPts val="667"/>
              </a:spcBef>
              <a:spcAft>
                <a:spcPts val="667"/>
              </a:spcAft>
              <a:buClr>
                <a:srgbClr val="36C746"/>
              </a:buClr>
              <a:buFont typeface="Arial" panose="020B0604020202020204" pitchFamily="34" charset="0"/>
              <a:buChar char="–"/>
              <a:defRPr sz="1600" kern="1200">
                <a:solidFill>
                  <a:schemeClr val="accent1"/>
                </a:solidFill>
                <a:latin typeface="Arial"/>
                <a:ea typeface="+mn-ea"/>
                <a:cs typeface="Arial"/>
              </a:defRPr>
            </a:lvl4pPr>
            <a:lvl5pPr marL="1195845" indent="-247635" algn="l" defTabSz="609563" rtl="0" eaLnBrk="1" latinLnBrk="0" hangingPunct="1">
              <a:spcBef>
                <a:spcPts val="667"/>
              </a:spcBef>
              <a:spcAft>
                <a:spcPts val="667"/>
              </a:spcAft>
              <a:buClr>
                <a:srgbClr val="36C746"/>
              </a:buClr>
              <a:buFont typeface="Arial" panose="020B0604020202020204" pitchFamily="34" charset="0"/>
              <a:buChar char="–"/>
              <a:defRPr sz="1333" kern="1200">
                <a:solidFill>
                  <a:schemeClr val="accent1"/>
                </a:solidFill>
                <a:latin typeface="Arial"/>
                <a:ea typeface="+mn-ea"/>
                <a:cs typeface="Arial"/>
              </a:defRPr>
            </a:lvl5pPr>
            <a:lvl6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333" kern="1200" baseline="0">
                <a:solidFill>
                  <a:schemeClr val="accent1"/>
                </a:solidFill>
                <a:latin typeface="Arial" panose="020B0604020202020204" pitchFamily="34" charset="0"/>
                <a:ea typeface="+mn-ea"/>
                <a:cs typeface="Arial" panose="020B0604020202020204" pitchFamily="34" charset="0"/>
              </a:defRPr>
            </a:lvl6pPr>
            <a:lvl7pPr marL="1194743" indent="-243826" algn="l" defTabSz="609563" rtl="0" eaLnBrk="1" latinLnBrk="0" hangingPunct="1">
              <a:spcBef>
                <a:spcPts val="667"/>
              </a:spcBef>
              <a:spcAft>
                <a:spcPts val="667"/>
              </a:spcAft>
              <a:buClr>
                <a:schemeClr val="bg2"/>
              </a:buClr>
              <a:buFont typeface="Arial" panose="020B0604020202020204" pitchFamily="34" charset="0"/>
              <a:buChar char="–"/>
              <a:defRPr sz="1200" kern="1200">
                <a:solidFill>
                  <a:schemeClr val="accent1"/>
                </a:solidFill>
                <a:latin typeface="Arial" panose="020B0604020202020204" pitchFamily="34" charset="0"/>
                <a:ea typeface="+mn-ea"/>
                <a:cs typeface="Arial" panose="020B0604020202020204" pitchFamily="34" charset="0"/>
              </a:defRPr>
            </a:lvl7pPr>
            <a:lvl8pPr marL="4571724" indent="-304782" algn="l" defTabSz="609563" rtl="0" eaLnBrk="1" latinLnBrk="0" hangingPunct="1">
              <a:spcBef>
                <a:spcPct val="20000"/>
              </a:spcBef>
              <a:buFont typeface="Arial"/>
              <a:buChar char="•"/>
              <a:defRPr sz="2667" kern="1200">
                <a:solidFill>
                  <a:schemeClr val="tx1"/>
                </a:solidFill>
                <a:latin typeface="+mn-lt"/>
                <a:ea typeface="+mn-ea"/>
                <a:cs typeface="+mn-cs"/>
              </a:defRPr>
            </a:lvl8pPr>
            <a:lvl9pPr marL="5181288" indent="-304782" algn="l" defTabSz="609563" rtl="0" eaLnBrk="1" latinLnBrk="0" hangingPunct="1">
              <a:spcBef>
                <a:spcPct val="20000"/>
              </a:spcBef>
              <a:buFont typeface="Arial"/>
              <a:buChar char="•"/>
              <a:defRPr sz="2667" kern="1200">
                <a:solidFill>
                  <a:schemeClr val="tx1"/>
                </a:solidFill>
                <a:latin typeface="+mn-lt"/>
                <a:ea typeface="+mn-ea"/>
                <a:cs typeface="+mn-cs"/>
              </a:defRPr>
            </a:lvl9pPr>
          </a:lstStyle>
          <a:p>
            <a:r>
              <a:rPr lang="pt-BR" sz="3200" dirty="0">
                <a:solidFill>
                  <a:schemeClr val="tx2"/>
                </a:solidFill>
                <a:latin typeface="+mj-lt"/>
              </a:rPr>
              <a:t>EcoStruxure Process Expert</a:t>
            </a:r>
          </a:p>
        </p:txBody>
      </p:sp>
      <p:sp>
        <p:nvSpPr>
          <p:cNvPr id="35" name="Text Placeholder 5">
            <a:extLst>
              <a:ext uri="{FF2B5EF4-FFF2-40B4-BE49-F238E27FC236}">
                <a16:creationId xmlns:a16="http://schemas.microsoft.com/office/drawing/2014/main" id="{5CB1283A-1A09-4889-AC5B-85E9CAFC788F}"/>
              </a:ext>
            </a:extLst>
          </p:cNvPr>
          <p:cNvSpPr txBox="1">
            <a:spLocks/>
          </p:cNvSpPr>
          <p:nvPr/>
        </p:nvSpPr>
        <p:spPr>
          <a:xfrm>
            <a:off x="385678" y="894220"/>
            <a:ext cx="5291526" cy="338555"/>
          </a:xfrm>
          <a:prstGeom prst="rect">
            <a:avLst/>
          </a:prstGeom>
        </p:spPr>
        <p:txBody>
          <a:bodyPr lIns="91440" tIns="45720" rIns="91440" bIns="45720"/>
          <a:lstStyle>
            <a:lvl1pPr marL="358735" indent="-342863">
              <a:spcBef>
                <a:spcPct val="20000"/>
              </a:spcBef>
              <a:buFontTx/>
              <a:buNone/>
              <a:defRPr sz="1600" baseline="0">
                <a:solidFill>
                  <a:schemeClr val="accent1"/>
                </a:solidFill>
              </a:defRPr>
            </a:lvl1pPr>
            <a:lvl2pPr marL="407943" indent="-228575">
              <a:spcBef>
                <a:spcPct val="20000"/>
              </a:spcBef>
              <a:buFontTx/>
              <a:buNone/>
              <a:defRPr sz="2800"/>
            </a:lvl2pPr>
            <a:lvl3pPr marL="587309" indent="-228575">
              <a:spcBef>
                <a:spcPct val="20000"/>
              </a:spcBef>
              <a:buFontTx/>
              <a:buNone/>
              <a:defRPr sz="2400"/>
            </a:lvl3pPr>
            <a:lvl4pPr marL="768266" indent="-228575">
              <a:spcBef>
                <a:spcPct val="20000"/>
              </a:spcBef>
              <a:buFontTx/>
              <a:buNone/>
              <a:defRPr sz="2000"/>
            </a:lvl4pPr>
            <a:lvl5pPr marL="939695" indent="-228575">
              <a:spcBef>
                <a:spcPct val="20000"/>
              </a:spcBef>
              <a:buFontTx/>
              <a:buNone/>
              <a:defRPr sz="2000"/>
            </a:lvl5pPr>
            <a:lvl6pPr marL="2514511" indent="-228592">
              <a:spcBef>
                <a:spcPct val="20000"/>
              </a:spcBef>
              <a:buFont typeface="Arial"/>
              <a:buChar char="•"/>
              <a:defRPr sz="2000"/>
            </a:lvl6pPr>
            <a:lvl7pPr marL="2971695" indent="-228592">
              <a:spcBef>
                <a:spcPct val="20000"/>
              </a:spcBef>
              <a:buFont typeface="Arial"/>
              <a:buChar char="•"/>
              <a:defRPr sz="2000"/>
            </a:lvl7pPr>
            <a:lvl8pPr marL="3428879" indent="-228592">
              <a:spcBef>
                <a:spcPct val="20000"/>
              </a:spcBef>
              <a:buFont typeface="Arial"/>
              <a:buChar char="•"/>
              <a:defRPr sz="2000"/>
            </a:lvl8pPr>
            <a:lvl9pPr marL="3886063" indent="-228592">
              <a:spcBef>
                <a:spcPct val="20000"/>
              </a:spcBef>
              <a:buFont typeface="Arial"/>
              <a:buChar char="•"/>
              <a:defRPr sz="2000"/>
            </a:lvl9pPr>
          </a:lstStyle>
          <a:p>
            <a:pPr marL="0" indent="0" defTabSz="609563"/>
            <a:r>
              <a:rPr lang="ru-RU" sz="2000" dirty="0"/>
              <a:t>Объединяет достоинства SCADA и DCS</a:t>
            </a:r>
          </a:p>
        </p:txBody>
      </p:sp>
      <p:sp>
        <p:nvSpPr>
          <p:cNvPr id="37" name="Slide Number Placeholder 16">
            <a:extLst>
              <a:ext uri="{FF2B5EF4-FFF2-40B4-BE49-F238E27FC236}">
                <a16:creationId xmlns:a16="http://schemas.microsoft.com/office/drawing/2014/main" id="{7465F036-5493-4DF1-A778-341FA213AF48}"/>
              </a:ext>
            </a:extLst>
          </p:cNvPr>
          <p:cNvSpPr>
            <a:spLocks noGrp="1"/>
          </p:cNvSpPr>
          <p:nvPr>
            <p:ph type="sldNum" sz="quarter" idx="4"/>
          </p:nvPr>
        </p:nvSpPr>
        <p:spPr/>
        <p:txBody>
          <a:bodyPr/>
          <a:lstStyle/>
          <a:p>
            <a:r>
              <a:rPr lang="en-US" sz="800" dirty="0">
                <a:solidFill>
                  <a:schemeClr val="bg2"/>
                </a:solidFill>
                <a:latin typeface="+mj-lt"/>
              </a:rPr>
              <a:t>Page </a:t>
            </a:r>
            <a:fld id="{5A9C12DC-491F-9444-86A2-13AC5C62A2FC}" type="slidenum">
              <a:rPr lang="en-US" sz="800" smtClean="0">
                <a:solidFill>
                  <a:schemeClr val="bg2"/>
                </a:solidFill>
                <a:latin typeface="+mj-lt"/>
              </a:rPr>
              <a:pPr/>
              <a:t>9</a:t>
            </a:fld>
            <a:endParaRPr lang="en-US" sz="800" dirty="0">
              <a:solidFill>
                <a:schemeClr val="bg2"/>
              </a:solidFill>
              <a:latin typeface="+mj-lt"/>
            </a:endParaRPr>
          </a:p>
        </p:txBody>
      </p:sp>
      <p:sp>
        <p:nvSpPr>
          <p:cNvPr id="38" name="Footer Placeholder 8">
            <a:extLst>
              <a:ext uri="{FF2B5EF4-FFF2-40B4-BE49-F238E27FC236}">
                <a16:creationId xmlns:a16="http://schemas.microsoft.com/office/drawing/2014/main" id="{748A819B-B95A-431A-B3BE-095C95869834}"/>
              </a:ext>
            </a:extLst>
          </p:cNvPr>
          <p:cNvSpPr txBox="1">
            <a:spLocks/>
          </p:cNvSpPr>
          <p:nvPr/>
        </p:nvSpPr>
        <p:spPr>
          <a:xfrm>
            <a:off x="249962" y="6427973"/>
            <a:ext cx="2206624" cy="12311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accent1"/>
                </a:solidFill>
                <a:latin typeface="+mj-lt"/>
              </a:rPr>
              <a:t>Confidential Property of Schneider Electric |</a:t>
            </a:r>
          </a:p>
        </p:txBody>
      </p:sp>
    </p:spTree>
    <p:extLst>
      <p:ext uri="{BB962C8B-B14F-4D97-AF65-F5344CB8AC3E}">
        <p14:creationId xmlns:p14="http://schemas.microsoft.com/office/powerpoint/2010/main" val="2702145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5|5.9|11.6|11|8.1"/>
</p:tagLst>
</file>

<file path=ppt/theme/theme1.xml><?xml version="1.0" encoding="utf-8"?>
<a:theme xmlns:a="http://schemas.openxmlformats.org/drawingml/2006/main" name="SE_LIO_Divider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12.xml><?xml version="1.0" encoding="utf-8"?>
<a:theme xmlns:a="http://schemas.openxmlformats.org/drawingml/2006/main" name="2_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A4665921-DEBE-4526-B793-7CE56F0891D0}"/>
    </a:ext>
  </a:extLst>
</a:theme>
</file>

<file path=ppt/theme/theme14.xml><?xml version="1.0" encoding="utf-8"?>
<a:theme xmlns:a="http://schemas.openxmlformats.org/drawingml/2006/main" name="5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16_16x9_LIO_TextOnly">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chneider Text Slides for Pictur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B467F46A-AFF7-4CD2-BA6A-0EF3B8671677}" vid="{5949D8AF-30EB-43D3-893F-D46352DD729D}"/>
    </a:ext>
  </a:extLst>
</a:theme>
</file>

<file path=ppt/theme/theme4.xml><?xml version="1.0" encoding="utf-8"?>
<a:theme xmlns:a="http://schemas.openxmlformats.org/drawingml/2006/main" name="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B467F46A-AFF7-4CD2-BA6A-0EF3B8671677}" vid="{C6CB483F-C26E-47D8-B6A1-B7D210B4373C}"/>
    </a:ext>
  </a:extLst>
</a:theme>
</file>

<file path=ppt/theme/theme5.xml><?xml version="1.0" encoding="utf-8"?>
<a:theme xmlns:a="http://schemas.openxmlformats.org/drawingml/2006/main" name="1_SE16_16x9_LIO_TextOnly">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EA355219-D26F-4C51-94EF-48209871971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0004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Schneider Text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rgbClr val="4F515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SE15_LIO_TextOnly V3">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AA753BF-A783-4CE8-93D2-EBFB2DF95279}" vid="{EA355219-D26F-4C51-94EF-482098719718}"/>
    </a:ext>
  </a:extLst>
</a:theme>
</file>

<file path=ppt/theme/themeOverride1.xml><?xml version="1.0" encoding="utf-8"?>
<a:themeOverride xmlns:a="http://schemas.openxmlformats.org/drawingml/2006/main">
  <a:clrScheme name="Schneider Electric 1">
    <a:dk1>
      <a:sysClr val="windowText" lastClr="000000"/>
    </a:dk1>
    <a:lt1>
      <a:sysClr val="window" lastClr="FFFFFF"/>
    </a:lt1>
    <a:dk2>
      <a:srgbClr val="87D200"/>
    </a:dk2>
    <a:lt2>
      <a:srgbClr val="009530"/>
    </a:lt2>
    <a:accent1>
      <a:srgbClr val="FFD100"/>
    </a:accent1>
    <a:accent2>
      <a:srgbClr val="E48900"/>
    </a:accent2>
    <a:accent3>
      <a:srgbClr val="B10043"/>
    </a:accent3>
    <a:accent4>
      <a:srgbClr val="42B4E6"/>
    </a:accent4>
    <a:accent5>
      <a:srgbClr val="626469"/>
    </a:accent5>
    <a:accent6>
      <a:srgbClr val="9FA0A4"/>
    </a:accent6>
    <a:hlink>
      <a:srgbClr val="4FA600"/>
    </a:hlink>
    <a:folHlink>
      <a:srgbClr val="7D7F60"/>
    </a:folHlink>
  </a:clrScheme>
</a:themeOverride>
</file>

<file path=docProps/app.xml><?xml version="1.0" encoding="utf-8"?>
<Properties xmlns="http://schemas.openxmlformats.org/officeDocument/2006/extended-properties" xmlns:vt="http://schemas.openxmlformats.org/officeDocument/2006/docPropsVTypes">
  <TotalTime>1668</TotalTime>
  <Words>2069</Words>
  <Application>Microsoft Office PowerPoint</Application>
  <PresentationFormat>Widescreen</PresentationFormat>
  <Paragraphs>407</Paragraphs>
  <Slides>20</Slides>
  <Notes>15</Notes>
  <HiddenSlides>0</HiddenSlides>
  <MMClips>0</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20</vt:i4>
      </vt:variant>
    </vt:vector>
  </HeadingPairs>
  <TitlesOfParts>
    <vt:vector size="49" baseType="lpstr">
      <vt:lpstr>Alleyn Book</vt:lpstr>
      <vt:lpstr>Arial</vt:lpstr>
      <vt:lpstr>Arial MT Pro</vt:lpstr>
      <vt:lpstr>Arial Narrow</vt:lpstr>
      <vt:lpstr>Arial Rounded MT Bold</vt:lpstr>
      <vt:lpstr>Arial Rounded MT Pro Light</vt:lpstr>
      <vt:lpstr>Arial Rounded MT Std</vt:lpstr>
      <vt:lpstr>Arial Rounded MT Std Light</vt:lpstr>
      <vt:lpstr>Berlin Sans FB</vt:lpstr>
      <vt:lpstr>Calibri</vt:lpstr>
      <vt:lpstr>Lucida Grande</vt:lpstr>
      <vt:lpstr>SEOptimist</vt:lpstr>
      <vt:lpstr>SEOptimistBlack</vt:lpstr>
      <vt:lpstr>SEOptimistLight</vt:lpstr>
      <vt:lpstr>Trebuchet MS</vt:lpstr>
      <vt:lpstr>SE_LIO_Dividers</vt:lpstr>
      <vt:lpstr>SE16_16x9_LIO_TextOnly</vt:lpstr>
      <vt:lpstr>Schneider Text Slides for Pictures</vt:lpstr>
      <vt:lpstr>Schneider Text Slides</vt:lpstr>
      <vt:lpstr>1_SE16_16x9_LIO_TextOnly</vt:lpstr>
      <vt:lpstr>SE15_LIO_TextOnly V3</vt:lpstr>
      <vt:lpstr>Office Theme</vt:lpstr>
      <vt:lpstr>2_Schneider Text Slides</vt:lpstr>
      <vt:lpstr>1_SE15_LIO_TextOnly V3</vt:lpstr>
      <vt:lpstr>Schneider Title Slides</vt:lpstr>
      <vt:lpstr>3_Schneider Text Slides</vt:lpstr>
      <vt:lpstr>2_SE15_LIO_TextOnly V3</vt:lpstr>
      <vt:lpstr>9_Schneider Text Slides</vt:lpstr>
      <vt:lpstr>5_Schneider Text Slides</vt:lpstr>
      <vt:lpstr>Программные решения для промышленной автоматизации от Schneider Electric</vt:lpstr>
      <vt:lpstr>PowerPoint Presentation</vt:lpstr>
      <vt:lpstr>Решения AVEVA расширяют архитектуру EcoStruxure Проектирование, эксплуатация, бизнес-процессы – оптимизация на всем жизненном цикле предприятия</vt:lpstr>
      <vt:lpstr>AVEVA &amp; Schneider Electric – объединение возможностей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EcoStruxure Process Expert for AVEVA System Platform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Программные решения для промышленной автоматизации от Schneider Electric</dc:title>
  <dc:creator>Valeria Ziganshina</dc:creator>
  <cp:lastModifiedBy>Valeria Ziganshina</cp:lastModifiedBy>
  <cp:revision>57</cp:revision>
  <dcterms:created xsi:type="dcterms:W3CDTF">2020-11-21T18:26:15Z</dcterms:created>
  <dcterms:modified xsi:type="dcterms:W3CDTF">2020-11-24T11:54:04Z</dcterms:modified>
</cp:coreProperties>
</file>